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0" r:id="rId1"/>
  </p:sldMasterIdLst>
  <p:sldIdLst>
    <p:sldId id="271" r:id="rId2"/>
    <p:sldId id="256" r:id="rId3"/>
    <p:sldId id="258" r:id="rId4"/>
    <p:sldId id="259" r:id="rId5"/>
    <p:sldId id="260" r:id="rId6"/>
    <p:sldId id="261" r:id="rId7"/>
    <p:sldId id="273" r:id="rId8"/>
    <p:sldId id="265" r:id="rId9"/>
    <p:sldId id="270" r:id="rId10"/>
    <p:sldId id="266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71" d="100"/>
          <a:sy n="71" d="100"/>
        </p:scale>
        <p:origin x="77" y="30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svg"/><Relationship Id="rId1" Type="http://schemas.openxmlformats.org/officeDocument/2006/relationships/hyperlink" Target="https://blogs2.abo.fi/aausportsvasaenglish/" TargetMode="External"/><Relationship Id="rId4" Type="http://schemas.openxmlformats.org/officeDocument/2006/relationships/image" Target="../media/image15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hyperlink" Target="https://blogs2.abo.fi/aausportsvasaenglish/" TargetMode="External"/><Relationship Id="rId1" Type="http://schemas.openxmlformats.org/officeDocument/2006/relationships/image" Target="../media/image13.svg"/><Relationship Id="rId4" Type="http://schemas.openxmlformats.org/officeDocument/2006/relationships/image" Target="../media/image15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1E4A749-1E90-43CD-B14D-5542C1932DEC}" type="doc">
      <dgm:prSet loTypeId="urn:microsoft.com/office/officeart/2018/2/layout/IconLabel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AB09AE8-BE76-4EE6-950A-97DC233B3AB3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>
              <a:hlinkClick xmlns:r="http://schemas.openxmlformats.org/officeDocument/2006/relationships" r:id="rId1"/>
            </a:rPr>
            <a:t>ÅAU Sports blog</a:t>
          </a:r>
          <a:endParaRPr lang="en-US" dirty="0"/>
        </a:p>
      </dgm:t>
    </dgm:pt>
    <dgm:pt modelId="{35DDA62E-7433-45F4-8D98-1DCD1F8A1220}" type="parTrans" cxnId="{9ABAF022-249A-4798-BAB4-D37AF6FE665E}">
      <dgm:prSet/>
      <dgm:spPr/>
      <dgm:t>
        <a:bodyPr/>
        <a:lstStyle/>
        <a:p>
          <a:endParaRPr lang="en-US"/>
        </a:p>
      </dgm:t>
    </dgm:pt>
    <dgm:pt modelId="{5F7EB0D8-67A6-4223-B96E-CA80B9AF97F8}" type="sibTrans" cxnId="{9ABAF022-249A-4798-BAB4-D37AF6FE665E}">
      <dgm:prSet/>
      <dgm:spPr/>
      <dgm:t>
        <a:bodyPr/>
        <a:lstStyle/>
        <a:p>
          <a:endParaRPr lang="en-US"/>
        </a:p>
      </dgm:t>
    </dgm:pt>
    <dgm:pt modelId="{D4D23329-0192-42E7-83C0-3B266B11C03C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Via mail, when you have registered  </a:t>
          </a:r>
        </a:p>
      </dgm:t>
    </dgm:pt>
    <dgm:pt modelId="{40834354-9573-424A-9A42-05E4BBD9AA5E}" type="parTrans" cxnId="{A60AF882-12F6-47AD-90BE-BAE1580BDCE5}">
      <dgm:prSet/>
      <dgm:spPr/>
      <dgm:t>
        <a:bodyPr/>
        <a:lstStyle/>
        <a:p>
          <a:endParaRPr lang="en-US"/>
        </a:p>
      </dgm:t>
    </dgm:pt>
    <dgm:pt modelId="{85BED554-A9AF-42B9-883B-338D9CA3BDA0}" type="sibTrans" cxnId="{A60AF882-12F6-47AD-90BE-BAE1580BDCE5}">
      <dgm:prSet/>
      <dgm:spPr/>
      <dgm:t>
        <a:bodyPr/>
        <a:lstStyle/>
        <a:p>
          <a:endParaRPr lang="en-US"/>
        </a:p>
      </dgm:t>
    </dgm:pt>
    <dgm:pt modelId="{E08F0D97-D1DF-4A06-8E1B-C5F57B96EA38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Via sport-groups </a:t>
          </a:r>
          <a:r>
            <a:rPr lang="en-US" dirty="0" err="1"/>
            <a:t>whatsapp-messeges</a:t>
          </a:r>
          <a:endParaRPr lang="en-US" dirty="0"/>
        </a:p>
      </dgm:t>
    </dgm:pt>
    <dgm:pt modelId="{87B464E7-C53B-4282-BCF4-06AED26BF1E2}" type="parTrans" cxnId="{2860FF76-9C0C-457F-80EC-65B6C2EECA42}">
      <dgm:prSet/>
      <dgm:spPr/>
      <dgm:t>
        <a:bodyPr/>
        <a:lstStyle/>
        <a:p>
          <a:endParaRPr lang="en-US"/>
        </a:p>
      </dgm:t>
    </dgm:pt>
    <dgm:pt modelId="{B56A0988-EE6B-46EB-8480-506743C02A42}" type="sibTrans" cxnId="{2860FF76-9C0C-457F-80EC-65B6C2EECA42}">
      <dgm:prSet/>
      <dgm:spPr/>
      <dgm:t>
        <a:bodyPr/>
        <a:lstStyle/>
        <a:p>
          <a:endParaRPr lang="en-US"/>
        </a:p>
      </dgm:t>
    </dgm:pt>
    <dgm:pt modelId="{F6519AA2-22CF-4E14-ABAD-2DF847B2DB88}" type="pres">
      <dgm:prSet presAssocID="{91E4A749-1E90-43CD-B14D-5542C1932DEC}" presName="root" presStyleCnt="0">
        <dgm:presLayoutVars>
          <dgm:dir/>
          <dgm:resizeHandles val="exact"/>
        </dgm:presLayoutVars>
      </dgm:prSet>
      <dgm:spPr/>
    </dgm:pt>
    <dgm:pt modelId="{2CAF0304-1342-4506-A60E-D18680DD1827}" type="pres">
      <dgm:prSet presAssocID="{5AB09AE8-BE76-4EE6-950A-97DC233B3AB3}" presName="compNode" presStyleCnt="0"/>
      <dgm:spPr/>
    </dgm:pt>
    <dgm:pt modelId="{796B4464-63D8-4B6D-B75B-AD3158517C8E}" type="pres">
      <dgm:prSet presAssocID="{5AB09AE8-BE76-4EE6-950A-97DC233B3AB3}" presName="iconRect" presStyleLbl="node1" presStyleIdx="0" presStyleCnt="3" custLinFactNeighborX="-50436" custLinFactNeighborY="-4418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occer"/>
        </a:ext>
      </dgm:extLst>
    </dgm:pt>
    <dgm:pt modelId="{0220F9D6-3346-4B04-A672-44724376CDCD}" type="pres">
      <dgm:prSet presAssocID="{5AB09AE8-BE76-4EE6-950A-97DC233B3AB3}" presName="spaceRect" presStyleCnt="0"/>
      <dgm:spPr/>
    </dgm:pt>
    <dgm:pt modelId="{EFDFA74A-B42D-427B-BC60-29D1CF4F9CE9}" type="pres">
      <dgm:prSet presAssocID="{5AB09AE8-BE76-4EE6-950A-97DC233B3AB3}" presName="textRect" presStyleLbl="revTx" presStyleIdx="0" presStyleCnt="3" custScaleX="69855" custScaleY="75237" custLinFactNeighborX="-12665" custLinFactNeighborY="-28385">
        <dgm:presLayoutVars>
          <dgm:chMax val="1"/>
          <dgm:chPref val="1"/>
        </dgm:presLayoutVars>
      </dgm:prSet>
      <dgm:spPr/>
    </dgm:pt>
    <dgm:pt modelId="{81EE61FF-96EB-439F-8E8E-1EA11D35DF1D}" type="pres">
      <dgm:prSet presAssocID="{5F7EB0D8-67A6-4223-B96E-CA80B9AF97F8}" presName="sibTrans" presStyleCnt="0"/>
      <dgm:spPr/>
    </dgm:pt>
    <dgm:pt modelId="{B65CE8BF-A33D-4D06-88A4-EEA76A532AE9}" type="pres">
      <dgm:prSet presAssocID="{D4D23329-0192-42E7-83C0-3B266B11C03C}" presName="compNode" presStyleCnt="0"/>
      <dgm:spPr/>
    </dgm:pt>
    <dgm:pt modelId="{8D2DF170-AE1D-4B80-8ABA-99940AC35986}" type="pres">
      <dgm:prSet presAssocID="{D4D23329-0192-42E7-83C0-3B266B11C03C}" presName="iconRect" presStyleLbl="node1" presStyleIdx="1" presStyleCnt="3" custLinFactX="-27425" custLinFactNeighborX="-100000" custLinFactNeighborY="-4412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Open envelope"/>
        </a:ext>
      </dgm:extLst>
    </dgm:pt>
    <dgm:pt modelId="{51FCAFA7-C36F-44E8-8B23-1C531DDAEBC9}" type="pres">
      <dgm:prSet presAssocID="{D4D23329-0192-42E7-83C0-3B266B11C03C}" presName="spaceRect" presStyleCnt="0"/>
      <dgm:spPr/>
    </dgm:pt>
    <dgm:pt modelId="{8E3CD4D6-5CB6-4085-97EF-EBE604B3AFF7}" type="pres">
      <dgm:prSet presAssocID="{D4D23329-0192-42E7-83C0-3B266B11C03C}" presName="textRect" presStyleLbl="revTx" presStyleIdx="1" presStyleCnt="3" custScaleX="101145" custScaleY="93883" custLinFactNeighborX="-51116" custLinFactNeighborY="-22546">
        <dgm:presLayoutVars>
          <dgm:chMax val="1"/>
          <dgm:chPref val="1"/>
        </dgm:presLayoutVars>
      </dgm:prSet>
      <dgm:spPr/>
    </dgm:pt>
    <dgm:pt modelId="{7DE8A797-9E9E-4F3B-B7DB-75BD7683974C}" type="pres">
      <dgm:prSet presAssocID="{85BED554-A9AF-42B9-883B-338D9CA3BDA0}" presName="sibTrans" presStyleCnt="0"/>
      <dgm:spPr/>
    </dgm:pt>
    <dgm:pt modelId="{06AD75BA-A579-4A2A-B336-060F46B9CB3C}" type="pres">
      <dgm:prSet presAssocID="{E08F0D97-D1DF-4A06-8E1B-C5F57B96EA38}" presName="compNode" presStyleCnt="0"/>
      <dgm:spPr/>
    </dgm:pt>
    <dgm:pt modelId="{4038246E-ECDD-45D1-AD82-BE41C3575D51}" type="pres">
      <dgm:prSet presAssocID="{E08F0D97-D1DF-4A06-8E1B-C5F57B96EA38}" presName="iconRect" presStyleLbl="node1" presStyleIdx="2" presStyleCnt="3" custLinFactNeighborX="2654" custLinFactNeighborY="-591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hat"/>
        </a:ext>
      </dgm:extLst>
    </dgm:pt>
    <dgm:pt modelId="{4AFB2BF5-96B3-4D4C-B349-C6BBE691AD56}" type="pres">
      <dgm:prSet presAssocID="{E08F0D97-D1DF-4A06-8E1B-C5F57B96EA38}" presName="spaceRect" presStyleCnt="0"/>
      <dgm:spPr/>
    </dgm:pt>
    <dgm:pt modelId="{3812DAEB-608A-4404-919B-A9320AD53ED0}" type="pres">
      <dgm:prSet presAssocID="{E08F0D97-D1DF-4A06-8E1B-C5F57B96EA38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9ABAF022-249A-4798-BAB4-D37AF6FE665E}" srcId="{91E4A749-1E90-43CD-B14D-5542C1932DEC}" destId="{5AB09AE8-BE76-4EE6-950A-97DC233B3AB3}" srcOrd="0" destOrd="0" parTransId="{35DDA62E-7433-45F4-8D98-1DCD1F8A1220}" sibTransId="{5F7EB0D8-67A6-4223-B96E-CA80B9AF97F8}"/>
    <dgm:cxn modelId="{D82E614D-6E39-489E-95C5-5D4C6AA6E26F}" type="presOf" srcId="{E08F0D97-D1DF-4A06-8E1B-C5F57B96EA38}" destId="{3812DAEB-608A-4404-919B-A9320AD53ED0}" srcOrd="0" destOrd="0" presId="urn:microsoft.com/office/officeart/2018/2/layout/IconLabelList"/>
    <dgm:cxn modelId="{2860FF76-9C0C-457F-80EC-65B6C2EECA42}" srcId="{91E4A749-1E90-43CD-B14D-5542C1932DEC}" destId="{E08F0D97-D1DF-4A06-8E1B-C5F57B96EA38}" srcOrd="2" destOrd="0" parTransId="{87B464E7-C53B-4282-BCF4-06AED26BF1E2}" sibTransId="{B56A0988-EE6B-46EB-8480-506743C02A42}"/>
    <dgm:cxn modelId="{A60AF882-12F6-47AD-90BE-BAE1580BDCE5}" srcId="{91E4A749-1E90-43CD-B14D-5542C1932DEC}" destId="{D4D23329-0192-42E7-83C0-3B266B11C03C}" srcOrd="1" destOrd="0" parTransId="{40834354-9573-424A-9A42-05E4BBD9AA5E}" sibTransId="{85BED554-A9AF-42B9-883B-338D9CA3BDA0}"/>
    <dgm:cxn modelId="{533221A7-5463-4E3B-B1C4-61ECF62EB5A7}" type="presOf" srcId="{D4D23329-0192-42E7-83C0-3B266B11C03C}" destId="{8E3CD4D6-5CB6-4085-97EF-EBE604B3AFF7}" srcOrd="0" destOrd="0" presId="urn:microsoft.com/office/officeart/2018/2/layout/IconLabelList"/>
    <dgm:cxn modelId="{A01F09C7-C1E4-4587-B898-4DCDD690FD2A}" type="presOf" srcId="{91E4A749-1E90-43CD-B14D-5542C1932DEC}" destId="{F6519AA2-22CF-4E14-ABAD-2DF847B2DB88}" srcOrd="0" destOrd="0" presId="urn:microsoft.com/office/officeart/2018/2/layout/IconLabelList"/>
    <dgm:cxn modelId="{71362CE2-C673-43EB-8A95-6256FE1670DB}" type="presOf" srcId="{5AB09AE8-BE76-4EE6-950A-97DC233B3AB3}" destId="{EFDFA74A-B42D-427B-BC60-29D1CF4F9CE9}" srcOrd="0" destOrd="0" presId="urn:microsoft.com/office/officeart/2018/2/layout/IconLabelList"/>
    <dgm:cxn modelId="{238AB4F1-5F38-4D4A-BFDF-8A55CD24443F}" type="presParOf" srcId="{F6519AA2-22CF-4E14-ABAD-2DF847B2DB88}" destId="{2CAF0304-1342-4506-A60E-D18680DD1827}" srcOrd="0" destOrd="0" presId="urn:microsoft.com/office/officeart/2018/2/layout/IconLabelList"/>
    <dgm:cxn modelId="{A9ED3CE2-0D6C-47F8-9199-6BD8B9DEE50E}" type="presParOf" srcId="{2CAF0304-1342-4506-A60E-D18680DD1827}" destId="{796B4464-63D8-4B6D-B75B-AD3158517C8E}" srcOrd="0" destOrd="0" presId="urn:microsoft.com/office/officeart/2018/2/layout/IconLabelList"/>
    <dgm:cxn modelId="{1DAA9222-9C2E-4930-B83F-3A5349B0CAAD}" type="presParOf" srcId="{2CAF0304-1342-4506-A60E-D18680DD1827}" destId="{0220F9D6-3346-4B04-A672-44724376CDCD}" srcOrd="1" destOrd="0" presId="urn:microsoft.com/office/officeart/2018/2/layout/IconLabelList"/>
    <dgm:cxn modelId="{897B11F3-9BC9-4DB1-A555-3BF449AA5464}" type="presParOf" srcId="{2CAF0304-1342-4506-A60E-D18680DD1827}" destId="{EFDFA74A-B42D-427B-BC60-29D1CF4F9CE9}" srcOrd="2" destOrd="0" presId="urn:microsoft.com/office/officeart/2018/2/layout/IconLabelList"/>
    <dgm:cxn modelId="{FE0F6BD1-7907-45BF-9D40-C754E50D9526}" type="presParOf" srcId="{F6519AA2-22CF-4E14-ABAD-2DF847B2DB88}" destId="{81EE61FF-96EB-439F-8E8E-1EA11D35DF1D}" srcOrd="1" destOrd="0" presId="urn:microsoft.com/office/officeart/2018/2/layout/IconLabelList"/>
    <dgm:cxn modelId="{7A6F306C-4E4E-4351-B2B0-7A1DC6943E47}" type="presParOf" srcId="{F6519AA2-22CF-4E14-ABAD-2DF847B2DB88}" destId="{B65CE8BF-A33D-4D06-88A4-EEA76A532AE9}" srcOrd="2" destOrd="0" presId="urn:microsoft.com/office/officeart/2018/2/layout/IconLabelList"/>
    <dgm:cxn modelId="{F8CEE740-491B-4B21-8FB4-8E73747CD70E}" type="presParOf" srcId="{B65CE8BF-A33D-4D06-88A4-EEA76A532AE9}" destId="{8D2DF170-AE1D-4B80-8ABA-99940AC35986}" srcOrd="0" destOrd="0" presId="urn:microsoft.com/office/officeart/2018/2/layout/IconLabelList"/>
    <dgm:cxn modelId="{3CBC56F4-D865-4605-9817-CDD8EC0621D9}" type="presParOf" srcId="{B65CE8BF-A33D-4D06-88A4-EEA76A532AE9}" destId="{51FCAFA7-C36F-44E8-8B23-1C531DDAEBC9}" srcOrd="1" destOrd="0" presId="urn:microsoft.com/office/officeart/2018/2/layout/IconLabelList"/>
    <dgm:cxn modelId="{71CE3A94-2349-42B7-BA6A-E38A94392A9E}" type="presParOf" srcId="{B65CE8BF-A33D-4D06-88A4-EEA76A532AE9}" destId="{8E3CD4D6-5CB6-4085-97EF-EBE604B3AFF7}" srcOrd="2" destOrd="0" presId="urn:microsoft.com/office/officeart/2018/2/layout/IconLabelList"/>
    <dgm:cxn modelId="{69011115-6C7A-4C9A-B0D5-371E3C0B4359}" type="presParOf" srcId="{F6519AA2-22CF-4E14-ABAD-2DF847B2DB88}" destId="{7DE8A797-9E9E-4F3B-B7DB-75BD7683974C}" srcOrd="3" destOrd="0" presId="urn:microsoft.com/office/officeart/2018/2/layout/IconLabelList"/>
    <dgm:cxn modelId="{A1188C7F-B6AE-4FC8-908C-46A5324409E8}" type="presParOf" srcId="{F6519AA2-22CF-4E14-ABAD-2DF847B2DB88}" destId="{06AD75BA-A579-4A2A-B336-060F46B9CB3C}" srcOrd="4" destOrd="0" presId="urn:microsoft.com/office/officeart/2018/2/layout/IconLabelList"/>
    <dgm:cxn modelId="{3EE60ECE-BD75-4115-875A-5552FEA4B362}" type="presParOf" srcId="{06AD75BA-A579-4A2A-B336-060F46B9CB3C}" destId="{4038246E-ECDD-45D1-AD82-BE41C3575D51}" srcOrd="0" destOrd="0" presId="urn:microsoft.com/office/officeart/2018/2/layout/IconLabelList"/>
    <dgm:cxn modelId="{1DFC9694-A069-444A-A5FB-3D41119BB893}" type="presParOf" srcId="{06AD75BA-A579-4A2A-B336-060F46B9CB3C}" destId="{4AFB2BF5-96B3-4D4C-B349-C6BBE691AD56}" srcOrd="1" destOrd="0" presId="urn:microsoft.com/office/officeart/2018/2/layout/IconLabelList"/>
    <dgm:cxn modelId="{873B0DA8-9198-4CA4-AFC5-CA3BB89DE37C}" type="presParOf" srcId="{06AD75BA-A579-4A2A-B336-060F46B9CB3C}" destId="{3812DAEB-608A-4404-919B-A9320AD53ED0}" srcOrd="2" destOrd="0" presId="urn:microsoft.com/office/officeart/2018/2/layout/IconLabelList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6B4464-63D8-4B6D-B75B-AD3158517C8E}">
      <dsp:nvSpPr>
        <dsp:cNvPr id="0" name=""/>
        <dsp:cNvSpPr/>
      </dsp:nvSpPr>
      <dsp:spPr>
        <a:xfrm>
          <a:off x="581619" y="887821"/>
          <a:ext cx="1308119" cy="1308119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DFA74A-B42D-427B-BC60-29D1CF4F9CE9}">
      <dsp:nvSpPr>
        <dsp:cNvPr id="0" name=""/>
        <dsp:cNvSpPr/>
      </dsp:nvSpPr>
      <dsp:spPr>
        <a:xfrm>
          <a:off x="490863" y="2525489"/>
          <a:ext cx="1418502" cy="4075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hlinkClick xmlns:r="http://schemas.openxmlformats.org/officeDocument/2006/relationships" r:id="rId2"/>
            </a:rPr>
            <a:t>ÅAU Sports blog</a:t>
          </a:r>
          <a:endParaRPr lang="en-US" sz="1800" kern="1200" dirty="0"/>
        </a:p>
      </dsp:txBody>
      <dsp:txXfrm>
        <a:off x="490863" y="2525489"/>
        <a:ext cx="1418502" cy="407563"/>
      </dsp:txXfrm>
    </dsp:sp>
    <dsp:sp modelId="{8D2DF170-AE1D-4B80-8ABA-99940AC35986}">
      <dsp:nvSpPr>
        <dsp:cNvPr id="0" name=""/>
        <dsp:cNvSpPr/>
      </dsp:nvSpPr>
      <dsp:spPr>
        <a:xfrm>
          <a:off x="3006799" y="797576"/>
          <a:ext cx="1308119" cy="1308119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3CD4D6-5CB6-4085-97EF-EBE604B3AFF7}">
      <dsp:nvSpPr>
        <dsp:cNvPr id="0" name=""/>
        <dsp:cNvSpPr/>
      </dsp:nvSpPr>
      <dsp:spPr>
        <a:xfrm>
          <a:off x="2371714" y="2390130"/>
          <a:ext cx="2940217" cy="6346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Via mail, when you have registered  </a:t>
          </a:r>
        </a:p>
      </dsp:txBody>
      <dsp:txXfrm>
        <a:off x="2371714" y="2390130"/>
        <a:ext cx="2940217" cy="634609"/>
      </dsp:txXfrm>
    </dsp:sp>
    <dsp:sp modelId="{4038246E-ECDD-45D1-AD82-BE41C3575D51}">
      <dsp:nvSpPr>
        <dsp:cNvPr id="0" name=""/>
        <dsp:cNvSpPr/>
      </dsp:nvSpPr>
      <dsp:spPr>
        <a:xfrm>
          <a:off x="8140676" y="815200"/>
          <a:ext cx="1308119" cy="1308119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12DAEB-608A-4404-919B-A9320AD53ED0}">
      <dsp:nvSpPr>
        <dsp:cNvPr id="0" name=""/>
        <dsp:cNvSpPr/>
      </dsp:nvSpPr>
      <dsp:spPr>
        <a:xfrm>
          <a:off x="7306552" y="2489499"/>
          <a:ext cx="2906932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Via sport-groups </a:t>
          </a:r>
          <a:r>
            <a:rPr lang="en-US" sz="1800" kern="1200" dirty="0" err="1"/>
            <a:t>whatsapp-messeges</a:t>
          </a:r>
          <a:endParaRPr lang="en-US" sz="1800" kern="1200" dirty="0"/>
        </a:p>
      </dsp:txBody>
      <dsp:txXfrm>
        <a:off x="7306552" y="2489499"/>
        <a:ext cx="2906932" cy="72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BB0DB3-A8FF-4ABB-9E2E-D960422260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3025308"/>
          </a:xfrm>
        </p:spPr>
        <p:txBody>
          <a:bodyPr anchor="b">
            <a:normAutofit/>
          </a:bodyPr>
          <a:lstStyle>
            <a:lvl1pPr algn="ctr">
              <a:defRPr sz="6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BEE0618-75D7-410F-859C-CDF53BC53E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386729"/>
            <a:ext cx="9144000" cy="1135529"/>
          </a:xfrm>
        </p:spPr>
        <p:txBody>
          <a:bodyPr>
            <a:normAutofit/>
          </a:bodyPr>
          <a:lstStyle>
            <a:lvl1pPr marL="0" indent="0" algn="ctr">
              <a:lnSpc>
                <a:spcPct val="120000"/>
              </a:lnSpc>
              <a:buNone/>
              <a:defRPr sz="1800" b="1" cap="all" spc="3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237F11-76DB-4DD9-9747-3F38D05BA0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59F581-81B0-44B3-ABA5-A25CA4BAE4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10D591-ADCF-4300-8282-72AE357F3D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13122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3E5C77-55F8-4677-A96C-E6D3F5545D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A064EF-ADDA-4943-8F87-A7469D7997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B0D493-D1E7-4358-95E9-B5B80A49E6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E98326-3276-4B9E-960F-10C6677BFA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4C3AC2-288D-4FEE-BF80-0EAEDDFAB0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0445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3333C6A-5417-40BD-BF7A-9405832237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43BCB45-B343-46F6-9718-AA0D68CED1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BDA2A4-FD34-4E17-908F-4367B1E644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B87AE3-776D-451D-AA52-C06B74724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A0C4D5-BE1E-4D6A-9196-E0F9E42B2E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71833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D75558-A264-444E-829B-51AAE6B4BF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8D9373-37D1-4135-8D34-755E139F79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5E4A6B-1966-4E57-9FB8-8B111E97BC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8/31/2026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3FC3DD-F2BE-41FF-895B-00129AAB15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1F830C-8424-4FAF-A011-605AE1D147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7198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0A1BE8-ECC1-4027-B16E-C7BECCA9DF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46C7E1-471A-46AA-8068-98E68C0C2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7C9F8F-EC48-4D16-B4C6-023A7B607B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9FA5B3-F726-417B-932A-B93E0C8F5A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7D21F1-1A24-43EA-AB09-3024C491E8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57720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E16569-B648-4D50-BEB8-E8DAE24D68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0831B3-A1FD-470C-BEEE-4CFB441502D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24493"/>
            <a:ext cx="5181600" cy="425247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F34A17-C244-438C-9AE3-FB9B3CE3BD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924493"/>
            <a:ext cx="5181600" cy="425247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CFA3AA-3FC1-4B98-8F99-1726F1AC0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CE10883-BACC-41A1-9067-ECFDB937D7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7660A2-13C9-4432-A6EB-A4FF3D78F1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90567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97C843-C993-4E9C-80DD-3620816E56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91A8E3-B066-4511-9C6E-A3435B64DD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734325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E86B63-4102-4802-94D7-F138F80F3E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58237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C924765-08A7-4A60-86DC-DC420F60BBA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734325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4AA2795-EFB6-4000-8F25-FBB62646C0C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58237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C942CFB-FE12-494A-9C41-3CB90F07BD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C3A07E3-59E1-4EBD-9687-4B6ABE96AC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CF7BB23-7539-4674-8B66-ACEFF94686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71636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5841DB-C73C-4968-B434-A6AA14DAF6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08152BF-92C7-4BF5-A9DB-16A0BF0F5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1289DB7-F492-4037-A439-D70F7E5565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FA96F1-8B8A-4E83-B3C2-E10DE522AD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79215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8031033-9688-463F-9614-47F2F5BC6B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5B8DB2-C14B-45AC-ACAF-8702DF59C6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01DA57-8D4E-4075-9460-4F03DF8AA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88707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2CBE2C-9DAA-489D-AC88-15CBBA8A9B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E124BE-E494-445A-A4FB-A2A8F28F0C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2446DE-9A32-4774-9F7C-86678CA90E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00115D-61B3-46D0-B4D3-30C374B526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3C2AFC-D0F8-469F-B1E0-123C2E066E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B9BCDA-9EF7-4531-8021-AF7B307515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96994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0AE558-F89F-4688-94E5-77F37D49F1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BCD35AF-8CA2-49BB-BAE9-F29A0186EC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5CAA98-55BD-4118-A8AF-D603060784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BFF4C5-82A8-4AD8-B7E2-2882F65768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60B401-B64F-417B-8AD6-581A22E5E0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F24BD4C-7149-44BF-8150-F72CAA95A5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2361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436E0F2-A64B-471E-93C0-8DFE08CC57C8}"/>
              </a:ext>
            </a:extLst>
          </p:cNvPr>
          <p:cNvCxnSpPr>
            <a:cxnSpLocks/>
          </p:cNvCxnSpPr>
          <p:nvPr/>
        </p:nvCxnSpPr>
        <p:spPr>
          <a:xfrm flipH="1">
            <a:off x="0" y="0"/>
            <a:ext cx="3119718" cy="68580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DC1E3AB1-2A8C-4607-9FAE-D8BDB280FE1A}"/>
              </a:ext>
            </a:extLst>
          </p:cNvPr>
          <p:cNvCxnSpPr>
            <a:cxnSpLocks/>
          </p:cNvCxnSpPr>
          <p:nvPr/>
        </p:nvCxnSpPr>
        <p:spPr>
          <a:xfrm flipH="1">
            <a:off x="0" y="0"/>
            <a:ext cx="903768" cy="65436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26D66059-832F-40B6-A35F-F56C8F38A1E7}"/>
              </a:ext>
            </a:extLst>
          </p:cNvPr>
          <p:cNvCxnSpPr>
            <a:cxnSpLocks/>
          </p:cNvCxnSpPr>
          <p:nvPr/>
        </p:nvCxnSpPr>
        <p:spPr>
          <a:xfrm flipH="1" flipV="1">
            <a:off x="-42863" y="5791200"/>
            <a:ext cx="6286501" cy="1066801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515E2ED-7EA9-448D-83FA-54C3DF9723BD}"/>
              </a:ext>
            </a:extLst>
          </p:cNvPr>
          <p:cNvCxnSpPr>
            <a:cxnSpLocks/>
          </p:cNvCxnSpPr>
          <p:nvPr/>
        </p:nvCxnSpPr>
        <p:spPr>
          <a:xfrm flipH="1">
            <a:off x="8462964" y="5848350"/>
            <a:ext cx="3729036" cy="100965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20595356-EABD-4767-AC9D-EA21FF115EC0}"/>
              </a:ext>
            </a:extLst>
          </p:cNvPr>
          <p:cNvCxnSpPr>
            <a:cxnSpLocks/>
          </p:cNvCxnSpPr>
          <p:nvPr/>
        </p:nvCxnSpPr>
        <p:spPr>
          <a:xfrm flipH="1">
            <a:off x="11543158" y="1647825"/>
            <a:ext cx="648842" cy="52101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28CD9F06-9628-469C-B788-A894E3E08281}"/>
              </a:ext>
            </a:extLst>
          </p:cNvPr>
          <p:cNvCxnSpPr>
            <a:cxnSpLocks/>
          </p:cNvCxnSpPr>
          <p:nvPr/>
        </p:nvCxnSpPr>
        <p:spPr>
          <a:xfrm flipH="1" flipV="1">
            <a:off x="10781554" y="0"/>
            <a:ext cx="1410446" cy="425834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8550A431-0B61-421B-B4B7-24C0CFF0F938}"/>
              </a:ext>
            </a:extLst>
          </p:cNvPr>
          <p:cNvCxnSpPr>
            <a:cxnSpLocks/>
          </p:cNvCxnSpPr>
          <p:nvPr/>
        </p:nvCxnSpPr>
        <p:spPr>
          <a:xfrm flipH="1" flipV="1">
            <a:off x="6529388" y="-4763"/>
            <a:ext cx="5662612" cy="9319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75B94C5-D205-4339-B029-5D0FD2E5F3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533401"/>
            <a:ext cx="9906000" cy="13821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96DC5C-BD34-4CE4-8AA7-A6A4B9516F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43000" y="2009554"/>
            <a:ext cx="9906000" cy="40244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F192A7-D622-449D-9FC2-48FDE4D690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37102" y="6398878"/>
            <a:ext cx="4193908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100">
                <a:solidFill>
                  <a:schemeClr val="tx2"/>
                </a:solidFill>
                <a:latin typeface="+mn-lt"/>
              </a:defRPr>
            </a:lvl1pPr>
          </a:lstStyle>
          <a:p>
            <a:fld id="{11EAACC7-3B3F-47D1-959A-EF58926E955E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35B93C-2BE9-4847-BFE5-D3CBCC6E94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4429" y="6398878"/>
            <a:ext cx="4497315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 b="1" spc="30" baseline="0">
                <a:solidFill>
                  <a:schemeClr val="tx2"/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F70A99-395E-4F22-8AAB-6C7EE743D7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477" y="6398878"/>
            <a:ext cx="470887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100">
                <a:solidFill>
                  <a:schemeClr val="tx2"/>
                </a:solidFill>
                <a:latin typeface="+mn-lt"/>
              </a:defRPr>
            </a:lvl1pPr>
          </a:lstStyle>
          <a:p>
            <a:fld id="{312CC964-A50B-4C29-B4E4-2C30BB34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14662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5" r:id="rId1"/>
    <p:sldLayoutId id="2147483796" r:id="rId2"/>
    <p:sldLayoutId id="2147483797" r:id="rId3"/>
    <p:sldLayoutId id="2147483798" r:id="rId4"/>
    <p:sldLayoutId id="2147483799" r:id="rId5"/>
    <p:sldLayoutId id="2147483793" r:id="rId6"/>
    <p:sldLayoutId id="2147483789" r:id="rId7"/>
    <p:sldLayoutId id="2147483790" r:id="rId8"/>
    <p:sldLayoutId id="2147483791" r:id="rId9"/>
    <p:sldLayoutId id="2147483792" r:id="rId10"/>
    <p:sldLayoutId id="214748379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i="1" kern="120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SzPct val="80000"/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SzPct val="80000"/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SzPct val="80000"/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SzPct val="80000"/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SzPct val="80000"/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hyperlink" Target="https://abofi.sharepoint.com/sites/intra-en-ict/SitePages/Guide-to-BreakPro.aspx" TargetMode="Externa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aausports@abo.fi" TargetMode="External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hyperlink" Target="https://blogs2.abo.fi/aausportsvasaenglish/schema-kalender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blogs2.abo.fi/aausportsvasaenglish/aau-sports-formaner/" TargetMode="External"/><Relationship Id="rId2" Type="http://schemas.openxmlformats.org/officeDocument/2006/relationships/hyperlink" Target="https://blogs2.abo.fi/aausportsvasa/aau-sports-formaner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instagram.com/aboakademiuniversitysports/" TargetMode="External"/><Relationship Id="rId3" Type="http://schemas.openxmlformats.org/officeDocument/2006/relationships/diagramLayout" Target="../diagrams/layout1.xml"/><Relationship Id="rId7" Type="http://schemas.openxmlformats.org/officeDocument/2006/relationships/image" Target="../media/image16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5B8092E2-D77A-4CE6-BB2D-6269784456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02CD835-4B0F-45D6-9B85-B049A10057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3"/>
            <a:ext cx="12192000" cy="20089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129553" y="511309"/>
            <a:ext cx="9577116" cy="1221957"/>
          </a:xfrm>
        </p:spPr>
        <p:txBody>
          <a:bodyPr anchor="ctr">
            <a:normAutofit/>
          </a:bodyPr>
          <a:lstStyle/>
          <a:p>
            <a:r>
              <a:rPr lang="sv-FI" b="1" i="0" err="1">
                <a:latin typeface="Amasis MT Pro Black" panose="02040A04050005020304" pitchFamily="18" charset="0"/>
              </a:rPr>
              <a:t>Feel</a:t>
            </a:r>
            <a:r>
              <a:rPr lang="sv-FI" b="1" i="0">
                <a:latin typeface="Amasis MT Pro Black" panose="02040A04050005020304" pitchFamily="18" charset="0"/>
              </a:rPr>
              <a:t> </a:t>
            </a:r>
            <a:r>
              <a:rPr lang="sv-FI" b="1" i="0" err="1">
                <a:latin typeface="Amasis MT Pro Black" panose="02040A04050005020304" pitchFamily="18" charset="0"/>
              </a:rPr>
              <a:t>Good</a:t>
            </a:r>
            <a:r>
              <a:rPr lang="sv-FI" b="1" i="0">
                <a:latin typeface="Amasis MT Pro Black" panose="02040A04050005020304" pitchFamily="18" charset="0"/>
              </a:rPr>
              <a:t> at ÅAU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7971A1EC-5980-40B2-973F-0D3D6630DB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0"/>
            <a:ext cx="3119718" cy="68580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B0049A56-C4C2-4C0F-9F4F-D0E34391D9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478117" y="0"/>
            <a:ext cx="340591" cy="2009553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7D02BE56-7EB5-4E62-B6E2-1C49E470A9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0" y="1299548"/>
            <a:ext cx="1769035" cy="69557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150608" y="2151530"/>
            <a:ext cx="7074944" cy="4528970"/>
          </a:xfrm>
        </p:spPr>
        <p:txBody>
          <a:bodyPr anchor="ctr">
            <a:normAutofit/>
          </a:bodyPr>
          <a:lstStyle/>
          <a:p>
            <a:r>
              <a:rPr lang="sv-FI" sz="3200" b="1" dirty="0" err="1">
                <a:latin typeface="CordiaUPC" panose="020B0502040204020203" pitchFamily="34" charset="-34"/>
                <a:cs typeface="CordiaUPC" panose="020B0502040204020203" pitchFamily="34" charset="-34"/>
              </a:rPr>
              <a:t>Restroom</a:t>
            </a:r>
            <a:r>
              <a:rPr lang="sv-FI" sz="3200" b="1" dirty="0">
                <a:latin typeface="CordiaUPC" panose="020B0502040204020203" pitchFamily="34" charset="-34"/>
                <a:cs typeface="CordiaUPC" panose="020B0502040204020203" pitchFamily="34" charset="-34"/>
              </a:rPr>
              <a:t> in F411</a:t>
            </a:r>
          </a:p>
          <a:p>
            <a:r>
              <a:rPr lang="sv-FI" sz="3200" b="1" dirty="0" err="1">
                <a:latin typeface="CordiaUPC" panose="020B0502040204020203" pitchFamily="34" charset="-34"/>
                <a:cs typeface="CordiaUPC" panose="020B0502040204020203" pitchFamily="34" charset="-34"/>
              </a:rPr>
              <a:t>Prayer</a:t>
            </a:r>
            <a:r>
              <a:rPr lang="sv-FI" sz="3200" b="1" dirty="0">
                <a:latin typeface="CordiaUPC" panose="020B0502040204020203" pitchFamily="34" charset="-34"/>
                <a:cs typeface="CordiaUPC" panose="020B0502040204020203" pitchFamily="34" charset="-34"/>
              </a:rPr>
              <a:t> </a:t>
            </a:r>
            <a:r>
              <a:rPr lang="sv-FI" sz="3200" b="1" dirty="0" err="1">
                <a:latin typeface="CordiaUPC" panose="020B0502040204020203" pitchFamily="34" charset="-34"/>
                <a:cs typeface="CordiaUPC" panose="020B0502040204020203" pitchFamily="34" charset="-34"/>
              </a:rPr>
              <a:t>room</a:t>
            </a:r>
            <a:r>
              <a:rPr lang="sv-FI" sz="3200" b="1" dirty="0">
                <a:latin typeface="CordiaUPC" panose="020B0502040204020203" pitchFamily="34" charset="-34"/>
                <a:cs typeface="CordiaUPC" panose="020B0502040204020203" pitchFamily="34" charset="-34"/>
              </a:rPr>
              <a:t> F207</a:t>
            </a:r>
          </a:p>
          <a:p>
            <a:r>
              <a:rPr lang="sv-FI" sz="3200" b="1" dirty="0" err="1">
                <a:latin typeface="CordiaUPC" panose="020B0502040204020203" pitchFamily="34" charset="-34"/>
                <a:cs typeface="CordiaUPC" panose="020B0502040204020203" pitchFamily="34" charset="-34"/>
              </a:rPr>
              <a:t>Bemer</a:t>
            </a:r>
            <a:r>
              <a:rPr lang="sv-FI" sz="3200" b="1" dirty="0">
                <a:latin typeface="CordiaUPC" panose="020B0502040204020203" pitchFamily="34" charset="-34"/>
                <a:cs typeface="CordiaUPC" panose="020B0502040204020203" pitchFamily="34" charset="-34"/>
              </a:rPr>
              <a:t>-madrass in the </a:t>
            </a:r>
            <a:r>
              <a:rPr lang="sv-FI" sz="3200" b="1" dirty="0" err="1">
                <a:latin typeface="CordiaUPC" panose="020B0502040204020203" pitchFamily="34" charset="-34"/>
                <a:cs typeface="CordiaUPC" panose="020B0502040204020203" pitchFamily="34" charset="-34"/>
              </a:rPr>
              <a:t>restroom</a:t>
            </a:r>
            <a:r>
              <a:rPr lang="sv-FI" sz="3200" b="1" dirty="0">
                <a:latin typeface="CordiaUPC" panose="020B0502040204020203" pitchFamily="34" charset="-34"/>
                <a:cs typeface="CordiaUPC" panose="020B0502040204020203" pitchFamily="34" charset="-34"/>
              </a:rPr>
              <a:t>, F411</a:t>
            </a:r>
          </a:p>
          <a:p>
            <a:r>
              <a:rPr lang="sv-FI" sz="3200" b="1" dirty="0">
                <a:latin typeface="CordiaUPC" panose="020B0502040204020203" pitchFamily="34" charset="-34"/>
                <a:cs typeface="CordiaUPC" panose="020B0502040204020203" pitchFamily="34" charset="-34"/>
                <a:hlinkClick r:id="rId2"/>
              </a:rPr>
              <a:t>Break Pro</a:t>
            </a:r>
            <a:r>
              <a:rPr lang="sv-FI" sz="3200" b="1" dirty="0">
                <a:latin typeface="CordiaUPC" panose="020B0502040204020203" pitchFamily="34" charset="-34"/>
                <a:cs typeface="CordiaUPC" panose="020B0502040204020203" pitchFamily="34" charset="-34"/>
              </a:rPr>
              <a:t>  - </a:t>
            </a:r>
            <a:r>
              <a:rPr lang="sv-FI" sz="3200" b="1" dirty="0" err="1">
                <a:latin typeface="CordiaUPC" panose="020B0502040204020203" pitchFamily="34" charset="-34"/>
                <a:cs typeface="CordiaUPC" panose="020B0502040204020203" pitchFamily="34" charset="-34"/>
              </a:rPr>
              <a:t>load</a:t>
            </a:r>
            <a:r>
              <a:rPr lang="sv-FI" sz="3200" b="1" dirty="0">
                <a:latin typeface="CordiaUPC" panose="020B0502040204020203" pitchFamily="34" charset="-34"/>
                <a:cs typeface="CordiaUPC" panose="020B0502040204020203" pitchFamily="34" charset="-34"/>
              </a:rPr>
              <a:t> it down to </a:t>
            </a:r>
            <a:r>
              <a:rPr lang="sv-FI" sz="3200" b="1" dirty="0" err="1">
                <a:latin typeface="CordiaUPC" panose="020B0502040204020203" pitchFamily="34" charset="-34"/>
                <a:cs typeface="CordiaUPC" panose="020B0502040204020203" pitchFamily="34" charset="-34"/>
              </a:rPr>
              <a:t>your</a:t>
            </a:r>
            <a:r>
              <a:rPr lang="sv-FI" sz="3200" b="1" dirty="0">
                <a:latin typeface="CordiaUPC" panose="020B0502040204020203" pitchFamily="34" charset="-34"/>
                <a:cs typeface="CordiaUPC" panose="020B0502040204020203" pitchFamily="34" charset="-34"/>
              </a:rPr>
              <a:t> </a:t>
            </a:r>
            <a:r>
              <a:rPr lang="sv-FI" sz="3200" b="1" dirty="0" err="1">
                <a:latin typeface="CordiaUPC" panose="020B0502040204020203" pitchFamily="34" charset="-34"/>
                <a:cs typeface="CordiaUPC" panose="020B0502040204020203" pitchFamily="34" charset="-34"/>
              </a:rPr>
              <a:t>own</a:t>
            </a:r>
            <a:r>
              <a:rPr lang="sv-FI" sz="3200" b="1" dirty="0">
                <a:latin typeface="CordiaUPC" panose="020B0502040204020203" pitchFamily="34" charset="-34"/>
                <a:cs typeface="CordiaUPC" panose="020B0502040204020203" pitchFamily="34" charset="-34"/>
              </a:rPr>
              <a:t> computer for </a:t>
            </a:r>
            <a:r>
              <a:rPr lang="sv-FI" sz="3200" b="1" dirty="0" err="1">
                <a:latin typeface="CordiaUPC" panose="020B0502040204020203" pitchFamily="34" charset="-34"/>
                <a:cs typeface="CordiaUPC" panose="020B0502040204020203" pitchFamily="34" charset="-34"/>
              </a:rPr>
              <a:t>free</a:t>
            </a:r>
            <a:endParaRPr lang="sv-FI" sz="3200" b="1" dirty="0">
              <a:latin typeface="CordiaUPC" panose="020B0502040204020203" pitchFamily="34" charset="-34"/>
              <a:cs typeface="CordiaUPC" panose="020B0502040204020203" pitchFamily="34" charset="-34"/>
            </a:endParaRPr>
          </a:p>
          <a:p>
            <a:r>
              <a:rPr lang="sv-FI" sz="3200" b="1" dirty="0" err="1">
                <a:latin typeface="CordiaUPC" panose="020B0502040204020203" pitchFamily="34" charset="-34"/>
                <a:cs typeface="CordiaUPC" panose="020B0502040204020203" pitchFamily="34" charset="-34"/>
              </a:rPr>
              <a:t>Join</a:t>
            </a:r>
            <a:r>
              <a:rPr lang="sv-FI" sz="3200" b="1" dirty="0">
                <a:latin typeface="CordiaUPC" panose="020B0502040204020203" pitchFamily="34" charset="-34"/>
                <a:cs typeface="CordiaUPC" panose="020B0502040204020203" pitchFamily="34" charset="-34"/>
              </a:rPr>
              <a:t> ÅAU Sports (</a:t>
            </a:r>
            <a:r>
              <a:rPr lang="sv-FI" sz="3200" b="1" dirty="0" err="1">
                <a:latin typeface="CordiaUPC" panose="020B0502040204020203" pitchFamily="34" charset="-34"/>
                <a:cs typeface="CordiaUPC" panose="020B0502040204020203" pitchFamily="34" charset="-34"/>
              </a:rPr>
              <a:t>member-fee</a:t>
            </a:r>
            <a:r>
              <a:rPr lang="sv-FI" sz="3200" b="1" dirty="0">
                <a:latin typeface="CordiaUPC" panose="020B0502040204020203" pitchFamily="34" charset="-34"/>
                <a:cs typeface="CordiaUPC" panose="020B0502040204020203" pitchFamily="34" charset="-34"/>
              </a:rPr>
              <a:t>)</a:t>
            </a: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33FBA5DF-E344-C93D-2CDA-6D43D5E5AD2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37" r="3591"/>
          <a:stretch>
            <a:fillRect/>
          </a:stretch>
        </p:blipFill>
        <p:spPr>
          <a:xfrm>
            <a:off x="7225552" y="1995117"/>
            <a:ext cx="4966447" cy="4862884"/>
          </a:xfrm>
          <a:prstGeom prst="rect">
            <a:avLst/>
          </a:prstGeom>
        </p:spPr>
      </p:pic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C4595B06-EDA5-4E45-BED4-7891E7E0CD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331150" y="1171094"/>
            <a:ext cx="4860850" cy="824023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D79C9A5D-F572-476A-99A9-700077150B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8968704" y="0"/>
            <a:ext cx="2147217" cy="1995117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59592DA5-68A4-46A6-90EA-F0304FF8EE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1594353" y="-14436"/>
            <a:ext cx="239059" cy="2009553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44923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7" name="Rectangle 30">
            <a:extLst>
              <a:ext uri="{FF2B5EF4-FFF2-40B4-BE49-F238E27FC236}">
                <a16:creationId xmlns:a16="http://schemas.microsoft.com/office/drawing/2014/main" id="{F8222250-799A-4AD0-9BD1-BE6EB7A06A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Freeform: Shape 32">
            <a:extLst>
              <a:ext uri="{FF2B5EF4-FFF2-40B4-BE49-F238E27FC236}">
                <a16:creationId xmlns:a16="http://schemas.microsoft.com/office/drawing/2014/main" id="{B770432A-C0A6-4D4F-AE2C-705049DAB8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V="1">
            <a:off x="6244921" y="-5976"/>
            <a:ext cx="5947079" cy="6874927"/>
          </a:xfrm>
          <a:custGeom>
            <a:avLst/>
            <a:gdLst>
              <a:gd name="connsiteX0" fmla="*/ 0 w 4584879"/>
              <a:gd name="connsiteY0" fmla="*/ 0 h 6863976"/>
              <a:gd name="connsiteX1" fmla="*/ 4584879 w 4584879"/>
              <a:gd name="connsiteY1" fmla="*/ 0 h 6863976"/>
              <a:gd name="connsiteX2" fmla="*/ 2493114 w 4584879"/>
              <a:gd name="connsiteY2" fmla="*/ 6863976 h 6863976"/>
              <a:gd name="connsiteX3" fmla="*/ 0 w 4584879"/>
              <a:gd name="connsiteY3" fmla="*/ 6863976 h 6863976"/>
              <a:gd name="connsiteX0" fmla="*/ 0 w 4584879"/>
              <a:gd name="connsiteY0" fmla="*/ 0 h 6863976"/>
              <a:gd name="connsiteX1" fmla="*/ 4584879 w 4584879"/>
              <a:gd name="connsiteY1" fmla="*/ 0 h 6863976"/>
              <a:gd name="connsiteX2" fmla="*/ 3571269 w 4584879"/>
              <a:gd name="connsiteY2" fmla="*/ 6853025 h 6863976"/>
              <a:gd name="connsiteX3" fmla="*/ 0 w 4584879"/>
              <a:gd name="connsiteY3" fmla="*/ 6863976 h 6863976"/>
              <a:gd name="connsiteX4" fmla="*/ 0 w 4584879"/>
              <a:gd name="connsiteY4" fmla="*/ 0 h 6863976"/>
              <a:gd name="connsiteX0" fmla="*/ 0 w 4584879"/>
              <a:gd name="connsiteY0" fmla="*/ 0 h 6863976"/>
              <a:gd name="connsiteX1" fmla="*/ 4584879 w 4584879"/>
              <a:gd name="connsiteY1" fmla="*/ 0 h 6863976"/>
              <a:gd name="connsiteX2" fmla="*/ 3571269 w 4584879"/>
              <a:gd name="connsiteY2" fmla="*/ 6853025 h 6863976"/>
              <a:gd name="connsiteX3" fmla="*/ 0 w 4584879"/>
              <a:gd name="connsiteY3" fmla="*/ 6863976 h 6863976"/>
              <a:gd name="connsiteX4" fmla="*/ 0 w 4584879"/>
              <a:gd name="connsiteY4" fmla="*/ 0 h 6863976"/>
              <a:gd name="connsiteX0" fmla="*/ 0 w 4584879"/>
              <a:gd name="connsiteY0" fmla="*/ 0 h 6863976"/>
              <a:gd name="connsiteX1" fmla="*/ 4584879 w 4584879"/>
              <a:gd name="connsiteY1" fmla="*/ 0 h 6863976"/>
              <a:gd name="connsiteX2" fmla="*/ 3677452 w 4584879"/>
              <a:gd name="connsiteY2" fmla="*/ 6853025 h 6863976"/>
              <a:gd name="connsiteX3" fmla="*/ 0 w 4584879"/>
              <a:gd name="connsiteY3" fmla="*/ 6863976 h 6863976"/>
              <a:gd name="connsiteX4" fmla="*/ 0 w 4584879"/>
              <a:gd name="connsiteY4" fmla="*/ 0 h 6863976"/>
              <a:gd name="connsiteX0" fmla="*/ 0 w 4584879"/>
              <a:gd name="connsiteY0" fmla="*/ 0 h 6874927"/>
              <a:gd name="connsiteX1" fmla="*/ 4584879 w 4584879"/>
              <a:gd name="connsiteY1" fmla="*/ 0 h 6874927"/>
              <a:gd name="connsiteX2" fmla="*/ 3693787 w 4584879"/>
              <a:gd name="connsiteY2" fmla="*/ 6874927 h 6874927"/>
              <a:gd name="connsiteX3" fmla="*/ 0 w 4584879"/>
              <a:gd name="connsiteY3" fmla="*/ 6863976 h 6874927"/>
              <a:gd name="connsiteX4" fmla="*/ 0 w 4584879"/>
              <a:gd name="connsiteY4" fmla="*/ 0 h 6874927"/>
              <a:gd name="connsiteX0" fmla="*/ 0 w 4584879"/>
              <a:gd name="connsiteY0" fmla="*/ 0 h 6874927"/>
              <a:gd name="connsiteX1" fmla="*/ 4584879 w 4584879"/>
              <a:gd name="connsiteY1" fmla="*/ 0 h 6874927"/>
              <a:gd name="connsiteX2" fmla="*/ 3842978 w 4584879"/>
              <a:gd name="connsiteY2" fmla="*/ 6874927 h 6874927"/>
              <a:gd name="connsiteX3" fmla="*/ 0 w 4584879"/>
              <a:gd name="connsiteY3" fmla="*/ 6863976 h 6874927"/>
              <a:gd name="connsiteX4" fmla="*/ 0 w 4584879"/>
              <a:gd name="connsiteY4" fmla="*/ 0 h 6874927"/>
              <a:gd name="connsiteX0" fmla="*/ 0 w 4435688"/>
              <a:gd name="connsiteY0" fmla="*/ 0 h 6874927"/>
              <a:gd name="connsiteX1" fmla="*/ 4435688 w 4435688"/>
              <a:gd name="connsiteY1" fmla="*/ 4763 h 6874927"/>
              <a:gd name="connsiteX2" fmla="*/ 3842978 w 4435688"/>
              <a:gd name="connsiteY2" fmla="*/ 6874927 h 6874927"/>
              <a:gd name="connsiteX3" fmla="*/ 0 w 4435688"/>
              <a:gd name="connsiteY3" fmla="*/ 6863976 h 6874927"/>
              <a:gd name="connsiteX4" fmla="*/ 0 w 4435688"/>
              <a:gd name="connsiteY4" fmla="*/ 0 h 68749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35688" h="6874927">
                <a:moveTo>
                  <a:pt x="0" y="0"/>
                </a:moveTo>
                <a:lnTo>
                  <a:pt x="4435688" y="4763"/>
                </a:lnTo>
                <a:lnTo>
                  <a:pt x="3842978" y="6874927"/>
                </a:lnTo>
                <a:lnTo>
                  <a:pt x="0" y="6863976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DA2775B-7058-EFCB-FC52-631F72DF3A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8705" y="542926"/>
            <a:ext cx="4439894" cy="1668143"/>
          </a:xfrm>
        </p:spPr>
        <p:txBody>
          <a:bodyPr>
            <a:normAutofit/>
          </a:bodyPr>
          <a:lstStyle/>
          <a:p>
            <a:r>
              <a:rPr lang="en-US" b="1" dirty="0"/>
              <a:t>contact</a:t>
            </a:r>
          </a:p>
        </p:txBody>
      </p:sp>
      <p:pic>
        <p:nvPicPr>
          <p:cNvPr id="4" name="Picture 4" descr="A picture containing outdoor&#10;&#10;Description automatically generated">
            <a:extLst>
              <a:ext uri="{FF2B5EF4-FFF2-40B4-BE49-F238E27FC236}">
                <a16:creationId xmlns:a16="http://schemas.microsoft.com/office/drawing/2014/main" id="{CB25072D-5E1C-448D-47F5-DAE6E0EE76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386" y="1408922"/>
            <a:ext cx="6219422" cy="4167012"/>
          </a:xfrm>
          <a:prstGeom prst="rect">
            <a:avLst/>
          </a:prstGeom>
        </p:spPr>
      </p:pic>
      <p:cxnSp>
        <p:nvCxnSpPr>
          <p:cNvPr id="39" name="Straight Connector 34">
            <a:extLst>
              <a:ext uri="{FF2B5EF4-FFF2-40B4-BE49-F238E27FC236}">
                <a16:creationId xmlns:a16="http://schemas.microsoft.com/office/drawing/2014/main" id="{78FBE787-8B1D-40E5-8468-6F665BB5D7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6243268" y="0"/>
            <a:ext cx="488370" cy="6880404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53AA5E-BC3E-B5A5-87B7-6E835FCEEF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42480" y="2032001"/>
            <a:ext cx="4516120" cy="4292600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200" dirty="0">
                <a:ea typeface="+mn-lt"/>
                <a:cs typeface="+mn-lt"/>
              </a:rPr>
              <a:t>Åbo Akademi, Academill </a:t>
            </a:r>
            <a:endParaRPr lang="en-US" sz="2200" dirty="0"/>
          </a:p>
          <a:p>
            <a:pPr>
              <a:lnSpc>
                <a:spcPct val="90000"/>
              </a:lnSpc>
            </a:pPr>
            <a:r>
              <a:rPr lang="en-US" sz="2200" dirty="0" err="1">
                <a:ea typeface="+mn-lt"/>
                <a:cs typeface="+mn-lt"/>
              </a:rPr>
              <a:t>Strandgatan</a:t>
            </a:r>
            <a:r>
              <a:rPr lang="en-US" sz="2200" dirty="0">
                <a:ea typeface="+mn-lt"/>
                <a:cs typeface="+mn-lt"/>
              </a:rPr>
              <a:t> 2, 65100 Vasa, room F409 </a:t>
            </a:r>
            <a:endParaRPr lang="en-US" sz="2200" dirty="0"/>
          </a:p>
          <a:p>
            <a:pPr>
              <a:lnSpc>
                <a:spcPct val="90000"/>
              </a:lnSpc>
            </a:pPr>
            <a:r>
              <a:rPr lang="en-US" sz="2200" dirty="0">
                <a:ea typeface="+mn-lt"/>
                <a:cs typeface="+mn-lt"/>
              </a:rPr>
              <a:t>06-324 71 61 / 050-36 77 914 </a:t>
            </a:r>
            <a:endParaRPr lang="en-US" sz="2200" dirty="0"/>
          </a:p>
          <a:p>
            <a:pPr>
              <a:lnSpc>
                <a:spcPct val="90000"/>
              </a:lnSpc>
            </a:pPr>
            <a:r>
              <a:rPr lang="en-US" sz="2200" dirty="0">
                <a:ea typeface="+mn-lt"/>
                <a:cs typeface="+mn-lt"/>
                <a:hlinkClick r:id="rId3"/>
              </a:rPr>
              <a:t>aausports@abo.fi</a:t>
            </a:r>
            <a:r>
              <a:rPr lang="en-US" sz="2200" dirty="0">
                <a:ea typeface="+mn-lt"/>
                <a:cs typeface="+mn-lt"/>
              </a:rPr>
              <a:t> </a:t>
            </a:r>
            <a:endParaRPr lang="en-US" sz="220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2200" dirty="0">
                <a:ea typeface="+mn-lt"/>
                <a:cs typeface="+mn-lt"/>
              </a:rPr>
              <a:t>  </a:t>
            </a:r>
            <a:endParaRPr lang="en-US" sz="2200" dirty="0"/>
          </a:p>
          <a:p>
            <a:pPr>
              <a:lnSpc>
                <a:spcPct val="90000"/>
              </a:lnSpc>
            </a:pPr>
            <a:r>
              <a:rPr lang="en-US" sz="2200" u="sng" dirty="0">
                <a:ea typeface="+mn-lt"/>
                <a:cs typeface="+mn-lt"/>
              </a:rPr>
              <a:t>At the office:</a:t>
            </a:r>
            <a:r>
              <a:rPr lang="en-US" sz="2200" dirty="0">
                <a:ea typeface="+mn-lt"/>
                <a:cs typeface="+mn-lt"/>
              </a:rPr>
              <a:t> </a:t>
            </a:r>
            <a:endParaRPr lang="en-US" sz="2200" dirty="0"/>
          </a:p>
          <a:p>
            <a:pPr>
              <a:lnSpc>
                <a:spcPct val="90000"/>
              </a:lnSpc>
            </a:pPr>
            <a:r>
              <a:rPr lang="en-US" sz="2200" dirty="0">
                <a:ea typeface="+mn-lt"/>
                <a:cs typeface="+mn-lt"/>
              </a:rPr>
              <a:t>Tuesdays at 9am-2:30pm</a:t>
            </a:r>
            <a:endParaRPr lang="en-US" sz="2200" dirty="0"/>
          </a:p>
          <a:p>
            <a:pPr>
              <a:lnSpc>
                <a:spcPct val="90000"/>
              </a:lnSpc>
            </a:pPr>
            <a:r>
              <a:rPr lang="en-US" sz="2200" dirty="0">
                <a:ea typeface="+mn-lt"/>
                <a:cs typeface="+mn-lt"/>
              </a:rPr>
              <a:t>Wednesdays at 9am-2:30pm </a:t>
            </a:r>
            <a:endParaRPr lang="en-US" sz="2200" dirty="0"/>
          </a:p>
          <a:p>
            <a:pPr>
              <a:lnSpc>
                <a:spcPct val="90000"/>
              </a:lnSpc>
            </a:pPr>
            <a:r>
              <a:rPr lang="en-US" sz="2200" dirty="0">
                <a:ea typeface="+mn-lt"/>
                <a:cs typeface="+mn-lt"/>
              </a:rPr>
              <a:t>Thursdays at 9:am-2:30pm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2200" dirty="0">
                <a:ea typeface="+mn-lt"/>
                <a:cs typeface="+mn-lt"/>
              </a:rPr>
              <a:t>Please contact </a:t>
            </a:r>
            <a:r>
              <a:rPr lang="en-US" sz="2200">
                <a:ea typeface="+mn-lt"/>
                <a:cs typeface="+mn-lt"/>
              </a:rPr>
              <a:t>me before!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7704768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" name="Rectangle 40">
            <a:extLst>
              <a:ext uri="{FF2B5EF4-FFF2-40B4-BE49-F238E27FC236}">
                <a16:creationId xmlns:a16="http://schemas.microsoft.com/office/drawing/2014/main" id="{6E0D4398-84C2-41B8-BF30-3157F7B18D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AC71636-80B5-970E-B997-0D0E3DB91E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5"/>
          <a:stretch/>
        </p:blipFill>
        <p:spPr>
          <a:xfrm>
            <a:off x="20" y="10"/>
            <a:ext cx="9137156" cy="6857989"/>
          </a:xfrm>
          <a:prstGeom prst="rect">
            <a:avLst/>
          </a:prstGeom>
        </p:spPr>
      </p:pic>
      <p:sp>
        <p:nvSpPr>
          <p:cNvPr id="43" name="Rectangle 23">
            <a:extLst>
              <a:ext uri="{FF2B5EF4-FFF2-40B4-BE49-F238E27FC236}">
                <a16:creationId xmlns:a16="http://schemas.microsoft.com/office/drawing/2014/main" id="{1E519840-CB5B-442F-AF8C-F848E76997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45558" y="-6724"/>
            <a:ext cx="4265457" cy="6868736"/>
          </a:xfrm>
          <a:custGeom>
            <a:avLst/>
            <a:gdLst>
              <a:gd name="connsiteX0" fmla="*/ 0 w 5803153"/>
              <a:gd name="connsiteY0" fmla="*/ 0 h 6857998"/>
              <a:gd name="connsiteX1" fmla="*/ 5803153 w 5803153"/>
              <a:gd name="connsiteY1" fmla="*/ 0 h 6857998"/>
              <a:gd name="connsiteX2" fmla="*/ 5803153 w 5803153"/>
              <a:gd name="connsiteY2" fmla="*/ 6857998 h 6857998"/>
              <a:gd name="connsiteX3" fmla="*/ 0 w 5803153"/>
              <a:gd name="connsiteY3" fmla="*/ 6857998 h 6857998"/>
              <a:gd name="connsiteX4" fmla="*/ 0 w 5803153"/>
              <a:gd name="connsiteY4" fmla="*/ 0 h 6857998"/>
              <a:gd name="connsiteX0" fmla="*/ 1016000 w 5803153"/>
              <a:gd name="connsiteY0" fmla="*/ 0 h 6857998"/>
              <a:gd name="connsiteX1" fmla="*/ 5803153 w 5803153"/>
              <a:gd name="connsiteY1" fmla="*/ 0 h 6857998"/>
              <a:gd name="connsiteX2" fmla="*/ 5803153 w 5803153"/>
              <a:gd name="connsiteY2" fmla="*/ 6857998 h 6857998"/>
              <a:gd name="connsiteX3" fmla="*/ 0 w 5803153"/>
              <a:gd name="connsiteY3" fmla="*/ 6857998 h 6857998"/>
              <a:gd name="connsiteX4" fmla="*/ 1016000 w 5803153"/>
              <a:gd name="connsiteY4" fmla="*/ 0 h 6857998"/>
              <a:gd name="connsiteX0" fmla="*/ 1338729 w 6125882"/>
              <a:gd name="connsiteY0" fmla="*/ 0 h 6857998"/>
              <a:gd name="connsiteX1" fmla="*/ 6125882 w 6125882"/>
              <a:gd name="connsiteY1" fmla="*/ 0 h 6857998"/>
              <a:gd name="connsiteX2" fmla="*/ 6125882 w 6125882"/>
              <a:gd name="connsiteY2" fmla="*/ 6857998 h 6857998"/>
              <a:gd name="connsiteX3" fmla="*/ 0 w 6125882"/>
              <a:gd name="connsiteY3" fmla="*/ 6846045 h 6857998"/>
              <a:gd name="connsiteX4" fmla="*/ 1338729 w 6125882"/>
              <a:gd name="connsiteY4" fmla="*/ 0 h 6857998"/>
              <a:gd name="connsiteX0" fmla="*/ 1697317 w 6125882"/>
              <a:gd name="connsiteY0" fmla="*/ 0 h 6857998"/>
              <a:gd name="connsiteX1" fmla="*/ 6125882 w 6125882"/>
              <a:gd name="connsiteY1" fmla="*/ 0 h 6857998"/>
              <a:gd name="connsiteX2" fmla="*/ 6125882 w 6125882"/>
              <a:gd name="connsiteY2" fmla="*/ 6857998 h 6857998"/>
              <a:gd name="connsiteX3" fmla="*/ 0 w 6125882"/>
              <a:gd name="connsiteY3" fmla="*/ 6846045 h 6857998"/>
              <a:gd name="connsiteX4" fmla="*/ 1697317 w 6125882"/>
              <a:gd name="connsiteY4" fmla="*/ 0 h 6857998"/>
              <a:gd name="connsiteX0" fmla="*/ 2702091 w 6125882"/>
              <a:gd name="connsiteY0" fmla="*/ 0 h 6857998"/>
              <a:gd name="connsiteX1" fmla="*/ 6125882 w 6125882"/>
              <a:gd name="connsiteY1" fmla="*/ 0 h 6857998"/>
              <a:gd name="connsiteX2" fmla="*/ 6125882 w 6125882"/>
              <a:gd name="connsiteY2" fmla="*/ 6857998 h 6857998"/>
              <a:gd name="connsiteX3" fmla="*/ 0 w 6125882"/>
              <a:gd name="connsiteY3" fmla="*/ 6846045 h 6857998"/>
              <a:gd name="connsiteX4" fmla="*/ 2702091 w 6125882"/>
              <a:gd name="connsiteY4" fmla="*/ 0 h 6857998"/>
              <a:gd name="connsiteX0" fmla="*/ 2240216 w 5664007"/>
              <a:gd name="connsiteY0" fmla="*/ 0 h 6857998"/>
              <a:gd name="connsiteX1" fmla="*/ 5664007 w 5664007"/>
              <a:gd name="connsiteY1" fmla="*/ 0 h 6857998"/>
              <a:gd name="connsiteX2" fmla="*/ 5664007 w 5664007"/>
              <a:gd name="connsiteY2" fmla="*/ 6857998 h 6857998"/>
              <a:gd name="connsiteX3" fmla="*/ 0 w 5664007"/>
              <a:gd name="connsiteY3" fmla="*/ 6846045 h 6857998"/>
              <a:gd name="connsiteX4" fmla="*/ 2240216 w 5664007"/>
              <a:gd name="connsiteY4" fmla="*/ 0 h 6857998"/>
              <a:gd name="connsiteX0" fmla="*/ 2170935 w 5594726"/>
              <a:gd name="connsiteY0" fmla="*/ 0 h 6865085"/>
              <a:gd name="connsiteX1" fmla="*/ 5594726 w 5594726"/>
              <a:gd name="connsiteY1" fmla="*/ 0 h 6865085"/>
              <a:gd name="connsiteX2" fmla="*/ 5594726 w 5594726"/>
              <a:gd name="connsiteY2" fmla="*/ 6857998 h 6865085"/>
              <a:gd name="connsiteX3" fmla="*/ 0 w 5594726"/>
              <a:gd name="connsiteY3" fmla="*/ 6865085 h 6865085"/>
              <a:gd name="connsiteX4" fmla="*/ 2170935 w 5594726"/>
              <a:gd name="connsiteY4" fmla="*/ 0 h 6865085"/>
              <a:gd name="connsiteX0" fmla="*/ 1747097 w 5170888"/>
              <a:gd name="connsiteY0" fmla="*/ 0 h 6865085"/>
              <a:gd name="connsiteX1" fmla="*/ 5170888 w 5170888"/>
              <a:gd name="connsiteY1" fmla="*/ 0 h 6865085"/>
              <a:gd name="connsiteX2" fmla="*/ 5170888 w 5170888"/>
              <a:gd name="connsiteY2" fmla="*/ 6857998 h 6865085"/>
              <a:gd name="connsiteX3" fmla="*/ 0 w 5170888"/>
              <a:gd name="connsiteY3" fmla="*/ 6865085 h 6865085"/>
              <a:gd name="connsiteX4" fmla="*/ 1747097 w 5170888"/>
              <a:gd name="connsiteY4" fmla="*/ 0 h 6865085"/>
              <a:gd name="connsiteX0" fmla="*/ 1404766 w 5170888"/>
              <a:gd name="connsiteY0" fmla="*/ 0 h 6865085"/>
              <a:gd name="connsiteX1" fmla="*/ 5170888 w 5170888"/>
              <a:gd name="connsiteY1" fmla="*/ 0 h 6865085"/>
              <a:gd name="connsiteX2" fmla="*/ 5170888 w 5170888"/>
              <a:gd name="connsiteY2" fmla="*/ 6857998 h 6865085"/>
              <a:gd name="connsiteX3" fmla="*/ 0 w 5170888"/>
              <a:gd name="connsiteY3" fmla="*/ 6865085 h 6865085"/>
              <a:gd name="connsiteX4" fmla="*/ 1404766 w 5170888"/>
              <a:gd name="connsiteY4" fmla="*/ 0 h 68650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70888" h="6865085">
                <a:moveTo>
                  <a:pt x="1404766" y="0"/>
                </a:moveTo>
                <a:lnTo>
                  <a:pt x="5170888" y="0"/>
                </a:lnTo>
                <a:lnTo>
                  <a:pt x="5170888" y="6857998"/>
                </a:lnTo>
                <a:lnTo>
                  <a:pt x="0" y="6865085"/>
                </a:lnTo>
                <a:lnTo>
                  <a:pt x="1404766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504880" y="3025587"/>
            <a:ext cx="3153720" cy="3375213"/>
          </a:xfrm>
        </p:spPr>
        <p:txBody>
          <a:bodyPr>
            <a:normAutofit/>
          </a:bodyPr>
          <a:lstStyle/>
          <a:p>
            <a:pPr algn="r"/>
            <a:r>
              <a:rPr lang="en-US" sz="6000" b="1" dirty="0"/>
              <a:t>ÅAU Sports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37176" y="457201"/>
            <a:ext cx="2521424" cy="1437596"/>
          </a:xfrm>
        </p:spPr>
        <p:txBody>
          <a:bodyPr vert="horz" lIns="91440" tIns="45720" rIns="91440" bIns="45720" rtlCol="0">
            <a:normAutofit/>
          </a:bodyPr>
          <a:lstStyle/>
          <a:p>
            <a:pPr algn="r"/>
            <a:r>
              <a:rPr lang="en-US" sz="2800" b="1" dirty="0"/>
              <a:t>2026-2027</a:t>
            </a:r>
            <a:endParaRPr lang="en-US" sz="2800" dirty="0"/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AC7EF422-3076-48F2-A38B-7CA851778E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931959" y="0"/>
            <a:ext cx="5279056" cy="777922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6896548C-21A4-493D-B220-64E89F1EF6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281082" y="-6724"/>
            <a:ext cx="2279175" cy="6864724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Bildobjekt 4" descr="En bild som visar Grafik, grafisk design, text, clipart&#10;&#10;AI-genererat innehåll kan vara felaktigt.">
            <a:extLst>
              <a:ext uri="{FF2B5EF4-FFF2-40B4-BE49-F238E27FC236}">
                <a16:creationId xmlns:a16="http://schemas.microsoft.com/office/drawing/2014/main" id="{88118CF7-6EDA-40DD-A2D7-C14F7C9906C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176" y="1345473"/>
            <a:ext cx="2846256" cy="2812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4436E0F2-A64B-471E-93C0-8DFE08CC57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0"/>
            <a:ext cx="3119718" cy="68580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DC1E3AB1-2A8C-4607-9FAE-D8BDB280FE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0"/>
            <a:ext cx="903768" cy="65436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26D66059-832F-40B6-A35F-F56C8F38A1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-42863" y="5791200"/>
            <a:ext cx="6286501" cy="1066801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A515E2ED-7EA9-448D-83FA-54C3DF9723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462964" y="5848350"/>
            <a:ext cx="3729036" cy="100965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20595356-EABD-4767-AC9D-EA21FF115E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1543158" y="1647825"/>
            <a:ext cx="648842" cy="52101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28CD9F06-9628-469C-B788-A894E3E08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10781554" y="0"/>
            <a:ext cx="1410446" cy="425834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8550A431-0B61-421B-B4B7-24C0CFF0F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6529388" y="-4763"/>
            <a:ext cx="5662612" cy="9319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44" name="Rectangle 43">
            <a:extLst>
              <a:ext uri="{FF2B5EF4-FFF2-40B4-BE49-F238E27FC236}">
                <a16:creationId xmlns:a16="http://schemas.microsoft.com/office/drawing/2014/main" id="{A221245A-B93D-45A8-B0FA-EC2AEE26EA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Maskens ögon visning av fötterna i en person som reser på resande fot">
            <a:extLst>
              <a:ext uri="{FF2B5EF4-FFF2-40B4-BE49-F238E27FC236}">
                <a16:creationId xmlns:a16="http://schemas.microsoft.com/office/drawing/2014/main" id="{683D3AB4-2D5A-6E44-B9E9-577230A9317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1765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46" name="Rectangle 45">
            <a:extLst>
              <a:ext uri="{FF2B5EF4-FFF2-40B4-BE49-F238E27FC236}">
                <a16:creationId xmlns:a16="http://schemas.microsoft.com/office/drawing/2014/main" id="{A60A95D1-194E-4E4E-8C67-30F91F8E76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690"/>
            <a:ext cx="8521995" cy="6858000"/>
          </a:xfrm>
          <a:prstGeom prst="rect">
            <a:avLst/>
          </a:prstGeom>
          <a:gradFill>
            <a:gsLst>
              <a:gs pos="58000">
                <a:srgbClr val="000000">
                  <a:alpha val="30000"/>
                </a:srgbClr>
              </a:gs>
              <a:gs pos="33000">
                <a:srgbClr val="000000">
                  <a:alpha val="20000"/>
                </a:srgbClr>
              </a:gs>
              <a:gs pos="0">
                <a:srgbClr val="000000">
                  <a:alpha val="0"/>
                </a:srgbClr>
              </a:gs>
              <a:gs pos="100000">
                <a:srgbClr val="000000">
                  <a:alpha val="30000"/>
                </a:srgb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C2E6264-AD71-B77E-E89D-7CE3A8B74C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453" y="560844"/>
            <a:ext cx="6898547" cy="167062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b="1" i="0" kern="1200" cap="all" baseline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What is and Who</a:t>
            </a:r>
            <a:r>
              <a:rPr lang="en-US" sz="4800" b="1" i="0" kern="1200" cap="all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can join</a:t>
            </a:r>
            <a:r>
              <a:rPr lang="en-US" sz="4800" b="1" i="0" kern="1200" cap="all" baseline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ÅAU Sports?</a:t>
            </a:r>
          </a:p>
        </p:txBody>
      </p: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64C0A835-9AC9-4D0F-A529-BE4789E126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9339206" y="3065930"/>
            <a:ext cx="2852793" cy="379776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7CF67ECC-797A-4CA0-87E3-3604664986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10172700" y="0"/>
            <a:ext cx="1358310" cy="685800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CB5DCA78-C56D-2448-C5F3-33025F5E7B3D}"/>
              </a:ext>
            </a:extLst>
          </p:cNvPr>
          <p:cNvSpPr txBox="1"/>
          <p:nvPr/>
        </p:nvSpPr>
        <p:spPr>
          <a:xfrm>
            <a:off x="506213" y="3988832"/>
            <a:ext cx="6570919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All students that studies for bachelor- or masters-exam at          	Åbo Akademi University</a:t>
            </a:r>
          </a:p>
          <a:p>
            <a:pPr lvl="1"/>
            <a:r>
              <a:rPr lang="en-US" sz="2400" dirty="0"/>
              <a:t>	Novia University of Applied Sciences</a:t>
            </a:r>
          </a:p>
          <a:p>
            <a:pPr lvl="1"/>
            <a:r>
              <a:rPr lang="en-US" sz="2400" dirty="0"/>
              <a:t>	Hanken School of Economics</a:t>
            </a:r>
          </a:p>
          <a:p>
            <a:pPr lvl="1"/>
            <a:endParaRPr lang="en-US" sz="2400" dirty="0"/>
          </a:p>
          <a:p>
            <a:pPr lvl="1"/>
            <a:r>
              <a:rPr lang="en-US" sz="2400" dirty="0"/>
              <a:t>All staff at the above Universities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C14DF1C-7858-D8CE-250B-3CCF7B34BB8B}"/>
              </a:ext>
            </a:extLst>
          </p:cNvPr>
          <p:cNvSpPr txBox="1"/>
          <p:nvPr/>
        </p:nvSpPr>
        <p:spPr>
          <a:xfrm>
            <a:off x="1559859" y="2572846"/>
            <a:ext cx="6293840" cy="9861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en-US" sz="1800" b="1" cap="all" spc="300" dirty="0"/>
              <a:t>an activity organized for students and employees that offers sports, exercise, and trying out activities </a:t>
            </a:r>
          </a:p>
        </p:txBody>
      </p:sp>
    </p:spTree>
    <p:extLst>
      <p:ext uri="{BB962C8B-B14F-4D97-AF65-F5344CB8AC3E}">
        <p14:creationId xmlns:p14="http://schemas.microsoft.com/office/powerpoint/2010/main" val="637118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8" name="Rectangle 37">
            <a:extLst>
              <a:ext uri="{FF2B5EF4-FFF2-40B4-BE49-F238E27FC236}">
                <a16:creationId xmlns:a16="http://schemas.microsoft.com/office/drawing/2014/main" id="{DD16DE02-C2C8-477C-9FD7-70A983BDEA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D13AF29F-D5EC-4489-BF8F-3B356C5972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3"/>
            <a:ext cx="12192000" cy="20089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60173A01-F891-430E-B39E-483E711B20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0"/>
            <a:ext cx="3119718" cy="68580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1E0363E9-7CD0-497E-88D7-9401364903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478117" y="0"/>
            <a:ext cx="340591" cy="2009553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ECCD4B14-FFCC-4CE5-BC9D-DF47AA1AD7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331150" y="1171094"/>
            <a:ext cx="4860850" cy="824023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15DED734-54E5-48ED-AEE6-165F24827C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8968704" y="0"/>
            <a:ext cx="2147217" cy="1995117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4">
            <a:extLst>
              <a:ext uri="{FF2B5EF4-FFF2-40B4-BE49-F238E27FC236}">
                <a16:creationId xmlns:a16="http://schemas.microsoft.com/office/drawing/2014/main" id="{C08DE341-822F-4EE4-F19E-A3455F1338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9553" y="584791"/>
            <a:ext cx="10064376" cy="1086847"/>
          </a:xfrm>
        </p:spPr>
        <p:txBody>
          <a:bodyPr>
            <a:normAutofit/>
          </a:bodyPr>
          <a:lstStyle/>
          <a:p>
            <a:r>
              <a:rPr lang="sv-FI" b="1" i="0" dirty="0" err="1"/>
              <a:t>Cost</a:t>
            </a:r>
            <a:r>
              <a:rPr lang="sv-FI" b="1" i="0" dirty="0"/>
              <a:t> for students</a:t>
            </a: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34222167-616B-448F-A79B-219A4FD3DD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1594353" y="0"/>
            <a:ext cx="239059" cy="2009553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4EF57445-567C-9B2A-1A5B-F5002B6114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9554" y="2499694"/>
            <a:ext cx="5831833" cy="3824906"/>
          </a:xfrm>
        </p:spPr>
        <p:txBody>
          <a:bodyPr vert="horz" lIns="91440" tIns="45720" rIns="91440" bIns="45720" rtlCol="0" anchor="ctr">
            <a:normAutofit fontScale="92500" lnSpcReduction="10000"/>
          </a:bodyPr>
          <a:lstStyle/>
          <a:p>
            <a:r>
              <a:rPr lang="en-US" dirty="0"/>
              <a:t>The academic year from the 1</a:t>
            </a:r>
            <a:r>
              <a:rPr lang="en-US" baseline="30000" dirty="0"/>
              <a:t>st</a:t>
            </a:r>
            <a:r>
              <a:rPr lang="en-US" dirty="0"/>
              <a:t> of September – 31</a:t>
            </a:r>
            <a:r>
              <a:rPr lang="en-US" baseline="30000" dirty="0"/>
              <a:t>st</a:t>
            </a:r>
            <a:r>
              <a:rPr lang="en-US" dirty="0"/>
              <a:t> of August 75€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Autumn term 50€</a:t>
            </a:r>
          </a:p>
          <a:p>
            <a:r>
              <a:rPr lang="en-US" dirty="0"/>
              <a:t>Spring term 55€</a:t>
            </a:r>
          </a:p>
          <a:p>
            <a:r>
              <a:rPr lang="en-US" dirty="0"/>
              <a:t>Summer 45€</a:t>
            </a:r>
          </a:p>
          <a:p>
            <a:r>
              <a:rPr lang="en-US" dirty="0">
                <a:highlight>
                  <a:srgbClr val="FFFF00"/>
                </a:highlight>
              </a:rPr>
              <a:t>Attention! 15€ for the tag from WSC</a:t>
            </a:r>
          </a:p>
          <a:p>
            <a:endParaRPr lang="en-US" dirty="0"/>
          </a:p>
          <a:p>
            <a:r>
              <a:rPr lang="en-US" dirty="0"/>
              <a:t>Pay your </a:t>
            </a:r>
            <a:r>
              <a:rPr lang="en-US" dirty="0" err="1"/>
              <a:t>memberfee</a:t>
            </a:r>
            <a:r>
              <a:rPr lang="en-US" dirty="0"/>
              <a:t> via QR-code</a:t>
            </a:r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DF96370C-D6D6-CDA6-2A00-7222FAB7A6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21974" y="2468032"/>
            <a:ext cx="4136627" cy="3847063"/>
          </a:xfrm>
          <a:prstGeom prst="rect">
            <a:avLst/>
          </a:prstGeom>
        </p:spPr>
      </p:pic>
      <p:sp>
        <p:nvSpPr>
          <p:cNvPr id="3" name="textruta 2"/>
          <p:cNvSpPr txBox="1"/>
          <p:nvPr/>
        </p:nvSpPr>
        <p:spPr>
          <a:xfrm>
            <a:off x="13640693" y="5698066"/>
            <a:ext cx="4348720" cy="43346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1038180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1775E6C-9FE7-4AE4-ABE7-2568D95DEA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23">
            <a:extLst>
              <a:ext uri="{FF2B5EF4-FFF2-40B4-BE49-F238E27FC236}">
                <a16:creationId xmlns:a16="http://schemas.microsoft.com/office/drawing/2014/main" id="{8CECB99A-E2AB-482F-A307-4879553101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-650"/>
            <a:ext cx="5676966" cy="6869953"/>
          </a:xfrm>
          <a:custGeom>
            <a:avLst/>
            <a:gdLst>
              <a:gd name="connsiteX0" fmla="*/ 0 w 5803153"/>
              <a:gd name="connsiteY0" fmla="*/ 0 h 6857998"/>
              <a:gd name="connsiteX1" fmla="*/ 5803153 w 5803153"/>
              <a:gd name="connsiteY1" fmla="*/ 0 h 6857998"/>
              <a:gd name="connsiteX2" fmla="*/ 5803153 w 5803153"/>
              <a:gd name="connsiteY2" fmla="*/ 6857998 h 6857998"/>
              <a:gd name="connsiteX3" fmla="*/ 0 w 5803153"/>
              <a:gd name="connsiteY3" fmla="*/ 6857998 h 6857998"/>
              <a:gd name="connsiteX4" fmla="*/ 0 w 5803153"/>
              <a:gd name="connsiteY4" fmla="*/ 0 h 6857998"/>
              <a:gd name="connsiteX0" fmla="*/ 1016000 w 5803153"/>
              <a:gd name="connsiteY0" fmla="*/ 0 h 6857998"/>
              <a:gd name="connsiteX1" fmla="*/ 5803153 w 5803153"/>
              <a:gd name="connsiteY1" fmla="*/ 0 h 6857998"/>
              <a:gd name="connsiteX2" fmla="*/ 5803153 w 5803153"/>
              <a:gd name="connsiteY2" fmla="*/ 6857998 h 6857998"/>
              <a:gd name="connsiteX3" fmla="*/ 0 w 5803153"/>
              <a:gd name="connsiteY3" fmla="*/ 6857998 h 6857998"/>
              <a:gd name="connsiteX4" fmla="*/ 1016000 w 5803153"/>
              <a:gd name="connsiteY4" fmla="*/ 0 h 6857998"/>
              <a:gd name="connsiteX0" fmla="*/ 1338729 w 6125882"/>
              <a:gd name="connsiteY0" fmla="*/ 0 h 6857998"/>
              <a:gd name="connsiteX1" fmla="*/ 6125882 w 6125882"/>
              <a:gd name="connsiteY1" fmla="*/ 0 h 6857998"/>
              <a:gd name="connsiteX2" fmla="*/ 6125882 w 6125882"/>
              <a:gd name="connsiteY2" fmla="*/ 6857998 h 6857998"/>
              <a:gd name="connsiteX3" fmla="*/ 0 w 6125882"/>
              <a:gd name="connsiteY3" fmla="*/ 6846045 h 6857998"/>
              <a:gd name="connsiteX4" fmla="*/ 1338729 w 6125882"/>
              <a:gd name="connsiteY4" fmla="*/ 0 h 6857998"/>
              <a:gd name="connsiteX0" fmla="*/ 1697317 w 6125882"/>
              <a:gd name="connsiteY0" fmla="*/ 0 h 6857998"/>
              <a:gd name="connsiteX1" fmla="*/ 6125882 w 6125882"/>
              <a:gd name="connsiteY1" fmla="*/ 0 h 6857998"/>
              <a:gd name="connsiteX2" fmla="*/ 6125882 w 6125882"/>
              <a:gd name="connsiteY2" fmla="*/ 6857998 h 6857998"/>
              <a:gd name="connsiteX3" fmla="*/ 0 w 6125882"/>
              <a:gd name="connsiteY3" fmla="*/ 6846045 h 6857998"/>
              <a:gd name="connsiteX4" fmla="*/ 1697317 w 6125882"/>
              <a:gd name="connsiteY4" fmla="*/ 0 h 6857998"/>
              <a:gd name="connsiteX0" fmla="*/ 2702091 w 6125882"/>
              <a:gd name="connsiteY0" fmla="*/ 0 h 6857998"/>
              <a:gd name="connsiteX1" fmla="*/ 6125882 w 6125882"/>
              <a:gd name="connsiteY1" fmla="*/ 0 h 6857998"/>
              <a:gd name="connsiteX2" fmla="*/ 6125882 w 6125882"/>
              <a:gd name="connsiteY2" fmla="*/ 6857998 h 6857998"/>
              <a:gd name="connsiteX3" fmla="*/ 0 w 6125882"/>
              <a:gd name="connsiteY3" fmla="*/ 6846045 h 6857998"/>
              <a:gd name="connsiteX4" fmla="*/ 2702091 w 6125882"/>
              <a:gd name="connsiteY4" fmla="*/ 0 h 6857998"/>
              <a:gd name="connsiteX0" fmla="*/ 1215089 w 6125882"/>
              <a:gd name="connsiteY0" fmla="*/ 0 h 6857998"/>
              <a:gd name="connsiteX1" fmla="*/ 6125882 w 6125882"/>
              <a:gd name="connsiteY1" fmla="*/ 0 h 6857998"/>
              <a:gd name="connsiteX2" fmla="*/ 6125882 w 6125882"/>
              <a:gd name="connsiteY2" fmla="*/ 6857998 h 6857998"/>
              <a:gd name="connsiteX3" fmla="*/ 0 w 6125882"/>
              <a:gd name="connsiteY3" fmla="*/ 6846045 h 6857998"/>
              <a:gd name="connsiteX4" fmla="*/ 1215089 w 6125882"/>
              <a:gd name="connsiteY4" fmla="*/ 0 h 6857998"/>
              <a:gd name="connsiteX0" fmla="*/ 1222204 w 6132997"/>
              <a:gd name="connsiteY0" fmla="*/ 0 h 6881904"/>
              <a:gd name="connsiteX1" fmla="*/ 6132997 w 6132997"/>
              <a:gd name="connsiteY1" fmla="*/ 0 h 6881904"/>
              <a:gd name="connsiteX2" fmla="*/ 6132997 w 6132997"/>
              <a:gd name="connsiteY2" fmla="*/ 6857998 h 6881904"/>
              <a:gd name="connsiteX3" fmla="*/ 0 w 6132997"/>
              <a:gd name="connsiteY3" fmla="*/ 6881904 h 6881904"/>
              <a:gd name="connsiteX4" fmla="*/ 1222204 w 6132997"/>
              <a:gd name="connsiteY4" fmla="*/ 0 h 6881904"/>
              <a:gd name="connsiteX0" fmla="*/ 1348644 w 6132997"/>
              <a:gd name="connsiteY0" fmla="*/ 0 h 6893857"/>
              <a:gd name="connsiteX1" fmla="*/ 6132997 w 6132997"/>
              <a:gd name="connsiteY1" fmla="*/ 11953 h 6893857"/>
              <a:gd name="connsiteX2" fmla="*/ 6132997 w 6132997"/>
              <a:gd name="connsiteY2" fmla="*/ 6869951 h 6893857"/>
              <a:gd name="connsiteX3" fmla="*/ 0 w 6132997"/>
              <a:gd name="connsiteY3" fmla="*/ 6893857 h 6893857"/>
              <a:gd name="connsiteX4" fmla="*/ 1348644 w 6132997"/>
              <a:gd name="connsiteY4" fmla="*/ 0 h 6893857"/>
              <a:gd name="connsiteX0" fmla="*/ 1457021 w 6132997"/>
              <a:gd name="connsiteY0" fmla="*/ 0 h 6893857"/>
              <a:gd name="connsiteX1" fmla="*/ 6132997 w 6132997"/>
              <a:gd name="connsiteY1" fmla="*/ 11953 h 6893857"/>
              <a:gd name="connsiteX2" fmla="*/ 6132997 w 6132997"/>
              <a:gd name="connsiteY2" fmla="*/ 6869951 h 6893857"/>
              <a:gd name="connsiteX3" fmla="*/ 0 w 6132997"/>
              <a:gd name="connsiteY3" fmla="*/ 6893857 h 6893857"/>
              <a:gd name="connsiteX4" fmla="*/ 1457021 w 6132997"/>
              <a:gd name="connsiteY4" fmla="*/ 0 h 6893857"/>
              <a:gd name="connsiteX0" fmla="*/ 1754909 w 6430885"/>
              <a:gd name="connsiteY0" fmla="*/ 0 h 6869951"/>
              <a:gd name="connsiteX1" fmla="*/ 6430885 w 6430885"/>
              <a:gd name="connsiteY1" fmla="*/ 11953 h 6869951"/>
              <a:gd name="connsiteX2" fmla="*/ 6430885 w 6430885"/>
              <a:gd name="connsiteY2" fmla="*/ 6869951 h 6869951"/>
              <a:gd name="connsiteX3" fmla="*/ 0 w 6430885"/>
              <a:gd name="connsiteY3" fmla="*/ 6869951 h 6869951"/>
              <a:gd name="connsiteX4" fmla="*/ 1754909 w 6430885"/>
              <a:gd name="connsiteY4" fmla="*/ 0 h 68699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30885" h="6869951">
                <a:moveTo>
                  <a:pt x="1754909" y="0"/>
                </a:moveTo>
                <a:lnTo>
                  <a:pt x="6430885" y="11953"/>
                </a:lnTo>
                <a:lnTo>
                  <a:pt x="6430885" y="6869951"/>
                </a:lnTo>
                <a:lnTo>
                  <a:pt x="0" y="6869951"/>
                </a:lnTo>
                <a:lnTo>
                  <a:pt x="1754909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766BC88-4C03-75FC-A3D2-051875C5D1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3920" y="800849"/>
            <a:ext cx="4065767" cy="3510553"/>
          </a:xfrm>
        </p:spPr>
        <p:txBody>
          <a:bodyPr anchor="t">
            <a:normAutofit/>
          </a:bodyPr>
          <a:lstStyle/>
          <a:p>
            <a:r>
              <a:rPr lang="en-US" b="1" i="0" dirty="0">
                <a:latin typeface="Amasis MT Pro Black" panose="02040A04050005020304" pitchFamily="18" charset="0"/>
              </a:rPr>
              <a:t>ÅAU Sports</a:t>
            </a:r>
            <a:br>
              <a:rPr lang="en-US" b="1" dirty="0"/>
            </a:br>
            <a:br>
              <a:rPr lang="en-US" b="1" dirty="0"/>
            </a:br>
            <a:r>
              <a:rPr lang="en-US" b="1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982C1A-2798-F467-EDE9-27EF5050F9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58045" y="533400"/>
            <a:ext cx="5895754" cy="57626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ctr">
              <a:buNone/>
            </a:pPr>
            <a:r>
              <a:rPr lang="en-US" sz="4000" b="1" dirty="0" err="1">
                <a:hlinkClick r:id="rId2"/>
              </a:rPr>
              <a:t>Shedule</a:t>
            </a:r>
            <a:r>
              <a:rPr lang="en-US" sz="4000" b="1" dirty="0">
                <a:hlinkClick r:id="rId2"/>
              </a:rPr>
              <a:t> 2026-20267</a:t>
            </a:r>
            <a:endParaRPr lang="en-US" sz="4000" b="1" dirty="0"/>
          </a:p>
          <a:p>
            <a:pPr marL="0" indent="0">
              <a:buNone/>
            </a:pPr>
            <a:endParaRPr lang="en-US" dirty="0"/>
          </a:p>
          <a:p>
            <a:r>
              <a:rPr lang="en-US" dirty="0">
                <a:ea typeface="+mn-lt"/>
                <a:cs typeface="+mn-lt"/>
              </a:rPr>
              <a:t>Starts from the 1st of September little by little</a:t>
            </a:r>
          </a:p>
          <a:p>
            <a:pPr marL="0" indent="0">
              <a:buNone/>
            </a:pPr>
            <a:endParaRPr lang="en-US" dirty="0">
              <a:ea typeface="+mn-lt"/>
              <a:cs typeface="+mn-lt"/>
            </a:endParaRPr>
          </a:p>
          <a:p>
            <a:r>
              <a:rPr lang="en-US" dirty="0">
                <a:ea typeface="+mn-lt"/>
                <a:cs typeface="+mn-lt"/>
              </a:rPr>
              <a:t>Try out sessions at Wasa Sports Club at week 35, 36 and 37. Tuesdays and Fridays at 10am-8pm and Sundays at 4-8pm.</a:t>
            </a:r>
          </a:p>
          <a:p>
            <a:pPr>
              <a:buFontTx/>
              <a:buChar char="-"/>
            </a:pPr>
            <a:endParaRPr lang="en-US" dirty="0">
              <a:ea typeface="+mn-lt"/>
              <a:cs typeface="+mn-lt"/>
            </a:endParaRPr>
          </a:p>
          <a:p>
            <a:pPr marL="0" indent="0">
              <a:buNone/>
            </a:pPr>
            <a:endParaRPr lang="en-US" dirty="0">
              <a:ea typeface="+mn-lt"/>
              <a:cs typeface="+mn-lt"/>
            </a:endParaRP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8A66062-E0FE-4EE7-9840-EC05B87ACF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-1" y="4541520"/>
            <a:ext cx="5895754" cy="2310504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A3B4C179-2540-4304-9C9C-2AAAA53EFD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1" y="2988236"/>
            <a:ext cx="2418079" cy="3887694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Bildobjekt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872" y="2207086"/>
            <a:ext cx="3665220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57556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4436E0F2-A64B-471E-93C0-8DFE08CC57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0"/>
            <a:ext cx="3119718" cy="68580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DC1E3AB1-2A8C-4607-9FAE-D8BDB280FE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0"/>
            <a:ext cx="903768" cy="65436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26D66059-832F-40B6-A35F-F56C8F38A1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-42863" y="5791200"/>
            <a:ext cx="6286501" cy="1066801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A515E2ED-7EA9-448D-83FA-54C3DF9723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462964" y="5848350"/>
            <a:ext cx="3729036" cy="100965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20595356-EABD-4767-AC9D-EA21FF115E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1543158" y="1647825"/>
            <a:ext cx="648842" cy="52101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28CD9F06-9628-469C-B788-A894E3E08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10781554" y="0"/>
            <a:ext cx="1410446" cy="425834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8550A431-0B61-421B-B4B7-24C0CFF0F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6529388" y="-4763"/>
            <a:ext cx="5662612" cy="9319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77" name="Rectangle 76">
            <a:extLst>
              <a:ext uri="{FF2B5EF4-FFF2-40B4-BE49-F238E27FC236}">
                <a16:creationId xmlns:a16="http://schemas.microsoft.com/office/drawing/2014/main" id="{82950D9A-4705-4314-961A-4F88B2CE41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B13969F2-ED52-4E5C-B3FC-01E01B8B9F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2"/>
            <a:ext cx="12192000" cy="685734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FB27F2-5F1A-4C04-1B58-9A4CBB0BA7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1870" y="749595"/>
            <a:ext cx="5645888" cy="390214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800" b="1" dirty="0"/>
              <a:t>Other benefits</a:t>
            </a:r>
            <a:br>
              <a:rPr lang="en-US" sz="4100" b="1" i="1" kern="1200" cap="all" baseline="0" dirty="0"/>
            </a:br>
            <a:br>
              <a:rPr lang="en-US" sz="4100" i="1" kern="1200" cap="all" baseline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br>
              <a:rPr lang="en-US" sz="4100" i="1" kern="1200" cap="all" baseline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r>
              <a:rPr lang="en-US" sz="4100" dirty="0"/>
              <a:t>read more in</a:t>
            </a:r>
            <a:r>
              <a:rPr lang="en-US" sz="4100" i="1" kern="1200" cap="all" baseline="0" dirty="0">
                <a:latin typeface="+mj-lt"/>
                <a:ea typeface="+mj-ea"/>
                <a:cs typeface="+mj-cs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br>
              <a:rPr lang="en-US" sz="4100" i="1" kern="1200" cap="all" baseline="0" dirty="0">
                <a:latin typeface="+mj-lt"/>
                <a:ea typeface="+mj-ea"/>
                <a:cs typeface="+mj-cs"/>
              </a:rPr>
            </a:br>
            <a:r>
              <a:rPr lang="en-US" sz="4100" b="1" i="1" kern="1200" cap="all" baseline="0" dirty="0">
                <a:latin typeface="+mj-lt"/>
                <a:ea typeface="+mj-ea"/>
                <a:cs typeface="+mj-cs"/>
                <a:hlinkClick r:id="rId3"/>
              </a:rPr>
              <a:t>ÅAU Sports blog</a:t>
            </a:r>
            <a:br>
              <a:rPr lang="en-US" sz="4100" i="1" kern="1200" cap="all" baseline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endParaRPr lang="en-US" sz="4100" i="1" kern="1200" cap="all" baseline="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Picture 4" descr="En grupp med gula figurer och en röd figur på andra sidan">
            <a:extLst>
              <a:ext uri="{FF2B5EF4-FFF2-40B4-BE49-F238E27FC236}">
                <a16:creationId xmlns:a16="http://schemas.microsoft.com/office/drawing/2014/main" id="{D558407E-F8D8-5C54-3D19-89C514B4D34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9349" r="19361" b="2"/>
          <a:stretch/>
        </p:blipFill>
        <p:spPr>
          <a:xfrm>
            <a:off x="5879804" y="-6350"/>
            <a:ext cx="6312196" cy="6874330"/>
          </a:xfrm>
          <a:custGeom>
            <a:avLst/>
            <a:gdLst/>
            <a:ahLst/>
            <a:cxnLst/>
            <a:rect l="l" t="t" r="r" b="b"/>
            <a:pathLst>
              <a:path w="6312196" h="6874330">
                <a:moveTo>
                  <a:pt x="2047193" y="0"/>
                </a:moveTo>
                <a:lnTo>
                  <a:pt x="6312196" y="0"/>
                </a:lnTo>
                <a:lnTo>
                  <a:pt x="6312196" y="6874330"/>
                </a:lnTo>
                <a:lnTo>
                  <a:pt x="0" y="6874330"/>
                </a:lnTo>
                <a:close/>
              </a:path>
            </a:pathLst>
          </a:custGeom>
        </p:spPr>
      </p:pic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13AC671C-E66F-43C5-A66A-C477339DD2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6634715" y="0"/>
            <a:ext cx="914401" cy="6857348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50814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55581" y="163028"/>
            <a:ext cx="1905000" cy="1905000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FI" b="1" i="0" dirty="0"/>
              <a:t>Happenings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61049" y="1657917"/>
            <a:ext cx="9906000" cy="4024424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dirty="0"/>
              <a:t>We organize different trials-on occasions -  you receive information about these, via the mailing list (automatically when you have paid the </a:t>
            </a:r>
            <a:r>
              <a:rPr lang="en-US" dirty="0" err="1"/>
              <a:t>memberfee</a:t>
            </a:r>
            <a:r>
              <a:rPr lang="en-US" dirty="0"/>
              <a:t>) or info at the blog.</a:t>
            </a:r>
          </a:p>
          <a:p>
            <a:pPr>
              <a:lnSpc>
                <a:spcPct val="150000"/>
              </a:lnSpc>
            </a:pPr>
            <a:endParaRPr lang="en-US" dirty="0"/>
          </a:p>
          <a:p>
            <a:pPr marL="0" indent="0">
              <a:lnSpc>
                <a:spcPct val="150000"/>
              </a:lnSpc>
              <a:buNone/>
            </a:pPr>
            <a:endParaRPr lang="sv-FI" dirty="0"/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3873" y="3107553"/>
            <a:ext cx="3787527" cy="252403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Bildobjekt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7127" y="3515052"/>
            <a:ext cx="3393587" cy="254519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7" name="Bildobjekt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488" y="3953934"/>
            <a:ext cx="3803897" cy="2852923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8331660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4436E0F2-A64B-471E-93C0-8DFE08CC57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0"/>
            <a:ext cx="3119718" cy="68580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DC1E3AB1-2A8C-4607-9FAE-D8BDB280FE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0"/>
            <a:ext cx="903768" cy="65436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26D66059-832F-40B6-A35F-F56C8F38A1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-42863" y="5791200"/>
            <a:ext cx="6286501" cy="1066801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A515E2ED-7EA9-448D-83FA-54C3DF9723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462964" y="5848350"/>
            <a:ext cx="3729036" cy="100965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20595356-EABD-4767-AC9D-EA21FF115E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1543158" y="1647825"/>
            <a:ext cx="648842" cy="52101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28CD9F06-9628-469C-B788-A894E3E08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10781554" y="0"/>
            <a:ext cx="1410446" cy="425834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8550A431-0B61-421B-B4B7-24C0CFF0F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6529388" y="-4763"/>
            <a:ext cx="5662612" cy="9319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80" name="Rectangle 79">
            <a:extLst>
              <a:ext uri="{FF2B5EF4-FFF2-40B4-BE49-F238E27FC236}">
                <a16:creationId xmlns:a16="http://schemas.microsoft.com/office/drawing/2014/main" id="{EA3B6404-C37D-4FE3-8124-9FC5ECE562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C4553C4-3214-5215-53F9-9ABD075049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88" y="533400"/>
            <a:ext cx="4493885" cy="361427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b="1" dirty="0"/>
              <a:t>Overall Badge</a:t>
            </a:r>
            <a:br>
              <a:rPr lang="en-US" sz="5400" b="1" dirty="0"/>
            </a:br>
            <a:br>
              <a:rPr lang="en-US" sz="5400" b="1" dirty="0"/>
            </a:b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you can buy them when you register or some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othertime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B42E889C-BF1F-40B2-86C2-92153DB7E6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638034" y="0"/>
            <a:ext cx="6553966" cy="3542616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8557940A-71CE-48E1-BD71-2BEF15613C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6851108" y="4783369"/>
            <a:ext cx="5340893" cy="2074631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4777C915-01E5-4C85-B3BF-7BF7CC3FEF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10021640" y="0"/>
            <a:ext cx="1268175" cy="685800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latshållare för innehåll 5">
            <a:extLst>
              <a:ext uri="{FF2B5EF4-FFF2-40B4-BE49-F238E27FC236}">
                <a16:creationId xmlns:a16="http://schemas.microsoft.com/office/drawing/2014/main" id="{2702927A-C0E9-C35D-E0B6-9B851D3AF0B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7782" y="533400"/>
            <a:ext cx="5559552" cy="579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24196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F100DF-EB53-3785-F2F1-8FF54E9856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Where do I get information?</a:t>
            </a:r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A1A8A0AB-996A-789E-E55C-A8E491AAF5F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07462350"/>
              </p:ext>
            </p:extLst>
          </p:nvPr>
        </p:nvGraphicFramePr>
        <p:xfrm>
          <a:off x="393539" y="2009553"/>
          <a:ext cx="10655461" cy="40324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id="{02550276-CE7C-E04F-9630-CB43C844552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21269" y="2824752"/>
            <a:ext cx="2121592" cy="120101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7F03D10-6ECE-96AA-8775-D6BBC941CA3E}"/>
              </a:ext>
            </a:extLst>
          </p:cNvPr>
          <p:cNvSpPr txBox="1"/>
          <p:nvPr/>
        </p:nvSpPr>
        <p:spPr>
          <a:xfrm>
            <a:off x="6366076" y="4213185"/>
            <a:ext cx="12153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FI" dirty="0" err="1">
                <a:hlinkClick r:id="rId8"/>
              </a:rPr>
              <a:t>Instagram</a:t>
            </a:r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1314155971"/>
      </p:ext>
    </p:extLst>
  </p:cSld>
  <p:clrMapOvr>
    <a:masterClrMapping/>
  </p:clrMapOvr>
</p:sld>
</file>

<file path=ppt/theme/theme1.xml><?xml version="1.0" encoding="utf-8"?>
<a:theme xmlns:a="http://schemas.openxmlformats.org/drawingml/2006/main" name="AngleLinesVTI">
  <a:themeElements>
    <a:clrScheme name="Custom 34">
      <a:dk1>
        <a:sysClr val="windowText" lastClr="000000"/>
      </a:dk1>
      <a:lt1>
        <a:sysClr val="window" lastClr="FFFFFF"/>
      </a:lt1>
      <a:dk2>
        <a:srgbClr val="001E2E"/>
      </a:dk2>
      <a:lt2>
        <a:srgbClr val="F0ECEC"/>
      </a:lt2>
      <a:accent1>
        <a:srgbClr val="155767"/>
      </a:accent1>
      <a:accent2>
        <a:srgbClr val="BA9CA0"/>
      </a:accent2>
      <a:accent3>
        <a:srgbClr val="A57931"/>
      </a:accent3>
      <a:accent4>
        <a:srgbClr val="0E577C"/>
      </a:accent4>
      <a:accent5>
        <a:srgbClr val="CC846E"/>
      </a:accent5>
      <a:accent6>
        <a:srgbClr val="93767A"/>
      </a:accent6>
      <a:hlink>
        <a:srgbClr val="0563C1"/>
      </a:hlink>
      <a:folHlink>
        <a:srgbClr val="954F72"/>
      </a:folHlink>
    </a:clrScheme>
    <a:fontScheme name="Walbaum Light Univers Light">
      <a:majorFont>
        <a:latin typeface="Walbaum Display Light"/>
        <a:ea typeface=""/>
        <a:cs typeface=""/>
      </a:majorFont>
      <a:minorFont>
        <a:latin typeface="Univers Condensed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ngleLinesVTI" id="{BC1FC193-C72F-4761-9899-1105EDF6BAE8}" vid="{64612625-F022-44B7-B9FA-9D26DEDBDC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2743</TotalTime>
  <Words>301</Words>
  <Application>Microsoft Office PowerPoint</Application>
  <PresentationFormat>Bredbild</PresentationFormat>
  <Paragraphs>52</Paragraphs>
  <Slides>10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10</vt:i4>
      </vt:variant>
    </vt:vector>
  </HeadingPairs>
  <TitlesOfParts>
    <vt:vector size="16" baseType="lpstr">
      <vt:lpstr>Amasis MT Pro Black</vt:lpstr>
      <vt:lpstr>Arial</vt:lpstr>
      <vt:lpstr>CordiaUPC</vt:lpstr>
      <vt:lpstr>Univers Condensed Light</vt:lpstr>
      <vt:lpstr>Walbaum Display Light</vt:lpstr>
      <vt:lpstr>AngleLinesVTI</vt:lpstr>
      <vt:lpstr>Feel Good at ÅAU</vt:lpstr>
      <vt:lpstr>ÅAU Sports</vt:lpstr>
      <vt:lpstr>What is and Who can join ÅAU Sports?</vt:lpstr>
      <vt:lpstr>Cost for students</vt:lpstr>
      <vt:lpstr>ÅAU Sports   </vt:lpstr>
      <vt:lpstr>Other benefits   read more in  ÅAU Sports blog </vt:lpstr>
      <vt:lpstr>Happenings</vt:lpstr>
      <vt:lpstr>Overall Badge  you can buy them when you register or some othertime</vt:lpstr>
      <vt:lpstr>Where do I get information?</vt:lpstr>
      <vt:lpstr>contact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Anki Stenkull-Aura</dc:creator>
  <cp:lastModifiedBy>Anki Stenkull-Aura</cp:lastModifiedBy>
  <cp:revision>269</cp:revision>
  <dcterms:created xsi:type="dcterms:W3CDTF">2022-08-17T10:12:41Z</dcterms:created>
  <dcterms:modified xsi:type="dcterms:W3CDTF">2026-08-31T16:10:37Z</dcterms:modified>
</cp:coreProperties>
</file>