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71" r:id="rId2"/>
    <p:sldId id="256" r:id="rId3"/>
    <p:sldId id="258" r:id="rId4"/>
    <p:sldId id="259" r:id="rId5"/>
    <p:sldId id="260" r:id="rId6"/>
    <p:sldId id="261" r:id="rId7"/>
    <p:sldId id="274" r:id="rId8"/>
    <p:sldId id="268" r:id="rId9"/>
    <p:sldId id="265" r:id="rId10"/>
    <p:sldId id="27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A8E48-2CE5-A103-EDFF-D0C1DD856397}" v="387" dt="2022-08-23T08:56:15.296"/>
    <p1510:client id="{93CD5DDC-462D-CE9E-53DF-38E6677CBA6E}" v="242" dt="2022-08-17T11:51:22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hyperlink" Target="https://blogs2.abo.fi/aausportsvasaenglish/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2.abo.fi/aausportsvasaenglish/" TargetMode="External"/><Relationship Id="rId7" Type="http://schemas.openxmlformats.org/officeDocument/2006/relationships/image" Target="../media/image18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03D1F-5713-483D-820B-47C53DBC750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6F829E-0C27-4A31-976B-F84E5F66EA02}">
      <dgm:prSet/>
      <dgm:spPr/>
      <dgm:t>
        <a:bodyPr/>
        <a:lstStyle/>
        <a:p>
          <a:r>
            <a:rPr lang="en-US" dirty="0"/>
            <a:t>Wasa Move – one free try out </a:t>
          </a:r>
          <a:r>
            <a:rPr lang="en-US" dirty="0" err="1"/>
            <a:t>oppertunity</a:t>
          </a:r>
          <a:endParaRPr lang="en-US" dirty="0"/>
        </a:p>
      </dgm:t>
    </dgm:pt>
    <dgm:pt modelId="{93897E05-CA9B-4AA6-864A-F9A534025236}" type="parTrans" cxnId="{00D09425-99E6-492B-87C3-17FD8C8E668F}">
      <dgm:prSet/>
      <dgm:spPr/>
      <dgm:t>
        <a:bodyPr/>
        <a:lstStyle/>
        <a:p>
          <a:endParaRPr lang="en-US"/>
        </a:p>
      </dgm:t>
    </dgm:pt>
    <dgm:pt modelId="{0676EFB5-4E34-4431-9669-C4FED43D2CDD}" type="sibTrans" cxnId="{00D09425-99E6-492B-87C3-17FD8C8E668F}">
      <dgm:prSet/>
      <dgm:spPr/>
      <dgm:t>
        <a:bodyPr/>
        <a:lstStyle/>
        <a:p>
          <a:endParaRPr lang="en-US"/>
        </a:p>
      </dgm:t>
    </dgm:pt>
    <dgm:pt modelId="{C9091AA8-8B90-4240-BDC7-935A54D831D7}">
      <dgm:prSet/>
      <dgm:spPr/>
      <dgm:t>
        <a:bodyPr/>
        <a:lstStyle/>
        <a:p>
          <a:r>
            <a:rPr lang="en-US" dirty="0"/>
            <a:t>Mon: 9-11 / 16-19</a:t>
          </a:r>
          <a:br>
            <a:rPr lang="en-US" dirty="0"/>
          </a:br>
          <a:r>
            <a:rPr lang="en-US" dirty="0"/>
            <a:t>Tues: 9-12 / 16-19</a:t>
          </a:r>
          <a:br>
            <a:rPr lang="en-US" dirty="0"/>
          </a:br>
          <a:r>
            <a:rPr lang="en-US" dirty="0"/>
            <a:t>Wed: 10-11 / 16-19</a:t>
          </a:r>
          <a:br>
            <a:rPr lang="en-US" dirty="0"/>
          </a:br>
          <a:r>
            <a:rPr lang="en-US" dirty="0" err="1"/>
            <a:t>Thur</a:t>
          </a:r>
          <a:r>
            <a:rPr lang="en-US" dirty="0"/>
            <a:t>: 9-12 / 16-19</a:t>
          </a:r>
        </a:p>
        <a:p>
          <a:endParaRPr lang="en-US" dirty="0"/>
        </a:p>
      </dgm:t>
    </dgm:pt>
    <dgm:pt modelId="{AFF3AD21-F4DC-489F-91A3-01F1A4F218F3}" type="parTrans" cxnId="{61C17AD2-7E7D-47DF-A3A8-635B156BB646}">
      <dgm:prSet/>
      <dgm:spPr/>
      <dgm:t>
        <a:bodyPr/>
        <a:lstStyle/>
        <a:p>
          <a:endParaRPr lang="en-US"/>
        </a:p>
      </dgm:t>
    </dgm:pt>
    <dgm:pt modelId="{42FC56C7-A75C-4787-AB99-3138816A99ED}" type="sibTrans" cxnId="{61C17AD2-7E7D-47DF-A3A8-635B156BB646}">
      <dgm:prSet/>
      <dgm:spPr/>
      <dgm:t>
        <a:bodyPr/>
        <a:lstStyle/>
        <a:p>
          <a:endParaRPr lang="en-US"/>
        </a:p>
      </dgm:t>
    </dgm:pt>
    <dgm:pt modelId="{707AE559-FBA8-4683-A935-9A9E121466C1}" type="pres">
      <dgm:prSet presAssocID="{A5503D1F-5713-483D-820B-47C53DBC75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87EC96-41CB-430F-8405-EF23E47B9BF5}" type="pres">
      <dgm:prSet presAssocID="{C76F829E-0C27-4A31-976B-F84E5F66EA02}" presName="hierRoot1" presStyleCnt="0"/>
      <dgm:spPr/>
    </dgm:pt>
    <dgm:pt modelId="{EB64CCB6-AFAD-4A99-B653-51022B0B39E5}" type="pres">
      <dgm:prSet presAssocID="{C76F829E-0C27-4A31-976B-F84E5F66EA02}" presName="composite" presStyleCnt="0"/>
      <dgm:spPr/>
    </dgm:pt>
    <dgm:pt modelId="{126C6BDF-E145-451D-ADE4-1111F4AB6C9C}" type="pres">
      <dgm:prSet presAssocID="{C76F829E-0C27-4A31-976B-F84E5F66EA02}" presName="background" presStyleLbl="node0" presStyleIdx="0" presStyleCnt="2"/>
      <dgm:spPr/>
    </dgm:pt>
    <dgm:pt modelId="{8E37028B-A6F9-4C55-9F88-48DD6883F93B}" type="pres">
      <dgm:prSet presAssocID="{C76F829E-0C27-4A31-976B-F84E5F66EA02}" presName="text" presStyleLbl="fgAcc0" presStyleIdx="0" presStyleCnt="2">
        <dgm:presLayoutVars>
          <dgm:chPref val="3"/>
        </dgm:presLayoutVars>
      </dgm:prSet>
      <dgm:spPr/>
    </dgm:pt>
    <dgm:pt modelId="{1CC022C2-AB68-40A4-A30A-5788F6BCCB9F}" type="pres">
      <dgm:prSet presAssocID="{C76F829E-0C27-4A31-976B-F84E5F66EA02}" presName="hierChild2" presStyleCnt="0"/>
      <dgm:spPr/>
    </dgm:pt>
    <dgm:pt modelId="{9952604B-9A31-40C3-B434-6C30AA9A6CF1}" type="pres">
      <dgm:prSet presAssocID="{C9091AA8-8B90-4240-BDC7-935A54D831D7}" presName="hierRoot1" presStyleCnt="0"/>
      <dgm:spPr/>
    </dgm:pt>
    <dgm:pt modelId="{71FE4288-FADC-41B1-BA64-0C4045FE3B62}" type="pres">
      <dgm:prSet presAssocID="{C9091AA8-8B90-4240-BDC7-935A54D831D7}" presName="composite" presStyleCnt="0"/>
      <dgm:spPr/>
    </dgm:pt>
    <dgm:pt modelId="{81BEDF82-2F64-4874-B5C9-39FB09EC78A7}" type="pres">
      <dgm:prSet presAssocID="{C9091AA8-8B90-4240-BDC7-935A54D831D7}" presName="background" presStyleLbl="node0" presStyleIdx="1" presStyleCnt="2"/>
      <dgm:spPr/>
    </dgm:pt>
    <dgm:pt modelId="{EDC14599-9AA4-4199-93E6-D13AC1F8144C}" type="pres">
      <dgm:prSet presAssocID="{C9091AA8-8B90-4240-BDC7-935A54D831D7}" presName="text" presStyleLbl="fgAcc0" presStyleIdx="1" presStyleCnt="2">
        <dgm:presLayoutVars>
          <dgm:chPref val="3"/>
        </dgm:presLayoutVars>
      </dgm:prSet>
      <dgm:spPr/>
    </dgm:pt>
    <dgm:pt modelId="{20D6C382-5838-40DB-A49C-CF0F01D2AE31}" type="pres">
      <dgm:prSet presAssocID="{C9091AA8-8B90-4240-BDC7-935A54D831D7}" presName="hierChild2" presStyleCnt="0"/>
      <dgm:spPr/>
    </dgm:pt>
  </dgm:ptLst>
  <dgm:cxnLst>
    <dgm:cxn modelId="{00D09425-99E6-492B-87C3-17FD8C8E668F}" srcId="{A5503D1F-5713-483D-820B-47C53DBC750F}" destId="{C76F829E-0C27-4A31-976B-F84E5F66EA02}" srcOrd="0" destOrd="0" parTransId="{93897E05-CA9B-4AA6-864A-F9A534025236}" sibTransId="{0676EFB5-4E34-4431-9669-C4FED43D2CDD}"/>
    <dgm:cxn modelId="{E382876B-5BBD-45A1-BE16-4B7032056006}" type="presOf" srcId="{A5503D1F-5713-483D-820B-47C53DBC750F}" destId="{707AE559-FBA8-4683-A935-9A9E121466C1}" srcOrd="0" destOrd="0" presId="urn:microsoft.com/office/officeart/2005/8/layout/hierarchy1"/>
    <dgm:cxn modelId="{10625DCD-FD08-447B-A65D-04C0F6A6E4D0}" type="presOf" srcId="{C76F829E-0C27-4A31-976B-F84E5F66EA02}" destId="{8E37028B-A6F9-4C55-9F88-48DD6883F93B}" srcOrd="0" destOrd="0" presId="urn:microsoft.com/office/officeart/2005/8/layout/hierarchy1"/>
    <dgm:cxn modelId="{61C17AD2-7E7D-47DF-A3A8-635B156BB646}" srcId="{A5503D1F-5713-483D-820B-47C53DBC750F}" destId="{C9091AA8-8B90-4240-BDC7-935A54D831D7}" srcOrd="1" destOrd="0" parTransId="{AFF3AD21-F4DC-489F-91A3-01F1A4F218F3}" sibTransId="{42FC56C7-A75C-4787-AB99-3138816A99ED}"/>
    <dgm:cxn modelId="{878BFEF8-7485-411A-B315-F7169B7C6AF6}" type="presOf" srcId="{C9091AA8-8B90-4240-BDC7-935A54D831D7}" destId="{EDC14599-9AA4-4199-93E6-D13AC1F8144C}" srcOrd="0" destOrd="0" presId="urn:microsoft.com/office/officeart/2005/8/layout/hierarchy1"/>
    <dgm:cxn modelId="{11F31553-E3FE-4EB7-8079-101E1180BFED}" type="presParOf" srcId="{707AE559-FBA8-4683-A935-9A9E121466C1}" destId="{5587EC96-41CB-430F-8405-EF23E47B9BF5}" srcOrd="0" destOrd="0" presId="urn:microsoft.com/office/officeart/2005/8/layout/hierarchy1"/>
    <dgm:cxn modelId="{EF1E87D8-83F5-4E45-9C26-E92379FDAB7F}" type="presParOf" srcId="{5587EC96-41CB-430F-8405-EF23E47B9BF5}" destId="{EB64CCB6-AFAD-4A99-B653-51022B0B39E5}" srcOrd="0" destOrd="0" presId="urn:microsoft.com/office/officeart/2005/8/layout/hierarchy1"/>
    <dgm:cxn modelId="{A7B41405-DFA2-479E-A145-3E1C077A8897}" type="presParOf" srcId="{EB64CCB6-AFAD-4A99-B653-51022B0B39E5}" destId="{126C6BDF-E145-451D-ADE4-1111F4AB6C9C}" srcOrd="0" destOrd="0" presId="urn:microsoft.com/office/officeart/2005/8/layout/hierarchy1"/>
    <dgm:cxn modelId="{CFA3AAB3-5B52-4490-B918-81BAAC39E360}" type="presParOf" srcId="{EB64CCB6-AFAD-4A99-B653-51022B0B39E5}" destId="{8E37028B-A6F9-4C55-9F88-48DD6883F93B}" srcOrd="1" destOrd="0" presId="urn:microsoft.com/office/officeart/2005/8/layout/hierarchy1"/>
    <dgm:cxn modelId="{BA242107-9122-4696-A062-E2F1A4211A25}" type="presParOf" srcId="{5587EC96-41CB-430F-8405-EF23E47B9BF5}" destId="{1CC022C2-AB68-40A4-A30A-5788F6BCCB9F}" srcOrd="1" destOrd="0" presId="urn:microsoft.com/office/officeart/2005/8/layout/hierarchy1"/>
    <dgm:cxn modelId="{2BF340E6-4B1C-4920-AF02-C7DB1B82394D}" type="presParOf" srcId="{707AE559-FBA8-4683-A935-9A9E121466C1}" destId="{9952604B-9A31-40C3-B434-6C30AA9A6CF1}" srcOrd="1" destOrd="0" presId="urn:microsoft.com/office/officeart/2005/8/layout/hierarchy1"/>
    <dgm:cxn modelId="{AF280689-DD35-4835-93A6-0F37C750E2B1}" type="presParOf" srcId="{9952604B-9A31-40C3-B434-6C30AA9A6CF1}" destId="{71FE4288-FADC-41B1-BA64-0C4045FE3B62}" srcOrd="0" destOrd="0" presId="urn:microsoft.com/office/officeart/2005/8/layout/hierarchy1"/>
    <dgm:cxn modelId="{929E92BC-41B4-4A21-8B2C-1B4F2C78319C}" type="presParOf" srcId="{71FE4288-FADC-41B1-BA64-0C4045FE3B62}" destId="{81BEDF82-2F64-4874-B5C9-39FB09EC78A7}" srcOrd="0" destOrd="0" presId="urn:microsoft.com/office/officeart/2005/8/layout/hierarchy1"/>
    <dgm:cxn modelId="{E293320D-11B3-48BA-A682-00473D292BEA}" type="presParOf" srcId="{71FE4288-FADC-41B1-BA64-0C4045FE3B62}" destId="{EDC14599-9AA4-4199-93E6-D13AC1F8144C}" srcOrd="1" destOrd="0" presId="urn:microsoft.com/office/officeart/2005/8/layout/hierarchy1"/>
    <dgm:cxn modelId="{DB3C9C61-69D2-4865-96B9-4836D05E9692}" type="presParOf" srcId="{9952604B-9A31-40C3-B434-6C30AA9A6CF1}" destId="{20D6C382-5838-40DB-A49C-CF0F01D2AE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E4A749-1E90-43CD-B14D-5542C1932DE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09AE8-BE76-4EE6-950A-97DC233B3A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1"/>
            </a:rPr>
            <a:t>ÅAU Sports blog</a:t>
          </a:r>
          <a:endParaRPr lang="en-US" dirty="0"/>
        </a:p>
      </dgm:t>
    </dgm:pt>
    <dgm:pt modelId="{35DDA62E-7433-45F4-8D98-1DCD1F8A1220}" type="parTrans" cxnId="{9ABAF022-249A-4798-BAB4-D37AF6FE665E}">
      <dgm:prSet/>
      <dgm:spPr/>
      <dgm:t>
        <a:bodyPr/>
        <a:lstStyle/>
        <a:p>
          <a:endParaRPr lang="en-US"/>
        </a:p>
      </dgm:t>
    </dgm:pt>
    <dgm:pt modelId="{5F7EB0D8-67A6-4223-B96E-CA80B9AF97F8}" type="sibTrans" cxnId="{9ABAF022-249A-4798-BAB4-D37AF6FE665E}">
      <dgm:prSet/>
      <dgm:spPr/>
      <dgm:t>
        <a:bodyPr/>
        <a:lstStyle/>
        <a:p>
          <a:endParaRPr lang="en-US"/>
        </a:p>
      </dgm:t>
    </dgm:pt>
    <dgm:pt modelId="{D4D23329-0192-42E7-83C0-3B266B11C0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Via mail, when you have registered  </a:t>
          </a:r>
        </a:p>
      </dgm:t>
    </dgm:pt>
    <dgm:pt modelId="{40834354-9573-424A-9A42-05E4BBD9AA5E}" type="parTrans" cxnId="{A60AF882-12F6-47AD-90BE-BAE1580BDCE5}">
      <dgm:prSet/>
      <dgm:spPr/>
      <dgm:t>
        <a:bodyPr/>
        <a:lstStyle/>
        <a:p>
          <a:endParaRPr lang="en-US"/>
        </a:p>
      </dgm:t>
    </dgm:pt>
    <dgm:pt modelId="{85BED554-A9AF-42B9-883B-338D9CA3BDA0}" type="sibTrans" cxnId="{A60AF882-12F6-47AD-90BE-BAE1580BDCE5}">
      <dgm:prSet/>
      <dgm:spPr/>
      <dgm:t>
        <a:bodyPr/>
        <a:lstStyle/>
        <a:p>
          <a:endParaRPr lang="en-US"/>
        </a:p>
      </dgm:t>
    </dgm:pt>
    <dgm:pt modelId="{E08F0D97-D1DF-4A06-8E1B-C5F57B96EA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Via sport-groups </a:t>
          </a:r>
          <a:r>
            <a:rPr lang="en-US" dirty="0" err="1"/>
            <a:t>whatsapp-messeges</a:t>
          </a:r>
          <a:endParaRPr lang="en-US" dirty="0"/>
        </a:p>
      </dgm:t>
    </dgm:pt>
    <dgm:pt modelId="{87B464E7-C53B-4282-BCF4-06AED26BF1E2}" type="parTrans" cxnId="{2860FF76-9C0C-457F-80EC-65B6C2EECA42}">
      <dgm:prSet/>
      <dgm:spPr/>
      <dgm:t>
        <a:bodyPr/>
        <a:lstStyle/>
        <a:p>
          <a:endParaRPr lang="en-US"/>
        </a:p>
      </dgm:t>
    </dgm:pt>
    <dgm:pt modelId="{B56A0988-EE6B-46EB-8480-506743C02A42}" type="sibTrans" cxnId="{2860FF76-9C0C-457F-80EC-65B6C2EECA42}">
      <dgm:prSet/>
      <dgm:spPr/>
      <dgm:t>
        <a:bodyPr/>
        <a:lstStyle/>
        <a:p>
          <a:endParaRPr lang="en-US"/>
        </a:p>
      </dgm:t>
    </dgm:pt>
    <dgm:pt modelId="{F6519AA2-22CF-4E14-ABAD-2DF847B2DB88}" type="pres">
      <dgm:prSet presAssocID="{91E4A749-1E90-43CD-B14D-5542C1932DEC}" presName="root" presStyleCnt="0">
        <dgm:presLayoutVars>
          <dgm:dir/>
          <dgm:resizeHandles val="exact"/>
        </dgm:presLayoutVars>
      </dgm:prSet>
      <dgm:spPr/>
    </dgm:pt>
    <dgm:pt modelId="{2CAF0304-1342-4506-A60E-D18680DD1827}" type="pres">
      <dgm:prSet presAssocID="{5AB09AE8-BE76-4EE6-950A-97DC233B3AB3}" presName="compNode" presStyleCnt="0"/>
      <dgm:spPr/>
    </dgm:pt>
    <dgm:pt modelId="{796B4464-63D8-4B6D-B75B-AD3158517C8E}" type="pres">
      <dgm:prSet presAssocID="{5AB09AE8-BE76-4EE6-950A-97DC233B3AB3}" presName="iconRect" presStyleLbl="node1" presStyleIdx="0" presStyleCnt="3" custLinFactNeighborX="-50436" custLinFactNeighborY="-441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0220F9D6-3346-4B04-A672-44724376CDCD}" type="pres">
      <dgm:prSet presAssocID="{5AB09AE8-BE76-4EE6-950A-97DC233B3AB3}" presName="spaceRect" presStyleCnt="0"/>
      <dgm:spPr/>
    </dgm:pt>
    <dgm:pt modelId="{EFDFA74A-B42D-427B-BC60-29D1CF4F9CE9}" type="pres">
      <dgm:prSet presAssocID="{5AB09AE8-BE76-4EE6-950A-97DC233B3AB3}" presName="textRect" presStyleLbl="revTx" presStyleIdx="0" presStyleCnt="3" custScaleX="69855" custScaleY="75237" custLinFactNeighborX="-12665" custLinFactNeighborY="-28385">
        <dgm:presLayoutVars>
          <dgm:chMax val="1"/>
          <dgm:chPref val="1"/>
        </dgm:presLayoutVars>
      </dgm:prSet>
      <dgm:spPr/>
    </dgm:pt>
    <dgm:pt modelId="{81EE61FF-96EB-439F-8E8E-1EA11D35DF1D}" type="pres">
      <dgm:prSet presAssocID="{5F7EB0D8-67A6-4223-B96E-CA80B9AF97F8}" presName="sibTrans" presStyleCnt="0"/>
      <dgm:spPr/>
    </dgm:pt>
    <dgm:pt modelId="{B65CE8BF-A33D-4D06-88A4-EEA76A532AE9}" type="pres">
      <dgm:prSet presAssocID="{D4D23329-0192-42E7-83C0-3B266B11C03C}" presName="compNode" presStyleCnt="0"/>
      <dgm:spPr/>
    </dgm:pt>
    <dgm:pt modelId="{8D2DF170-AE1D-4B80-8ABA-99940AC35986}" type="pres">
      <dgm:prSet presAssocID="{D4D23329-0192-42E7-83C0-3B266B11C03C}" presName="iconRect" presStyleLbl="node1" presStyleIdx="1" presStyleCnt="3" custLinFactX="-27425" custLinFactNeighborX="-100000" custLinFactNeighborY="-44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51FCAFA7-C36F-44E8-8B23-1C531DDAEBC9}" type="pres">
      <dgm:prSet presAssocID="{D4D23329-0192-42E7-83C0-3B266B11C03C}" presName="spaceRect" presStyleCnt="0"/>
      <dgm:spPr/>
    </dgm:pt>
    <dgm:pt modelId="{8E3CD4D6-5CB6-4085-97EF-EBE604B3AFF7}" type="pres">
      <dgm:prSet presAssocID="{D4D23329-0192-42E7-83C0-3B266B11C03C}" presName="textRect" presStyleLbl="revTx" presStyleIdx="1" presStyleCnt="3" custScaleX="101145" custScaleY="93883" custLinFactNeighborX="-51116" custLinFactNeighborY="-22546">
        <dgm:presLayoutVars>
          <dgm:chMax val="1"/>
          <dgm:chPref val="1"/>
        </dgm:presLayoutVars>
      </dgm:prSet>
      <dgm:spPr/>
    </dgm:pt>
    <dgm:pt modelId="{7DE8A797-9E9E-4F3B-B7DB-75BD7683974C}" type="pres">
      <dgm:prSet presAssocID="{85BED554-A9AF-42B9-883B-338D9CA3BDA0}" presName="sibTrans" presStyleCnt="0"/>
      <dgm:spPr/>
    </dgm:pt>
    <dgm:pt modelId="{06AD75BA-A579-4A2A-B336-060F46B9CB3C}" type="pres">
      <dgm:prSet presAssocID="{E08F0D97-D1DF-4A06-8E1B-C5F57B96EA38}" presName="compNode" presStyleCnt="0"/>
      <dgm:spPr/>
    </dgm:pt>
    <dgm:pt modelId="{4038246E-ECDD-45D1-AD82-BE41C3575D51}" type="pres">
      <dgm:prSet presAssocID="{E08F0D97-D1DF-4A06-8E1B-C5F57B96EA38}" presName="iconRect" presStyleLbl="node1" presStyleIdx="2" presStyleCnt="3" custLinFactNeighborX="2654" custLinFactNeighborY="-59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AFB2BF5-96B3-4D4C-B349-C6BBE691AD56}" type="pres">
      <dgm:prSet presAssocID="{E08F0D97-D1DF-4A06-8E1B-C5F57B96EA38}" presName="spaceRect" presStyleCnt="0"/>
      <dgm:spPr/>
    </dgm:pt>
    <dgm:pt modelId="{3812DAEB-608A-4404-919B-A9320AD53ED0}" type="pres">
      <dgm:prSet presAssocID="{E08F0D97-D1DF-4A06-8E1B-C5F57B96EA3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ABAF022-249A-4798-BAB4-D37AF6FE665E}" srcId="{91E4A749-1E90-43CD-B14D-5542C1932DEC}" destId="{5AB09AE8-BE76-4EE6-950A-97DC233B3AB3}" srcOrd="0" destOrd="0" parTransId="{35DDA62E-7433-45F4-8D98-1DCD1F8A1220}" sibTransId="{5F7EB0D8-67A6-4223-B96E-CA80B9AF97F8}"/>
    <dgm:cxn modelId="{D82E614D-6E39-489E-95C5-5D4C6AA6E26F}" type="presOf" srcId="{E08F0D97-D1DF-4A06-8E1B-C5F57B96EA38}" destId="{3812DAEB-608A-4404-919B-A9320AD53ED0}" srcOrd="0" destOrd="0" presId="urn:microsoft.com/office/officeart/2018/2/layout/IconLabelList"/>
    <dgm:cxn modelId="{2860FF76-9C0C-457F-80EC-65B6C2EECA42}" srcId="{91E4A749-1E90-43CD-B14D-5542C1932DEC}" destId="{E08F0D97-D1DF-4A06-8E1B-C5F57B96EA38}" srcOrd="2" destOrd="0" parTransId="{87B464E7-C53B-4282-BCF4-06AED26BF1E2}" sibTransId="{B56A0988-EE6B-46EB-8480-506743C02A42}"/>
    <dgm:cxn modelId="{A60AF882-12F6-47AD-90BE-BAE1580BDCE5}" srcId="{91E4A749-1E90-43CD-B14D-5542C1932DEC}" destId="{D4D23329-0192-42E7-83C0-3B266B11C03C}" srcOrd="1" destOrd="0" parTransId="{40834354-9573-424A-9A42-05E4BBD9AA5E}" sibTransId="{85BED554-A9AF-42B9-883B-338D9CA3BDA0}"/>
    <dgm:cxn modelId="{533221A7-5463-4E3B-B1C4-61ECF62EB5A7}" type="presOf" srcId="{D4D23329-0192-42E7-83C0-3B266B11C03C}" destId="{8E3CD4D6-5CB6-4085-97EF-EBE604B3AFF7}" srcOrd="0" destOrd="0" presId="urn:microsoft.com/office/officeart/2018/2/layout/IconLabelList"/>
    <dgm:cxn modelId="{A01F09C7-C1E4-4587-B898-4DCDD690FD2A}" type="presOf" srcId="{91E4A749-1E90-43CD-B14D-5542C1932DEC}" destId="{F6519AA2-22CF-4E14-ABAD-2DF847B2DB88}" srcOrd="0" destOrd="0" presId="urn:microsoft.com/office/officeart/2018/2/layout/IconLabelList"/>
    <dgm:cxn modelId="{71362CE2-C673-43EB-8A95-6256FE1670DB}" type="presOf" srcId="{5AB09AE8-BE76-4EE6-950A-97DC233B3AB3}" destId="{EFDFA74A-B42D-427B-BC60-29D1CF4F9CE9}" srcOrd="0" destOrd="0" presId="urn:microsoft.com/office/officeart/2018/2/layout/IconLabelList"/>
    <dgm:cxn modelId="{238AB4F1-5F38-4D4A-BFDF-8A55CD24443F}" type="presParOf" srcId="{F6519AA2-22CF-4E14-ABAD-2DF847B2DB88}" destId="{2CAF0304-1342-4506-A60E-D18680DD1827}" srcOrd="0" destOrd="0" presId="urn:microsoft.com/office/officeart/2018/2/layout/IconLabelList"/>
    <dgm:cxn modelId="{A9ED3CE2-0D6C-47F8-9199-6BD8B9DEE50E}" type="presParOf" srcId="{2CAF0304-1342-4506-A60E-D18680DD1827}" destId="{796B4464-63D8-4B6D-B75B-AD3158517C8E}" srcOrd="0" destOrd="0" presId="urn:microsoft.com/office/officeart/2018/2/layout/IconLabelList"/>
    <dgm:cxn modelId="{1DAA9222-9C2E-4930-B83F-3A5349B0CAAD}" type="presParOf" srcId="{2CAF0304-1342-4506-A60E-D18680DD1827}" destId="{0220F9D6-3346-4B04-A672-44724376CDCD}" srcOrd="1" destOrd="0" presId="urn:microsoft.com/office/officeart/2018/2/layout/IconLabelList"/>
    <dgm:cxn modelId="{897B11F3-9BC9-4DB1-A555-3BF449AA5464}" type="presParOf" srcId="{2CAF0304-1342-4506-A60E-D18680DD1827}" destId="{EFDFA74A-B42D-427B-BC60-29D1CF4F9CE9}" srcOrd="2" destOrd="0" presId="urn:microsoft.com/office/officeart/2018/2/layout/IconLabelList"/>
    <dgm:cxn modelId="{FE0F6BD1-7907-45BF-9D40-C754E50D9526}" type="presParOf" srcId="{F6519AA2-22CF-4E14-ABAD-2DF847B2DB88}" destId="{81EE61FF-96EB-439F-8E8E-1EA11D35DF1D}" srcOrd="1" destOrd="0" presId="urn:microsoft.com/office/officeart/2018/2/layout/IconLabelList"/>
    <dgm:cxn modelId="{7A6F306C-4E4E-4351-B2B0-7A1DC6943E47}" type="presParOf" srcId="{F6519AA2-22CF-4E14-ABAD-2DF847B2DB88}" destId="{B65CE8BF-A33D-4D06-88A4-EEA76A532AE9}" srcOrd="2" destOrd="0" presId="urn:microsoft.com/office/officeart/2018/2/layout/IconLabelList"/>
    <dgm:cxn modelId="{F8CEE740-491B-4B21-8FB4-8E73747CD70E}" type="presParOf" srcId="{B65CE8BF-A33D-4D06-88A4-EEA76A532AE9}" destId="{8D2DF170-AE1D-4B80-8ABA-99940AC35986}" srcOrd="0" destOrd="0" presId="urn:microsoft.com/office/officeart/2018/2/layout/IconLabelList"/>
    <dgm:cxn modelId="{3CBC56F4-D865-4605-9817-CDD8EC0621D9}" type="presParOf" srcId="{B65CE8BF-A33D-4D06-88A4-EEA76A532AE9}" destId="{51FCAFA7-C36F-44E8-8B23-1C531DDAEBC9}" srcOrd="1" destOrd="0" presId="urn:microsoft.com/office/officeart/2018/2/layout/IconLabelList"/>
    <dgm:cxn modelId="{71CE3A94-2349-42B7-BA6A-E38A94392A9E}" type="presParOf" srcId="{B65CE8BF-A33D-4D06-88A4-EEA76A532AE9}" destId="{8E3CD4D6-5CB6-4085-97EF-EBE604B3AFF7}" srcOrd="2" destOrd="0" presId="urn:microsoft.com/office/officeart/2018/2/layout/IconLabelList"/>
    <dgm:cxn modelId="{69011115-6C7A-4C9A-B0D5-371E3C0B4359}" type="presParOf" srcId="{F6519AA2-22CF-4E14-ABAD-2DF847B2DB88}" destId="{7DE8A797-9E9E-4F3B-B7DB-75BD7683974C}" srcOrd="3" destOrd="0" presId="urn:microsoft.com/office/officeart/2018/2/layout/IconLabelList"/>
    <dgm:cxn modelId="{A1188C7F-B6AE-4FC8-908C-46A5324409E8}" type="presParOf" srcId="{F6519AA2-22CF-4E14-ABAD-2DF847B2DB88}" destId="{06AD75BA-A579-4A2A-B336-060F46B9CB3C}" srcOrd="4" destOrd="0" presId="urn:microsoft.com/office/officeart/2018/2/layout/IconLabelList"/>
    <dgm:cxn modelId="{3EE60ECE-BD75-4115-875A-5552FEA4B362}" type="presParOf" srcId="{06AD75BA-A579-4A2A-B336-060F46B9CB3C}" destId="{4038246E-ECDD-45D1-AD82-BE41C3575D51}" srcOrd="0" destOrd="0" presId="urn:microsoft.com/office/officeart/2018/2/layout/IconLabelList"/>
    <dgm:cxn modelId="{1DFC9694-A069-444A-A5FB-3D41119BB893}" type="presParOf" srcId="{06AD75BA-A579-4A2A-B336-060F46B9CB3C}" destId="{4AFB2BF5-96B3-4D4C-B349-C6BBE691AD56}" srcOrd="1" destOrd="0" presId="urn:microsoft.com/office/officeart/2018/2/layout/IconLabelList"/>
    <dgm:cxn modelId="{873B0DA8-9198-4CA4-AFC5-CA3BB89DE37C}" type="presParOf" srcId="{06AD75BA-A579-4A2A-B336-060F46B9CB3C}" destId="{3812DAEB-608A-4404-919B-A9320AD53ED0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C6BDF-E145-451D-ADE4-1111F4AB6C9C}">
      <dsp:nvSpPr>
        <dsp:cNvPr id="0" name=""/>
        <dsp:cNvSpPr/>
      </dsp:nvSpPr>
      <dsp:spPr>
        <a:xfrm>
          <a:off x="1307" y="52047"/>
          <a:ext cx="4589865" cy="291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7028B-A6F9-4C55-9F88-48DD6883F93B}">
      <dsp:nvSpPr>
        <dsp:cNvPr id="0" name=""/>
        <dsp:cNvSpPr/>
      </dsp:nvSpPr>
      <dsp:spPr>
        <a:xfrm>
          <a:off x="511292" y="536533"/>
          <a:ext cx="4589865" cy="2914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Wasa Move – one free try out </a:t>
          </a:r>
          <a:r>
            <a:rPr lang="en-US" sz="3200" kern="1200" dirty="0" err="1"/>
            <a:t>oppertunity</a:t>
          </a:r>
          <a:endParaRPr lang="en-US" sz="3200" kern="1200" dirty="0"/>
        </a:p>
      </dsp:txBody>
      <dsp:txXfrm>
        <a:off x="596657" y="621898"/>
        <a:ext cx="4419135" cy="2743834"/>
      </dsp:txXfrm>
    </dsp:sp>
    <dsp:sp modelId="{81BEDF82-2F64-4874-B5C9-39FB09EC78A7}">
      <dsp:nvSpPr>
        <dsp:cNvPr id="0" name=""/>
        <dsp:cNvSpPr/>
      </dsp:nvSpPr>
      <dsp:spPr>
        <a:xfrm>
          <a:off x="5611143" y="52047"/>
          <a:ext cx="4589865" cy="291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14599-9AA4-4199-93E6-D13AC1F8144C}">
      <dsp:nvSpPr>
        <dsp:cNvPr id="0" name=""/>
        <dsp:cNvSpPr/>
      </dsp:nvSpPr>
      <dsp:spPr>
        <a:xfrm>
          <a:off x="6121128" y="536533"/>
          <a:ext cx="4589865" cy="2914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Mon: 9-11 / 16-19</a:t>
          </a:r>
          <a:br>
            <a:rPr lang="en-US" sz="3200" kern="1200" dirty="0"/>
          </a:br>
          <a:r>
            <a:rPr lang="en-US" sz="3200" kern="1200" dirty="0"/>
            <a:t>Tues: 9-12 / 16-19</a:t>
          </a:r>
          <a:br>
            <a:rPr lang="en-US" sz="3200" kern="1200" dirty="0"/>
          </a:br>
          <a:r>
            <a:rPr lang="en-US" sz="3200" kern="1200" dirty="0"/>
            <a:t>Wed: 10-11 / 16-19</a:t>
          </a:r>
          <a:br>
            <a:rPr lang="en-US" sz="3200" kern="1200" dirty="0"/>
          </a:br>
          <a:r>
            <a:rPr lang="en-US" sz="3200" kern="1200" dirty="0" err="1"/>
            <a:t>Thur</a:t>
          </a:r>
          <a:r>
            <a:rPr lang="en-US" sz="3200" kern="1200" dirty="0"/>
            <a:t>: 9-12 / 16-19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6206493" y="621898"/>
        <a:ext cx="4419135" cy="2743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B4464-63D8-4B6D-B75B-AD3158517C8E}">
      <dsp:nvSpPr>
        <dsp:cNvPr id="0" name=""/>
        <dsp:cNvSpPr/>
      </dsp:nvSpPr>
      <dsp:spPr>
        <a:xfrm>
          <a:off x="581619" y="887821"/>
          <a:ext cx="1308119" cy="13081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FA74A-B42D-427B-BC60-29D1CF4F9CE9}">
      <dsp:nvSpPr>
        <dsp:cNvPr id="0" name=""/>
        <dsp:cNvSpPr/>
      </dsp:nvSpPr>
      <dsp:spPr>
        <a:xfrm>
          <a:off x="490863" y="2525489"/>
          <a:ext cx="1418502" cy="407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hlinkClick xmlns:r="http://schemas.openxmlformats.org/officeDocument/2006/relationships" r:id="rId3"/>
            </a:rPr>
            <a:t>ÅAU Sports blog</a:t>
          </a:r>
          <a:endParaRPr lang="en-US" sz="1800" kern="1200" dirty="0"/>
        </a:p>
      </dsp:txBody>
      <dsp:txXfrm>
        <a:off x="490863" y="2525489"/>
        <a:ext cx="1418502" cy="407563"/>
      </dsp:txXfrm>
    </dsp:sp>
    <dsp:sp modelId="{8D2DF170-AE1D-4B80-8ABA-99940AC35986}">
      <dsp:nvSpPr>
        <dsp:cNvPr id="0" name=""/>
        <dsp:cNvSpPr/>
      </dsp:nvSpPr>
      <dsp:spPr>
        <a:xfrm>
          <a:off x="3006799" y="797576"/>
          <a:ext cx="1308119" cy="130811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CD4D6-5CB6-4085-97EF-EBE604B3AFF7}">
      <dsp:nvSpPr>
        <dsp:cNvPr id="0" name=""/>
        <dsp:cNvSpPr/>
      </dsp:nvSpPr>
      <dsp:spPr>
        <a:xfrm>
          <a:off x="2371714" y="2390130"/>
          <a:ext cx="2940217" cy="63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Via mail, when you have registered  </a:t>
          </a:r>
        </a:p>
      </dsp:txBody>
      <dsp:txXfrm>
        <a:off x="2371714" y="2390130"/>
        <a:ext cx="2940217" cy="634609"/>
      </dsp:txXfrm>
    </dsp:sp>
    <dsp:sp modelId="{4038246E-ECDD-45D1-AD82-BE41C3575D51}">
      <dsp:nvSpPr>
        <dsp:cNvPr id="0" name=""/>
        <dsp:cNvSpPr/>
      </dsp:nvSpPr>
      <dsp:spPr>
        <a:xfrm>
          <a:off x="8140676" y="815200"/>
          <a:ext cx="1308119" cy="130811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2DAEB-608A-4404-919B-A9320AD53ED0}">
      <dsp:nvSpPr>
        <dsp:cNvPr id="0" name=""/>
        <dsp:cNvSpPr/>
      </dsp:nvSpPr>
      <dsp:spPr>
        <a:xfrm>
          <a:off x="7306552" y="2489499"/>
          <a:ext cx="29069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Via sport-groups </a:t>
          </a:r>
          <a:r>
            <a:rPr lang="en-US" sz="1800" kern="1200" dirty="0" err="1"/>
            <a:t>whatsapp-messeges</a:t>
          </a:r>
          <a:endParaRPr lang="en-US" sz="1800" kern="1200" dirty="0"/>
        </a:p>
      </dsp:txBody>
      <dsp:txXfrm>
        <a:off x="7306552" y="2489499"/>
        <a:ext cx="290693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1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8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1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5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6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2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7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3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793" r:id="rId6"/>
    <p:sldLayoutId id="2147483789" r:id="rId7"/>
    <p:sldLayoutId id="2147483790" r:id="rId8"/>
    <p:sldLayoutId id="2147483791" r:id="rId9"/>
    <p:sldLayoutId id="2147483792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bofi.sharepoint.com/sites/intra-en-ict/SitePages/Guide-to-BreakPro.asp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aboakademiuniversitysports/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stenkul@abo.fi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blogs2.abo.fi/aausportsvasaenglish/schema-kalende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2.abo.fi/aausportsvasaenglish/aau-sports-formaner/" TargetMode="External"/><Relationship Id="rId2" Type="http://schemas.openxmlformats.org/officeDocument/2006/relationships/hyperlink" Target="https://blogs2.abo.fi/aausportsvasa/aau-sports-forman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hop.abo.fi/en/produkt/aau-sports-halarmark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00" y="1915557"/>
            <a:ext cx="6751683" cy="450154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b="1" i="0" dirty="0" err="1"/>
              <a:t>Feel</a:t>
            </a:r>
            <a:r>
              <a:rPr lang="sv-FI" b="1" i="0" dirty="0"/>
              <a:t> </a:t>
            </a:r>
            <a:r>
              <a:rPr lang="sv-FI" b="1" i="0" dirty="0" err="1"/>
              <a:t>Good</a:t>
            </a:r>
            <a:r>
              <a:rPr lang="sv-FI" b="1" i="0" dirty="0"/>
              <a:t> at ÅAU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2500" y="2009553"/>
            <a:ext cx="10096500" cy="4191221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sv-FI" dirty="0" err="1"/>
              <a:t>Room</a:t>
            </a:r>
            <a:r>
              <a:rPr lang="sv-FI" dirty="0"/>
              <a:t> for rest and </a:t>
            </a:r>
            <a:r>
              <a:rPr lang="sv-FI" dirty="0" err="1"/>
              <a:t>prayer</a:t>
            </a:r>
            <a:r>
              <a:rPr lang="sv-FI" dirty="0"/>
              <a:t> in F207</a:t>
            </a:r>
          </a:p>
          <a:p>
            <a:pPr>
              <a:lnSpc>
                <a:spcPct val="250000"/>
              </a:lnSpc>
            </a:pPr>
            <a:r>
              <a:rPr lang="sv-FI" dirty="0" err="1"/>
              <a:t>Bemer</a:t>
            </a:r>
            <a:r>
              <a:rPr lang="sv-FI" dirty="0"/>
              <a:t>-madrass</a:t>
            </a:r>
          </a:p>
          <a:p>
            <a:pPr>
              <a:lnSpc>
                <a:spcPct val="250000"/>
              </a:lnSpc>
            </a:pPr>
            <a:r>
              <a:rPr lang="sv-FI" dirty="0">
                <a:hlinkClick r:id="rId3"/>
              </a:rPr>
              <a:t>Break Pro</a:t>
            </a:r>
            <a:r>
              <a:rPr lang="sv-FI" dirty="0"/>
              <a:t>  </a:t>
            </a:r>
          </a:p>
          <a:p>
            <a:pPr>
              <a:lnSpc>
                <a:spcPct val="250000"/>
              </a:lnSpc>
            </a:pPr>
            <a:r>
              <a:rPr lang="sv-FI" dirty="0" err="1"/>
              <a:t>Join</a:t>
            </a:r>
            <a:r>
              <a:rPr lang="sv-FI" dirty="0"/>
              <a:t> ÅAU Sports</a:t>
            </a:r>
          </a:p>
        </p:txBody>
      </p:sp>
    </p:spTree>
    <p:extLst>
      <p:ext uri="{BB962C8B-B14F-4D97-AF65-F5344CB8AC3E}">
        <p14:creationId xmlns:p14="http://schemas.microsoft.com/office/powerpoint/2010/main" val="407449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00DF-EB53-3785-F2F1-8FF54E98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do I get information?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1A8A0AB-996A-789E-E55C-A8E491AAF5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3539" y="2009553"/>
          <a:ext cx="10655461" cy="4032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2550276-CE7C-E04F-9630-CB43C84455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1269" y="2824752"/>
            <a:ext cx="2121592" cy="12010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F03D10-6ECE-96AA-8775-D6BBC941CA3E}"/>
              </a:ext>
            </a:extLst>
          </p:cNvPr>
          <p:cNvSpPr txBox="1"/>
          <p:nvPr/>
        </p:nvSpPr>
        <p:spPr>
          <a:xfrm>
            <a:off x="6366076" y="4213185"/>
            <a:ext cx="121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 err="1">
                <a:hlinkClick r:id="rId8"/>
              </a:rPr>
              <a:t>Instagram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5762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0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2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2775B-7058-EFCB-FC52-631F72DF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en-US" b="1" dirty="0"/>
              <a:t>contact</a:t>
            </a:r>
          </a:p>
        </p:txBody>
      </p:sp>
      <p:pic>
        <p:nvPicPr>
          <p:cNvPr id="4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CB25072D-5E1C-448D-47F5-DAE6E0EE7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63532"/>
            <a:ext cx="5270053" cy="3530935"/>
          </a:xfrm>
          <a:prstGeom prst="rect">
            <a:avLst/>
          </a:prstGeom>
        </p:spPr>
      </p:pic>
      <p:cxnSp>
        <p:nvCxnSpPr>
          <p:cNvPr id="39" name="Straight Connector 34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3AA5E-BC3E-B5A5-87B7-6E835FCE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ea typeface="+mn-lt"/>
                <a:cs typeface="+mn-lt"/>
              </a:rPr>
              <a:t>Åbo Akademi, Academill 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 err="1">
                <a:ea typeface="+mn-lt"/>
                <a:cs typeface="+mn-lt"/>
              </a:rPr>
              <a:t>Strandgatan</a:t>
            </a:r>
            <a:r>
              <a:rPr lang="en-US" sz="2200" dirty="0">
                <a:ea typeface="+mn-lt"/>
                <a:cs typeface="+mn-lt"/>
              </a:rPr>
              <a:t> 2, 65100 Vasa, room B430 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>
                <a:ea typeface="+mn-lt"/>
                <a:cs typeface="+mn-lt"/>
              </a:rPr>
              <a:t>06-324 71 61 / 050-36 77 914 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>
                <a:ea typeface="+mn-lt"/>
                <a:cs typeface="+mn-lt"/>
                <a:hlinkClick r:id="rId3"/>
              </a:rPr>
              <a:t>astenkul@abo.fi</a:t>
            </a:r>
            <a:r>
              <a:rPr lang="en-US" sz="2200" dirty="0">
                <a:ea typeface="+mn-lt"/>
                <a:cs typeface="+mn-lt"/>
              </a:rPr>
              <a:t> </a:t>
            </a: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ea typeface="+mn-lt"/>
                <a:cs typeface="+mn-lt"/>
              </a:rPr>
              <a:t>  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u="sng" dirty="0">
                <a:ea typeface="+mn-lt"/>
                <a:cs typeface="+mn-lt"/>
              </a:rPr>
              <a:t>At the office:</a:t>
            </a:r>
            <a:r>
              <a:rPr lang="en-US" sz="2200" dirty="0">
                <a:ea typeface="+mn-lt"/>
                <a:cs typeface="+mn-lt"/>
              </a:rPr>
              <a:t> 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>
                <a:ea typeface="+mn-lt"/>
                <a:cs typeface="+mn-lt"/>
              </a:rPr>
              <a:t>Tuesdays at 9:15am-2:45pm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>
                <a:ea typeface="+mn-lt"/>
                <a:cs typeface="+mn-lt"/>
              </a:rPr>
              <a:t>Wednesdays at 9:15-2:45pm 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>
                <a:ea typeface="+mn-lt"/>
                <a:cs typeface="+mn-lt"/>
              </a:rPr>
              <a:t>Thursdays at 9:15-2:45pm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7047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E0D4398-84C2-41B8-BF30-3157F7B18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71636-80B5-970E-B997-0D0E3DB91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"/>
          <a:stretch/>
        </p:blipFill>
        <p:spPr>
          <a:xfrm>
            <a:off x="20" y="10"/>
            <a:ext cx="9137156" cy="6857989"/>
          </a:xfrm>
          <a:prstGeom prst="rect">
            <a:avLst/>
          </a:prstGeom>
        </p:spPr>
      </p:pic>
      <p:sp>
        <p:nvSpPr>
          <p:cNvPr id="43" name="Rectangle 23">
            <a:extLst>
              <a:ext uri="{FF2B5EF4-FFF2-40B4-BE49-F238E27FC236}">
                <a16:creationId xmlns:a16="http://schemas.microsoft.com/office/drawing/2014/main" id="{1E519840-CB5B-442F-AF8C-F848E7699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5558" y="-6724"/>
            <a:ext cx="4265457" cy="686873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240216 w 5664007"/>
              <a:gd name="connsiteY0" fmla="*/ 0 h 6857998"/>
              <a:gd name="connsiteX1" fmla="*/ 5664007 w 5664007"/>
              <a:gd name="connsiteY1" fmla="*/ 0 h 6857998"/>
              <a:gd name="connsiteX2" fmla="*/ 5664007 w 5664007"/>
              <a:gd name="connsiteY2" fmla="*/ 6857998 h 6857998"/>
              <a:gd name="connsiteX3" fmla="*/ 0 w 5664007"/>
              <a:gd name="connsiteY3" fmla="*/ 6846045 h 6857998"/>
              <a:gd name="connsiteX4" fmla="*/ 2240216 w 5664007"/>
              <a:gd name="connsiteY4" fmla="*/ 0 h 6857998"/>
              <a:gd name="connsiteX0" fmla="*/ 2170935 w 5594726"/>
              <a:gd name="connsiteY0" fmla="*/ 0 h 6865085"/>
              <a:gd name="connsiteX1" fmla="*/ 5594726 w 5594726"/>
              <a:gd name="connsiteY1" fmla="*/ 0 h 6865085"/>
              <a:gd name="connsiteX2" fmla="*/ 5594726 w 5594726"/>
              <a:gd name="connsiteY2" fmla="*/ 6857998 h 6865085"/>
              <a:gd name="connsiteX3" fmla="*/ 0 w 5594726"/>
              <a:gd name="connsiteY3" fmla="*/ 6865085 h 6865085"/>
              <a:gd name="connsiteX4" fmla="*/ 2170935 w 5594726"/>
              <a:gd name="connsiteY4" fmla="*/ 0 h 6865085"/>
              <a:gd name="connsiteX0" fmla="*/ 1747097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747097 w 5170888"/>
              <a:gd name="connsiteY4" fmla="*/ 0 h 6865085"/>
              <a:gd name="connsiteX0" fmla="*/ 1404766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404766 w 5170888"/>
              <a:gd name="connsiteY4" fmla="*/ 0 h 686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0888" h="6865085">
                <a:moveTo>
                  <a:pt x="1404766" y="0"/>
                </a:moveTo>
                <a:lnTo>
                  <a:pt x="5170888" y="0"/>
                </a:lnTo>
                <a:lnTo>
                  <a:pt x="5170888" y="6857998"/>
                </a:lnTo>
                <a:lnTo>
                  <a:pt x="0" y="6865085"/>
                </a:lnTo>
                <a:lnTo>
                  <a:pt x="14047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04880" y="3025587"/>
            <a:ext cx="3153720" cy="3375213"/>
          </a:xfrm>
        </p:spPr>
        <p:txBody>
          <a:bodyPr>
            <a:normAutofit/>
          </a:bodyPr>
          <a:lstStyle/>
          <a:p>
            <a:pPr algn="r"/>
            <a:r>
              <a:rPr lang="en-US" sz="6000" b="1" dirty="0"/>
              <a:t>ÅAU Sports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7176" y="457201"/>
            <a:ext cx="2521424" cy="143759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800" b="1" dirty="0"/>
              <a:t>2024-2025</a:t>
            </a:r>
            <a:endParaRPr lang="en-US" sz="28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C7EF422-3076-48F2-A38B-7CA85177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31959" y="0"/>
            <a:ext cx="5279056" cy="777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896548C-21A4-493D-B220-64E89F1E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81082" y="-6724"/>
            <a:ext cx="2279175" cy="68647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7279695-C99D-B88C-EF05-D84C750A2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75" y="1445516"/>
            <a:ext cx="2714308" cy="26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221245A-B93D-45A8-B0FA-EC2AEE26E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skens ögon visning av fötterna i en person som reser på resande fot">
            <a:extLst>
              <a:ext uri="{FF2B5EF4-FFF2-40B4-BE49-F238E27FC236}">
                <a16:creationId xmlns:a16="http://schemas.microsoft.com/office/drawing/2014/main" id="{683D3AB4-2D5A-6E44-B9E9-577230A93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A60A95D1-194E-4E4E-8C67-30F91F8E7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8521995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E6264-AD71-B77E-E89D-7CE3A8B7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871538"/>
            <a:ext cx="6515100" cy="20145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i="1" kern="1200" cap="all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ÅAU Sports?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4C0A835-9AC9-4D0F-A529-BE4789E12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39206" y="3065930"/>
            <a:ext cx="2852793" cy="37977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CF67ECC-797A-4CA0-87E3-360466498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172700" y="0"/>
            <a:ext cx="1358310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B5DCA78-C56D-2448-C5F3-33025F5E7B3D}"/>
              </a:ext>
            </a:extLst>
          </p:cNvPr>
          <p:cNvSpPr txBox="1"/>
          <p:nvPr/>
        </p:nvSpPr>
        <p:spPr>
          <a:xfrm>
            <a:off x="946631" y="3619501"/>
            <a:ext cx="657091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All bachelor or master's degree students and exchange students at 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Åbo Akademi University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Novia University of Applied Sciences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Hanken School of Economics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All staff at the above universities</a:t>
            </a:r>
          </a:p>
        </p:txBody>
      </p:sp>
    </p:spTree>
    <p:extLst>
      <p:ext uri="{BB962C8B-B14F-4D97-AF65-F5344CB8AC3E}">
        <p14:creationId xmlns:p14="http://schemas.microsoft.com/office/powerpoint/2010/main" val="6371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8DE341-822F-4EE4-F19E-A3455F13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533400"/>
            <a:ext cx="4529138" cy="1671639"/>
          </a:xfrm>
        </p:spPr>
        <p:txBody>
          <a:bodyPr>
            <a:normAutofit/>
          </a:bodyPr>
          <a:lstStyle/>
          <a:p>
            <a:r>
              <a:rPr lang="sv-FI" b="1" i="0" dirty="0" err="1"/>
              <a:t>Cost</a:t>
            </a:r>
            <a:r>
              <a:rPr lang="sv-FI" b="1" i="0" dirty="0"/>
              <a:t> for students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F57445-567C-9B2A-1A5B-F5002B61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05038"/>
            <a:ext cx="4405314" cy="41195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academic year from the 1</a:t>
            </a:r>
            <a:r>
              <a:rPr lang="en-US" baseline="30000" dirty="0"/>
              <a:t>st</a:t>
            </a:r>
            <a:r>
              <a:rPr lang="en-US" dirty="0"/>
              <a:t> of September – 31</a:t>
            </a:r>
            <a:r>
              <a:rPr lang="en-US" baseline="30000" dirty="0"/>
              <a:t>st</a:t>
            </a:r>
            <a:r>
              <a:rPr lang="en-US" dirty="0"/>
              <a:t> of August 60€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Autumn term 40€</a:t>
            </a:r>
          </a:p>
          <a:p>
            <a:r>
              <a:rPr lang="en-US" dirty="0"/>
              <a:t>Spring term 45€</a:t>
            </a:r>
          </a:p>
          <a:p>
            <a:r>
              <a:rPr lang="en-US" dirty="0"/>
              <a:t>Summer 30€</a:t>
            </a:r>
          </a:p>
          <a:p>
            <a:endParaRPr lang="en-US" dirty="0"/>
          </a:p>
          <a:p>
            <a:r>
              <a:rPr lang="en-US" dirty="0"/>
              <a:t>Pay your </a:t>
            </a:r>
            <a:r>
              <a:rPr lang="en-US" dirty="0" err="1"/>
              <a:t>memberfee</a:t>
            </a:r>
            <a:r>
              <a:rPr lang="en-US" dirty="0"/>
              <a:t> via QR-code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5CDA588-0AA4-05E3-8F47-8FE23FF97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647700"/>
            <a:ext cx="5562600" cy="55626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3640693" y="5698066"/>
            <a:ext cx="4348720" cy="433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0381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6BC88-4C03-75FC-A3D2-051875C5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en-US" b="1" dirty="0"/>
              <a:t>ÅAU Sports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82C1A-2798-F467-EDE9-27EF5050F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045" y="533400"/>
            <a:ext cx="5895754" cy="57626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000" dirty="0" err="1">
                <a:hlinkClick r:id="rId2"/>
              </a:rPr>
              <a:t>Shedule</a:t>
            </a:r>
            <a:r>
              <a:rPr lang="en-US" sz="4000" dirty="0">
                <a:hlinkClick r:id="rId2"/>
              </a:rPr>
              <a:t> 2024-2025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ea typeface="+mn-lt"/>
                <a:cs typeface="+mn-lt"/>
              </a:rPr>
              <a:t>Starts from week 2 and some </a:t>
            </a:r>
            <a:r>
              <a:rPr lang="en-US" dirty="0" err="1">
                <a:ea typeface="+mn-lt"/>
                <a:cs typeface="+mn-lt"/>
              </a:rPr>
              <a:t>activites</a:t>
            </a:r>
            <a:r>
              <a:rPr lang="en-US" dirty="0">
                <a:ea typeface="+mn-lt"/>
                <a:cs typeface="+mn-lt"/>
              </a:rPr>
              <a:t> from week 3 or further on</a:t>
            </a:r>
          </a:p>
          <a:p>
            <a:pPr>
              <a:buFontTx/>
              <a:buChar char="-"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2" y="2207086"/>
            <a:ext cx="36652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5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B27F2-5F1A-4C04-1B58-9A4CBB0B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70" y="749595"/>
            <a:ext cx="5645888" cy="3902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dirty="0"/>
              <a:t>Other benefits</a:t>
            </a:r>
            <a:br>
              <a:rPr lang="en-US" sz="4100" b="1" i="1" kern="1200" cap="all" baseline="0" dirty="0"/>
            </a:br>
            <a:br>
              <a:rPr lang="en-US" sz="4100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4100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100" dirty="0"/>
              <a:t>read more in</a:t>
            </a:r>
            <a:r>
              <a:rPr lang="en-US" sz="4100" i="1" kern="1200" cap="all" baseline="0" dirty="0"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sz="4100" i="1" kern="1200" cap="all" baseline="0" dirty="0">
                <a:latin typeface="+mj-lt"/>
                <a:ea typeface="+mj-ea"/>
                <a:cs typeface="+mj-cs"/>
              </a:rPr>
            </a:br>
            <a:r>
              <a:rPr lang="en-US" sz="4100" i="1" kern="1200" cap="all" baseline="0" dirty="0">
                <a:latin typeface="+mj-lt"/>
                <a:ea typeface="+mj-ea"/>
                <a:cs typeface="+mj-cs"/>
                <a:hlinkClick r:id="rId3"/>
              </a:rPr>
              <a:t>ÅAU Sports blog</a:t>
            </a:r>
            <a:br>
              <a:rPr lang="en-US" sz="4100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100" i="1" kern="1200" cap="all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En grupp med gula figurer och en röd figur på andra sidan">
            <a:extLst>
              <a:ext uri="{FF2B5EF4-FFF2-40B4-BE49-F238E27FC236}">
                <a16:creationId xmlns:a16="http://schemas.microsoft.com/office/drawing/2014/main" id="{D558407E-F8D8-5C54-3D19-89C514B4D3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49" r="19361" b="2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08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581" y="163028"/>
            <a:ext cx="1905000" cy="1905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b="1" i="0" dirty="0"/>
              <a:t>Happenings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1049" y="1657917"/>
            <a:ext cx="9906000" cy="40244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We organize different trials-on occasions -  you receive information about these, via the mailing list (automatically when you have paid the </a:t>
            </a:r>
            <a:r>
              <a:rPr lang="en-US" dirty="0" err="1"/>
              <a:t>memberfee</a:t>
            </a:r>
            <a:r>
              <a:rPr lang="en-US" dirty="0"/>
              <a:t>) or info at the blog.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sv-FI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73" y="3107553"/>
            <a:ext cx="3787527" cy="2524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27" y="3515052"/>
            <a:ext cx="3393587" cy="25451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8" y="3953934"/>
            <a:ext cx="3803897" cy="28529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3316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7F430E9F-3B61-4A75-9A34-1EF839C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5A93CC3-99AA-471D-9142-5BD2235D6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5A1EFF-2E6F-4210-A283-AF9BE5B07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C9A7BB-4074-4704-B5B6-B526355DF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5622E3-2C65-496F-9C3F-CBEE219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ED111D-3746-4B9C-AEE8-7AB83467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AE1D3C-1EF9-4A89-B613-EE7B78910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84978E-FA6B-195C-CB89-B9657C96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497395"/>
            <a:ext cx="10064376" cy="1229756"/>
          </a:xfrm>
        </p:spPr>
        <p:txBody>
          <a:bodyPr>
            <a:normAutofit/>
          </a:bodyPr>
          <a:lstStyle/>
          <a:p>
            <a:r>
              <a:rPr lang="en-US" b="1" dirty="0"/>
              <a:t>Try out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E80A3F-530A-4181-887F-9AAF6DCBF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48CCE54-6D5A-6AE4-01F5-4C57834D8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569546"/>
              </p:ext>
            </p:extLst>
          </p:nvPr>
        </p:nvGraphicFramePr>
        <p:xfrm>
          <a:off x="818708" y="2552700"/>
          <a:ext cx="10712302" cy="350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77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6E0D4398-84C2-41B8-BF30-3157F7B18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99CCB70-5147-CB06-BD48-68D204D4A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r="-1" b="-1"/>
          <a:stretch/>
        </p:blipFill>
        <p:spPr>
          <a:xfrm>
            <a:off x="253060" y="120637"/>
            <a:ext cx="9137156" cy="6857989"/>
          </a:xfrm>
          <a:prstGeom prst="rect">
            <a:avLst/>
          </a:prstGeom>
        </p:spPr>
      </p:pic>
      <p:sp>
        <p:nvSpPr>
          <p:cNvPr id="57" name="Rectangle 23">
            <a:extLst>
              <a:ext uri="{FF2B5EF4-FFF2-40B4-BE49-F238E27FC236}">
                <a16:creationId xmlns:a16="http://schemas.microsoft.com/office/drawing/2014/main" id="{1E519840-CB5B-442F-AF8C-F848E7699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5558" y="-6724"/>
            <a:ext cx="4265457" cy="686873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240216 w 5664007"/>
              <a:gd name="connsiteY0" fmla="*/ 0 h 6857998"/>
              <a:gd name="connsiteX1" fmla="*/ 5664007 w 5664007"/>
              <a:gd name="connsiteY1" fmla="*/ 0 h 6857998"/>
              <a:gd name="connsiteX2" fmla="*/ 5664007 w 5664007"/>
              <a:gd name="connsiteY2" fmla="*/ 6857998 h 6857998"/>
              <a:gd name="connsiteX3" fmla="*/ 0 w 5664007"/>
              <a:gd name="connsiteY3" fmla="*/ 6846045 h 6857998"/>
              <a:gd name="connsiteX4" fmla="*/ 2240216 w 5664007"/>
              <a:gd name="connsiteY4" fmla="*/ 0 h 6857998"/>
              <a:gd name="connsiteX0" fmla="*/ 2170935 w 5594726"/>
              <a:gd name="connsiteY0" fmla="*/ 0 h 6865085"/>
              <a:gd name="connsiteX1" fmla="*/ 5594726 w 5594726"/>
              <a:gd name="connsiteY1" fmla="*/ 0 h 6865085"/>
              <a:gd name="connsiteX2" fmla="*/ 5594726 w 5594726"/>
              <a:gd name="connsiteY2" fmla="*/ 6857998 h 6865085"/>
              <a:gd name="connsiteX3" fmla="*/ 0 w 5594726"/>
              <a:gd name="connsiteY3" fmla="*/ 6865085 h 6865085"/>
              <a:gd name="connsiteX4" fmla="*/ 2170935 w 5594726"/>
              <a:gd name="connsiteY4" fmla="*/ 0 h 6865085"/>
              <a:gd name="connsiteX0" fmla="*/ 1747097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747097 w 5170888"/>
              <a:gd name="connsiteY4" fmla="*/ 0 h 6865085"/>
              <a:gd name="connsiteX0" fmla="*/ 1404766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404766 w 5170888"/>
              <a:gd name="connsiteY4" fmla="*/ 0 h 686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0888" h="6865085">
                <a:moveTo>
                  <a:pt x="1404766" y="0"/>
                </a:moveTo>
                <a:lnTo>
                  <a:pt x="5170888" y="0"/>
                </a:lnTo>
                <a:lnTo>
                  <a:pt x="5170888" y="6857998"/>
                </a:lnTo>
                <a:lnTo>
                  <a:pt x="0" y="6865085"/>
                </a:lnTo>
                <a:lnTo>
                  <a:pt x="14047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553C4-3214-5215-53F9-9ABD0750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880" y="3025587"/>
            <a:ext cx="3153720" cy="29852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Overall Badge</a:t>
            </a:r>
            <a:br>
              <a:rPr lang="en-US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Buy here</a:t>
            </a:r>
            <a:endParaRPr lang="en-US" sz="2800" b="1" i="1" kern="1200" cap="all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C7EF422-3076-48F2-A38B-7CA85177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31959" y="0"/>
            <a:ext cx="5279056" cy="777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96548C-21A4-493D-B220-64E89F1E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81082" y="-6724"/>
            <a:ext cx="2279175" cy="68647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19653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1198</TotalTime>
  <Words>248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Univers Condensed Light</vt:lpstr>
      <vt:lpstr>Walbaum Display Light</vt:lpstr>
      <vt:lpstr>AngleLinesVTI</vt:lpstr>
      <vt:lpstr>Feel Good at ÅAU</vt:lpstr>
      <vt:lpstr>ÅAU Sports</vt:lpstr>
      <vt:lpstr>What is ÅAU Sports?</vt:lpstr>
      <vt:lpstr>Cost for students</vt:lpstr>
      <vt:lpstr>ÅAU Sports   </vt:lpstr>
      <vt:lpstr>Other benefits   read more in  ÅAU Sports blog </vt:lpstr>
      <vt:lpstr>Happenings</vt:lpstr>
      <vt:lpstr>Try out</vt:lpstr>
      <vt:lpstr>Overall Badge Buy here</vt:lpstr>
      <vt:lpstr>Where do I get information?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Anki Stenkull-Aura</dc:creator>
  <cp:lastModifiedBy>Petra Lindblad</cp:lastModifiedBy>
  <cp:revision>261</cp:revision>
  <dcterms:created xsi:type="dcterms:W3CDTF">2022-08-17T10:12:41Z</dcterms:created>
  <dcterms:modified xsi:type="dcterms:W3CDTF">2025-01-17T07:31:12Z</dcterms:modified>
</cp:coreProperties>
</file>