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F0"/>
    <a:srgbClr val="F7DFE2"/>
    <a:srgbClr val="CFA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89ED1AA-8684-4D37-B208-8777E1A778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p:cNvSpPr>
            <a:spLocks noGrp="1"/>
          </p:cNvSpPr>
          <p:nvPr>
            <p:ph type="ctrTitle"/>
          </p:nvPr>
        </p:nvSpPr>
        <p:spPr>
          <a:xfrm>
            <a:off x="2558716" y="955309"/>
            <a:ext cx="7074568" cy="2898975"/>
          </a:xfrm>
        </p:spPr>
        <p:txBody>
          <a:bodyPr>
            <a:normAutofit/>
          </a:bodyPr>
          <a:lstStyle/>
          <a:p>
            <a:r>
              <a:rPr lang="en-US" sz="6600">
                <a:solidFill>
                  <a:srgbClr val="FFFFFF"/>
                </a:solidFill>
              </a:rPr>
              <a:t>Exchange tutors 2024-2025 Vasa</a:t>
            </a:r>
          </a:p>
        </p:txBody>
      </p:sp>
      <p:sp>
        <p:nvSpPr>
          <p:cNvPr id="3" name="Subtitle 2"/>
          <p:cNvSpPr>
            <a:spLocks noGrp="1"/>
          </p:cNvSpPr>
          <p:nvPr>
            <p:ph type="subTitle" idx="1"/>
          </p:nvPr>
        </p:nvSpPr>
        <p:spPr>
          <a:xfrm>
            <a:off x="2634916" y="4533813"/>
            <a:ext cx="6930189" cy="938463"/>
          </a:xfrm>
        </p:spPr>
        <p:txBody>
          <a:bodyPr>
            <a:normAutofit/>
          </a:bodyPr>
          <a:lstStyle/>
          <a:p>
            <a:endParaRPr lang="en-US">
              <a:solidFill>
                <a:srgbClr val="FFFFFF"/>
              </a:solidFill>
            </a:endParaRPr>
          </a:p>
        </p:txBody>
      </p:sp>
      <p:sp>
        <p:nvSpPr>
          <p:cNvPr id="26"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D9D16-85FC-04C6-7D42-84F98E7D1BA5}"/>
              </a:ext>
            </a:extLst>
          </p:cNvPr>
          <p:cNvSpPr>
            <a:spLocks noGrp="1"/>
          </p:cNvSpPr>
          <p:nvPr>
            <p:ph type="title"/>
          </p:nvPr>
        </p:nvSpPr>
        <p:spPr>
          <a:xfrm>
            <a:off x="3970366" y="266700"/>
            <a:ext cx="4267200" cy="1427672"/>
          </a:xfrm>
        </p:spPr>
        <p:txBody>
          <a:bodyPr>
            <a:normAutofit/>
          </a:bodyPr>
          <a:lstStyle/>
          <a:p>
            <a:pPr algn="ctr"/>
            <a:r>
              <a:rPr lang="en-US">
                <a:solidFill>
                  <a:schemeClr val="tx1">
                    <a:lumMod val="85000"/>
                    <a:lumOff val="15000"/>
                  </a:schemeClr>
                </a:solidFill>
              </a:rPr>
              <a:t>Jenny Ingman</a:t>
            </a:r>
          </a:p>
        </p:txBody>
      </p:sp>
      <p:pic>
        <p:nvPicPr>
          <p:cNvPr id="5" name="Picture 4" descr="A person with red hair and a nose ring&#10;&#10;Description automatically generated">
            <a:extLst>
              <a:ext uri="{FF2B5EF4-FFF2-40B4-BE49-F238E27FC236}">
                <a16:creationId xmlns:a16="http://schemas.microsoft.com/office/drawing/2014/main" id="{D116E2C9-ED3C-DB36-EBAF-D63B04437BFF}"/>
              </a:ext>
            </a:extLst>
          </p:cNvPr>
          <p:cNvPicPr>
            <a:picLocks noChangeAspect="1"/>
          </p:cNvPicPr>
          <p:nvPr/>
        </p:nvPicPr>
        <p:blipFill rotWithShape="1">
          <a:blip r:embed="rId2"/>
          <a:srcRect l="4198"/>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9" name="Content Placeholder 8">
            <a:extLst>
              <a:ext uri="{FF2B5EF4-FFF2-40B4-BE49-F238E27FC236}">
                <a16:creationId xmlns:a16="http://schemas.microsoft.com/office/drawing/2014/main" id="{A362D9D2-4922-CA76-C550-6CC178A0B829}"/>
              </a:ext>
            </a:extLst>
          </p:cNvPr>
          <p:cNvSpPr>
            <a:spLocks noGrp="1"/>
          </p:cNvSpPr>
          <p:nvPr>
            <p:ph idx="1"/>
          </p:nvPr>
        </p:nvSpPr>
        <p:spPr>
          <a:xfrm>
            <a:off x="4198966" y="1652057"/>
            <a:ext cx="3810000" cy="4926542"/>
          </a:xfrm>
        </p:spPr>
        <p:txBody>
          <a:bodyPr vert="horz" lIns="91440" tIns="45720" rIns="91440" bIns="45720" rtlCol="0" anchor="t">
            <a:normAutofit fontScale="92500" lnSpcReduction="10000"/>
          </a:bodyPr>
          <a:lstStyle/>
          <a:p>
            <a:pPr marL="0" indent="0">
              <a:buNone/>
            </a:pPr>
            <a:r>
              <a:rPr lang="en-US" sz="2000">
                <a:solidFill>
                  <a:schemeClr val="tx1">
                    <a:lumMod val="85000"/>
                    <a:lumOff val="15000"/>
                  </a:schemeClr>
                </a:solidFill>
              </a:rPr>
              <a:t>Hi! I'm Jenny, </a:t>
            </a:r>
            <a:endParaRPr lang="en-US">
              <a:solidFill>
                <a:schemeClr val="tx1">
                  <a:lumMod val="85000"/>
                  <a:lumOff val="15000"/>
                </a:schemeClr>
              </a:solidFill>
            </a:endParaRPr>
          </a:p>
          <a:p>
            <a:pPr marL="0" indent="0">
              <a:buNone/>
            </a:pPr>
            <a:r>
              <a:rPr lang="en-US" sz="2000">
                <a:solidFill>
                  <a:schemeClr val="tx1">
                    <a:lumMod val="85000"/>
                    <a:lumOff val="15000"/>
                  </a:schemeClr>
                </a:solidFill>
              </a:rPr>
              <a:t>a 20-year-old redhead, originally from a small, Swedish-speaking village, one hour drive north from Vaasa. I moved here last year to study Social Sciences at </a:t>
            </a:r>
            <a:r>
              <a:rPr lang="en-US" sz="2000" err="1">
                <a:solidFill>
                  <a:schemeClr val="tx1">
                    <a:lumMod val="85000"/>
                    <a:lumOff val="15000"/>
                  </a:schemeClr>
                </a:solidFill>
              </a:rPr>
              <a:t>Åbo</a:t>
            </a:r>
            <a:r>
              <a:rPr lang="en-US" sz="2000">
                <a:solidFill>
                  <a:schemeClr val="tx1">
                    <a:lumMod val="85000"/>
                    <a:lumOff val="15000"/>
                  </a:schemeClr>
                </a:solidFill>
              </a:rPr>
              <a:t> </a:t>
            </a:r>
            <a:r>
              <a:rPr lang="en-US" sz="2000" err="1">
                <a:solidFill>
                  <a:schemeClr val="tx1">
                    <a:lumMod val="85000"/>
                    <a:lumOff val="15000"/>
                  </a:schemeClr>
                </a:solidFill>
              </a:rPr>
              <a:t>Akademi</a:t>
            </a:r>
            <a:r>
              <a:rPr lang="en-US" sz="2000">
                <a:solidFill>
                  <a:schemeClr val="tx1">
                    <a:lumMod val="85000"/>
                    <a:lumOff val="15000"/>
                  </a:schemeClr>
                </a:solidFill>
              </a:rPr>
              <a:t>. </a:t>
            </a:r>
            <a:endParaRPr lang="en-US">
              <a:solidFill>
                <a:schemeClr val="tx1">
                  <a:lumMod val="85000"/>
                  <a:lumOff val="15000"/>
                </a:schemeClr>
              </a:solidFill>
            </a:endParaRPr>
          </a:p>
          <a:p>
            <a:pPr marL="0" indent="0">
              <a:buNone/>
            </a:pPr>
            <a:endParaRPr lang="en-US" sz="2000">
              <a:solidFill>
                <a:schemeClr val="tx1">
                  <a:lumMod val="85000"/>
                  <a:lumOff val="15000"/>
                </a:schemeClr>
              </a:solidFill>
            </a:endParaRPr>
          </a:p>
          <a:p>
            <a:pPr marL="0" indent="0">
              <a:buNone/>
            </a:pPr>
            <a:r>
              <a:rPr lang="en-US" sz="2000">
                <a:solidFill>
                  <a:schemeClr val="tx1">
                    <a:lumMod val="85000"/>
                    <a:lumOff val="15000"/>
                  </a:schemeClr>
                </a:solidFill>
              </a:rPr>
              <a:t>My interests vary from going for a nature walk to going clubbing, doing sports, anything goes and I'm always up for trying new things.</a:t>
            </a:r>
          </a:p>
          <a:p>
            <a:pPr marL="0" indent="0">
              <a:buNone/>
            </a:pPr>
            <a:endParaRPr lang="en-US" sz="2000">
              <a:solidFill>
                <a:schemeClr val="tx1">
                  <a:lumMod val="85000"/>
                  <a:lumOff val="15000"/>
                </a:schemeClr>
              </a:solidFill>
            </a:endParaRPr>
          </a:p>
          <a:p>
            <a:pPr marL="0" indent="0">
              <a:buNone/>
            </a:pPr>
            <a:r>
              <a:rPr lang="en-US" sz="2000">
                <a:solidFill>
                  <a:schemeClr val="tx1">
                    <a:lumMod val="85000"/>
                    <a:lumOff val="15000"/>
                  </a:schemeClr>
                </a:solidFill>
              </a:rPr>
              <a:t>Excited to meet y'all, feel free to take contact:</a:t>
            </a:r>
          </a:p>
          <a:p>
            <a:pPr marL="342900" indent="-342900">
              <a:buFont typeface="Calibri" panose="020B0604020202020204" pitchFamily="34" charset="0"/>
              <a:buChar char="-"/>
            </a:pPr>
            <a:r>
              <a:rPr lang="en-US" sz="2000">
                <a:solidFill>
                  <a:schemeClr val="tx1">
                    <a:lumMod val="85000"/>
                    <a:lumOff val="15000"/>
                  </a:schemeClr>
                </a:solidFill>
              </a:rPr>
              <a:t>Snapchat: jenny.ingman04</a:t>
            </a:r>
          </a:p>
          <a:p>
            <a:pPr marL="342900" indent="-342900">
              <a:buFont typeface="Calibri" panose="020B0604020202020204" pitchFamily="34" charset="0"/>
              <a:buChar char="-"/>
            </a:pPr>
            <a:r>
              <a:rPr lang="en-US" sz="2000">
                <a:solidFill>
                  <a:schemeClr val="tx1">
                    <a:lumMod val="85000"/>
                    <a:lumOff val="15000"/>
                  </a:schemeClr>
                </a:solidFill>
              </a:rPr>
              <a:t>Instagram: </a:t>
            </a:r>
            <a:r>
              <a:rPr lang="en-US" sz="2000" err="1">
                <a:solidFill>
                  <a:schemeClr val="tx1">
                    <a:lumMod val="85000"/>
                    <a:lumOff val="15000"/>
                  </a:schemeClr>
                </a:solidFill>
              </a:rPr>
              <a:t>jenny.ingman</a:t>
            </a:r>
            <a:endParaRPr lang="en-US" sz="2000">
              <a:solidFill>
                <a:schemeClr val="tx1">
                  <a:lumMod val="85000"/>
                  <a:lumOff val="15000"/>
                </a:schemeClr>
              </a:solidFill>
            </a:endParaRPr>
          </a:p>
          <a:p>
            <a:pPr marL="0" indent="0">
              <a:buNone/>
            </a:pPr>
            <a:endParaRPr lang="en-US" sz="2000">
              <a:solidFill>
                <a:schemeClr val="tx1">
                  <a:lumMod val="85000"/>
                  <a:lumOff val="15000"/>
                </a:schemeClr>
              </a:solidFill>
            </a:endParaRPr>
          </a:p>
        </p:txBody>
      </p:sp>
      <p:pic>
        <p:nvPicPr>
          <p:cNvPr id="4" name="Content Placeholder 3" descr="A person taking a selfie in a bathroom&#10;&#10;Description automatically generated">
            <a:extLst>
              <a:ext uri="{FF2B5EF4-FFF2-40B4-BE49-F238E27FC236}">
                <a16:creationId xmlns:a16="http://schemas.microsoft.com/office/drawing/2014/main" id="{2CA0540B-9684-BB09-C219-9D0BE6D64F14}"/>
              </a:ext>
            </a:extLst>
          </p:cNvPr>
          <p:cNvPicPr>
            <a:picLocks noChangeAspect="1"/>
          </p:cNvPicPr>
          <p:nvPr/>
        </p:nvPicPr>
        <p:blipFill rotWithShape="1">
          <a:blip r:embed="rId3"/>
          <a:srcRect l="2301" r="4079"/>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57505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3F4B-76FE-D6D3-3DB6-8E7A31613460}"/>
              </a:ext>
            </a:extLst>
          </p:cNvPr>
          <p:cNvSpPr>
            <a:spLocks noGrp="1"/>
          </p:cNvSpPr>
          <p:nvPr>
            <p:ph type="title"/>
          </p:nvPr>
        </p:nvSpPr>
        <p:spPr>
          <a:xfrm>
            <a:off x="880939" y="-211861"/>
            <a:ext cx="4597747" cy="1616203"/>
          </a:xfrm>
        </p:spPr>
        <p:txBody>
          <a:bodyPr vert="horz" lIns="91440" tIns="45720" rIns="91440" bIns="45720" rtlCol="0" anchor="b">
            <a:normAutofit/>
          </a:bodyPr>
          <a:lstStyle/>
          <a:p>
            <a:r>
              <a:rPr lang="en-US" b="1">
                <a:ea typeface="+mj-lt"/>
                <a:cs typeface="+mj-lt"/>
              </a:rPr>
              <a:t>Maya Parkkinen</a:t>
            </a:r>
            <a:endParaRPr lang="en-US" b="1" err="1"/>
          </a:p>
        </p:txBody>
      </p:sp>
      <p:sp>
        <p:nvSpPr>
          <p:cNvPr id="6" name="TextBox 5">
            <a:extLst>
              <a:ext uri="{FF2B5EF4-FFF2-40B4-BE49-F238E27FC236}">
                <a16:creationId xmlns:a16="http://schemas.microsoft.com/office/drawing/2014/main" id="{0E1202EE-9D1F-B763-56D1-5B4659968AFF}"/>
              </a:ext>
            </a:extLst>
          </p:cNvPr>
          <p:cNvSpPr txBox="1"/>
          <p:nvPr/>
        </p:nvSpPr>
        <p:spPr>
          <a:xfrm>
            <a:off x="876693" y="1719815"/>
            <a:ext cx="4597746" cy="422274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600"/>
              <a:t>Hi! My name is Maya and I'm a 21-year-old girl who is studying to become a class teacher. I'm originally from Jakobstad- a small town about an hour from Vasa, but I have been living in Vasa since last year.</a:t>
            </a:r>
            <a:endParaRPr lang="en-US"/>
          </a:p>
          <a:p>
            <a:pPr indent="-228600">
              <a:lnSpc>
                <a:spcPct val="90000"/>
              </a:lnSpc>
              <a:spcAft>
                <a:spcPts val="600"/>
              </a:spcAft>
              <a:buFont typeface="Arial" panose="020B0604020202020204" pitchFamily="34" charset="0"/>
              <a:buChar char="•"/>
            </a:pPr>
            <a:endParaRPr lang="en-US" sz="1600"/>
          </a:p>
          <a:p>
            <a:pPr>
              <a:lnSpc>
                <a:spcPct val="90000"/>
              </a:lnSpc>
              <a:spcAft>
                <a:spcPts val="600"/>
              </a:spcAft>
            </a:pPr>
            <a:r>
              <a:rPr lang="en-US" sz="1600"/>
              <a:t>On my free time I like to do sports, hang out with my friends and cook. I'm also very interested in traveling and learning languages. I speak Swedish, Finnish, English and French.</a:t>
            </a:r>
          </a:p>
          <a:p>
            <a:pPr indent="-228600">
              <a:lnSpc>
                <a:spcPct val="90000"/>
              </a:lnSpc>
              <a:spcAft>
                <a:spcPts val="600"/>
              </a:spcAft>
              <a:buFont typeface="Arial" panose="020B0604020202020204" pitchFamily="34" charset="0"/>
              <a:buChar char="•"/>
            </a:pPr>
            <a:endParaRPr lang="en-US" sz="1600"/>
          </a:p>
          <a:p>
            <a:pPr>
              <a:lnSpc>
                <a:spcPct val="90000"/>
              </a:lnSpc>
              <a:spcAft>
                <a:spcPts val="600"/>
              </a:spcAft>
            </a:pPr>
            <a:r>
              <a:rPr lang="en-US" sz="1600"/>
              <a:t>I have been on a few shorter exchanges to France, which have been wonderful experiences. I hope you will enjoy your exchange as much as I did!</a:t>
            </a:r>
          </a:p>
          <a:p>
            <a:pPr>
              <a:lnSpc>
                <a:spcPct val="90000"/>
              </a:lnSpc>
              <a:spcAft>
                <a:spcPts val="600"/>
              </a:spcAft>
            </a:pPr>
            <a:endParaRPr lang="en-US" sz="1600"/>
          </a:p>
          <a:p>
            <a:pPr>
              <a:lnSpc>
                <a:spcPct val="90000"/>
              </a:lnSpc>
              <a:spcAft>
                <a:spcPts val="600"/>
              </a:spcAft>
              <a:buFont typeface="Arial" panose="020B0604020202020204" pitchFamily="34" charset="0"/>
            </a:pPr>
            <a:r>
              <a:rPr lang="en-US" sz="1600"/>
              <a:t>My Instagram: </a:t>
            </a:r>
            <a:r>
              <a:rPr lang="en-US" sz="1600" err="1"/>
              <a:t>maya_parkkinen</a:t>
            </a:r>
            <a:endParaRPr lang="en-US" sz="1600"/>
          </a:p>
        </p:txBody>
      </p:sp>
      <p:pic>
        <p:nvPicPr>
          <p:cNvPr id="10" name="Picture 9" descr="A person holding a dog in a field of sunflowers&#10;&#10;Description automatically generated">
            <a:extLst>
              <a:ext uri="{FF2B5EF4-FFF2-40B4-BE49-F238E27FC236}">
                <a16:creationId xmlns:a16="http://schemas.microsoft.com/office/drawing/2014/main" id="{90CDD0A7-069A-EBDF-91AC-00FF1AD8042A}"/>
              </a:ext>
            </a:extLst>
          </p:cNvPr>
          <p:cNvPicPr>
            <a:picLocks noChangeAspect="1"/>
          </p:cNvPicPr>
          <p:nvPr/>
        </p:nvPicPr>
        <p:blipFill rotWithShape="1">
          <a:blip r:embed="rId2"/>
          <a:srcRect l="2839" r="-3" b="-3"/>
          <a:stretch/>
        </p:blipFill>
        <p:spPr>
          <a:xfrm>
            <a:off x="6849048" y="491283"/>
            <a:ext cx="4272254" cy="5873420"/>
          </a:xfrm>
          <a:prstGeom prst="rect">
            <a:avLst/>
          </a:prstGeom>
        </p:spPr>
      </p:pic>
      <p:grpSp>
        <p:nvGrpSpPr>
          <p:cNvPr id="115" name="Group 114">
            <a:extLst>
              <a:ext uri="{FF2B5EF4-FFF2-40B4-BE49-F238E27FC236}">
                <a16:creationId xmlns:a16="http://schemas.microsoft.com/office/drawing/2014/main" id="{1FD67D68-9B83-C338-8342-3348D8F2234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4" name="Rectangle 103">
              <a:extLst>
                <a:ext uri="{FF2B5EF4-FFF2-40B4-BE49-F238E27FC236}">
                  <a16:creationId xmlns:a16="http://schemas.microsoft.com/office/drawing/2014/main" id="{1E397F34-6B84-0D3B-0F29-B1D134B3B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BD98075-BFC1-BE9C-7FB7-23FE55E433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34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B99D-33BE-9387-6109-A51AD027CCCB}"/>
              </a:ext>
            </a:extLst>
          </p:cNvPr>
          <p:cNvSpPr>
            <a:spLocks noGrp="1"/>
          </p:cNvSpPr>
          <p:nvPr>
            <p:ph type="title"/>
          </p:nvPr>
        </p:nvSpPr>
        <p:spPr>
          <a:xfrm>
            <a:off x="1010557" y="674171"/>
            <a:ext cx="10515600" cy="1325563"/>
          </a:xfrm>
        </p:spPr>
        <p:txBody>
          <a:bodyPr/>
          <a:lstStyle/>
          <a:p>
            <a:r>
              <a:rPr lang="en-US" b="1" dirty="0">
                <a:solidFill>
                  <a:schemeClr val="tx2">
                    <a:lumMod val="75000"/>
                    <a:lumOff val="25000"/>
                  </a:schemeClr>
                </a:solidFill>
              </a:rPr>
              <a:t>Linnea Wikström</a:t>
            </a:r>
          </a:p>
        </p:txBody>
      </p:sp>
      <p:sp>
        <p:nvSpPr>
          <p:cNvPr id="3" name="Content Placeholder 2">
            <a:extLst>
              <a:ext uri="{FF2B5EF4-FFF2-40B4-BE49-F238E27FC236}">
                <a16:creationId xmlns:a16="http://schemas.microsoft.com/office/drawing/2014/main" id="{C09A5FA0-1863-AE43-FFC3-E209AB51FA58}"/>
              </a:ext>
            </a:extLst>
          </p:cNvPr>
          <p:cNvSpPr>
            <a:spLocks noGrp="1"/>
          </p:cNvSpPr>
          <p:nvPr>
            <p:ph idx="1"/>
          </p:nvPr>
        </p:nvSpPr>
        <p:spPr>
          <a:xfrm>
            <a:off x="1010557" y="2010078"/>
            <a:ext cx="4626746" cy="4351338"/>
          </a:xfrm>
        </p:spPr>
        <p:txBody>
          <a:bodyPr vert="horz" lIns="91440" tIns="45720" rIns="91440" bIns="45720" rtlCol="0" anchor="t">
            <a:normAutofit fontScale="92500" lnSpcReduction="10000"/>
          </a:bodyPr>
          <a:lstStyle/>
          <a:p>
            <a:pPr marL="0" indent="0">
              <a:buNone/>
            </a:pPr>
            <a:r>
              <a:rPr lang="en-US" sz="1800" dirty="0">
                <a:ea typeface="+mn-lt"/>
                <a:cs typeface="+mn-lt"/>
              </a:rPr>
              <a:t>Hi! I’m Linnea, a 23-year-old currently in my fourth year of class teacher studies. I’m originally from a small Swedish-speaking village on the West Coast, but I’ve been enjoying life in Vasa ever since I moved here 2020- and I hope you will like too :) Together we could have picnics by the sea and go second-hand shopping! </a:t>
            </a:r>
            <a:endParaRPr lang="en-US" dirty="0"/>
          </a:p>
          <a:p>
            <a:pPr marL="0" indent="0">
              <a:buNone/>
            </a:pPr>
            <a:r>
              <a:rPr lang="en-US" sz="1800" dirty="0">
                <a:ea typeface="+mn-lt"/>
                <a:cs typeface="+mn-lt"/>
              </a:rPr>
              <a:t>In my free time I like to draw, dance, listen to music and read. I find myself the happiest when I’ve got a lot of fun things planned into my calendar!</a:t>
            </a:r>
          </a:p>
          <a:p>
            <a:pPr marL="0" indent="0">
              <a:buNone/>
            </a:pPr>
            <a:endParaRPr lang="en-US" sz="1800" dirty="0">
              <a:ea typeface="+mn-lt"/>
              <a:cs typeface="+mn-lt"/>
            </a:endParaRPr>
          </a:p>
          <a:p>
            <a:pPr marL="0" indent="0">
              <a:buNone/>
            </a:pPr>
            <a:r>
              <a:rPr lang="en-US" sz="1800" dirty="0">
                <a:solidFill>
                  <a:srgbClr val="000000"/>
                </a:solidFill>
                <a:ea typeface="+mn-lt"/>
                <a:cs typeface="+mn-lt"/>
              </a:rPr>
              <a:t>Truly looking forward to meeting you all &lt;3</a:t>
            </a:r>
          </a:p>
          <a:p>
            <a:pPr marL="0" indent="0">
              <a:buNone/>
            </a:pPr>
            <a:endParaRPr lang="en-US" sz="1800" dirty="0">
              <a:solidFill>
                <a:srgbClr val="000000"/>
              </a:solidFill>
              <a:ea typeface="+mn-lt"/>
              <a:cs typeface="+mn-lt"/>
            </a:endParaRPr>
          </a:p>
          <a:p>
            <a:pPr marL="0" indent="0">
              <a:buNone/>
            </a:pPr>
            <a:r>
              <a:rPr lang="en-US" sz="1800" i="1" dirty="0">
                <a:solidFill>
                  <a:schemeClr val="tx2">
                    <a:lumMod val="75000"/>
                    <a:lumOff val="25000"/>
                  </a:schemeClr>
                </a:solidFill>
                <a:ea typeface="+mn-lt"/>
                <a:cs typeface="+mn-lt"/>
              </a:rPr>
              <a:t>Feel free to contact me on Instagram @linneeawikstrom :) </a:t>
            </a:r>
          </a:p>
        </p:txBody>
      </p:sp>
      <p:pic>
        <p:nvPicPr>
          <p:cNvPr id="5" name="Picture 4" descr="A person sitting on a rug in a room&#10;&#10;Description automatically generated">
            <a:extLst>
              <a:ext uri="{FF2B5EF4-FFF2-40B4-BE49-F238E27FC236}">
                <a16:creationId xmlns:a16="http://schemas.microsoft.com/office/drawing/2014/main" id="{05964A5C-D4DB-7B2D-99F7-A721F162DE66}"/>
              </a:ext>
            </a:extLst>
          </p:cNvPr>
          <p:cNvPicPr>
            <a:picLocks noChangeAspect="1"/>
          </p:cNvPicPr>
          <p:nvPr/>
        </p:nvPicPr>
        <p:blipFill rotWithShape="1">
          <a:blip r:embed="rId2"/>
          <a:srcRect t="11362" r="13865" b="10720"/>
          <a:stretch/>
        </p:blipFill>
        <p:spPr>
          <a:xfrm>
            <a:off x="6271926" y="675819"/>
            <a:ext cx="4601429" cy="5486682"/>
          </a:xfrm>
          <a:prstGeom prst="rect">
            <a:avLst/>
          </a:prstGeom>
        </p:spPr>
      </p:pic>
    </p:spTree>
    <p:extLst>
      <p:ext uri="{BB962C8B-B14F-4D97-AF65-F5344CB8AC3E}">
        <p14:creationId xmlns:p14="http://schemas.microsoft.com/office/powerpoint/2010/main" val="5131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471CC-86A6-679A-AC87-A46900D3FDD3}"/>
              </a:ext>
            </a:extLst>
          </p:cNvPr>
          <p:cNvSpPr>
            <a:spLocks noGrp="1"/>
          </p:cNvSpPr>
          <p:nvPr>
            <p:ph type="title"/>
          </p:nvPr>
        </p:nvSpPr>
        <p:spPr>
          <a:xfrm>
            <a:off x="4086447" y="-146402"/>
            <a:ext cx="4019107" cy="1361347"/>
          </a:xfrm>
        </p:spPr>
        <p:txBody>
          <a:bodyPr vert="horz" lIns="91440" tIns="45720" rIns="91440" bIns="45720" rtlCol="0" anchor="b">
            <a:normAutofit/>
          </a:bodyPr>
          <a:lstStyle/>
          <a:p>
            <a:pPr algn="ctr"/>
            <a:r>
              <a:rPr lang="en-US" sz="4000" kern="1200">
                <a:solidFill>
                  <a:srgbClr val="0070C0"/>
                </a:solidFill>
                <a:latin typeface="+mj-lt"/>
                <a:ea typeface="+mj-ea"/>
                <a:cs typeface="+mj-cs"/>
              </a:rPr>
              <a:t>Kajsa Forslund</a:t>
            </a:r>
          </a:p>
        </p:txBody>
      </p:sp>
      <p:pic>
        <p:nvPicPr>
          <p:cNvPr id="8" name="Picture 7" descr="A person posing in front of a large building with Milan Cathedral in the background&#10;&#10;Description automatically generated">
            <a:extLst>
              <a:ext uri="{FF2B5EF4-FFF2-40B4-BE49-F238E27FC236}">
                <a16:creationId xmlns:a16="http://schemas.microsoft.com/office/drawing/2014/main" id="{F7BCD184-3D52-F646-E179-5C51303EA978}"/>
              </a:ext>
            </a:extLst>
          </p:cNvPr>
          <p:cNvPicPr>
            <a:picLocks noChangeAspect="1"/>
          </p:cNvPicPr>
          <p:nvPr/>
        </p:nvPicPr>
        <p:blipFill rotWithShape="1">
          <a:blip r:embed="rId2"/>
          <a:srcRect l="14420" r="14342"/>
          <a:stretch/>
        </p:blipFill>
        <p:spPr>
          <a:xfrm>
            <a:off x="680483" y="685795"/>
            <a:ext cx="2931299" cy="5486400"/>
          </a:xfrm>
          <a:prstGeom prst="rect">
            <a:avLst/>
          </a:prstGeom>
        </p:spPr>
      </p:pic>
      <p:sp>
        <p:nvSpPr>
          <p:cNvPr id="4" name="TextBox 3">
            <a:extLst>
              <a:ext uri="{FF2B5EF4-FFF2-40B4-BE49-F238E27FC236}">
                <a16:creationId xmlns:a16="http://schemas.microsoft.com/office/drawing/2014/main" id="{19B0A2D6-52F2-76F1-F0EF-37133A812E24}"/>
              </a:ext>
            </a:extLst>
          </p:cNvPr>
          <p:cNvSpPr txBox="1"/>
          <p:nvPr/>
        </p:nvSpPr>
        <p:spPr>
          <a:xfrm>
            <a:off x="4107712" y="1478370"/>
            <a:ext cx="3976577" cy="308327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a:solidFill>
                  <a:schemeClr val="bg1"/>
                </a:solidFill>
              </a:rPr>
              <a:t>Hello!</a:t>
            </a:r>
          </a:p>
          <a:p>
            <a:pPr algn="ctr">
              <a:lnSpc>
                <a:spcPct val="90000"/>
              </a:lnSpc>
              <a:spcAft>
                <a:spcPts val="600"/>
              </a:spcAft>
            </a:pPr>
            <a:r>
              <a:rPr lang="en-US">
                <a:solidFill>
                  <a:schemeClr val="bg1"/>
                </a:solidFill>
              </a:rPr>
              <a:t>My name is Kajsa Forslund (@kajsasofiaalice on Instagram), I'm 23 years old and I come from a village close to Vaasa. I study social sciences at </a:t>
            </a:r>
            <a:r>
              <a:rPr lang="en-US" err="1">
                <a:solidFill>
                  <a:schemeClr val="bg1"/>
                </a:solidFill>
              </a:rPr>
              <a:t>Åbo</a:t>
            </a:r>
            <a:r>
              <a:rPr lang="en-US">
                <a:solidFill>
                  <a:schemeClr val="bg1"/>
                </a:solidFill>
              </a:rPr>
              <a:t> </a:t>
            </a:r>
            <a:r>
              <a:rPr lang="en-US" err="1">
                <a:solidFill>
                  <a:schemeClr val="bg1"/>
                </a:solidFill>
              </a:rPr>
              <a:t>Akademi</a:t>
            </a:r>
            <a:r>
              <a:rPr lang="en-US">
                <a:solidFill>
                  <a:schemeClr val="bg1"/>
                </a:solidFill>
              </a:rPr>
              <a:t> University and I'm currently working on my Master's thesis, which will hopefully be done by next summer. I'm a Swedish-speaking Finn, feminist, traveler and now also an exchange tutor! The most interesting thing about me is probably my exchange, which took place during the spring semester of 2023 in Milan, Italy. </a:t>
            </a:r>
          </a:p>
          <a:p>
            <a:pPr algn="ctr">
              <a:lnSpc>
                <a:spcPct val="90000"/>
              </a:lnSpc>
              <a:spcAft>
                <a:spcPts val="600"/>
              </a:spcAft>
            </a:pPr>
            <a:r>
              <a:rPr lang="en-US">
                <a:solidFill>
                  <a:schemeClr val="bg1"/>
                </a:solidFill>
              </a:rPr>
              <a:t>I'm so looking forward to making new memories with you all! :)</a:t>
            </a:r>
          </a:p>
        </p:txBody>
      </p:sp>
      <p:pic>
        <p:nvPicPr>
          <p:cNvPr id="7" name="Picture 6" descr="A person taking a selfie&#10;&#10;Description automatically generated">
            <a:extLst>
              <a:ext uri="{FF2B5EF4-FFF2-40B4-BE49-F238E27FC236}">
                <a16:creationId xmlns:a16="http://schemas.microsoft.com/office/drawing/2014/main" id="{82DE21AC-F1EB-3F45-1240-521A6F07FF58}"/>
              </a:ext>
            </a:extLst>
          </p:cNvPr>
          <p:cNvPicPr>
            <a:picLocks noChangeAspect="1"/>
          </p:cNvPicPr>
          <p:nvPr/>
        </p:nvPicPr>
        <p:blipFill rotWithShape="1">
          <a:blip r:embed="rId3"/>
          <a:srcRect l="5677" r="23949"/>
          <a:stretch/>
        </p:blipFill>
        <p:spPr>
          <a:xfrm>
            <a:off x="8606117" y="685805"/>
            <a:ext cx="2905400" cy="5486399"/>
          </a:xfrm>
          <a:prstGeom prst="rect">
            <a:avLst/>
          </a:prstGeom>
        </p:spPr>
      </p:pic>
    </p:spTree>
    <p:extLst>
      <p:ext uri="{BB962C8B-B14F-4D97-AF65-F5344CB8AC3E}">
        <p14:creationId xmlns:p14="http://schemas.microsoft.com/office/powerpoint/2010/main" val="130811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B5A44-F4AE-8911-6D25-A39E2EC8D079}"/>
              </a:ext>
            </a:extLst>
          </p:cNvPr>
          <p:cNvSpPr>
            <a:spLocks noGrp="1"/>
          </p:cNvSpPr>
          <p:nvPr>
            <p:ph type="title"/>
          </p:nvPr>
        </p:nvSpPr>
        <p:spPr>
          <a:xfrm>
            <a:off x="5297762" y="329184"/>
            <a:ext cx="6251110" cy="1783080"/>
          </a:xfrm>
        </p:spPr>
        <p:txBody>
          <a:bodyPr anchor="b">
            <a:normAutofit/>
          </a:bodyPr>
          <a:lstStyle/>
          <a:p>
            <a:r>
              <a:rPr lang="en-US" sz="5400"/>
              <a:t>Reetta Kuusisto</a:t>
            </a:r>
          </a:p>
        </p:txBody>
      </p:sp>
      <p:pic>
        <p:nvPicPr>
          <p:cNvPr id="4" name="Content Placeholder 3">
            <a:extLst>
              <a:ext uri="{FF2B5EF4-FFF2-40B4-BE49-F238E27FC236}">
                <a16:creationId xmlns:a16="http://schemas.microsoft.com/office/drawing/2014/main" id="{E8AC7D25-10C6-3B07-F54B-88C106F59F68}"/>
              </a:ext>
            </a:extLst>
          </p:cNvPr>
          <p:cNvPicPr>
            <a:picLocks noChangeAspect="1"/>
          </p:cNvPicPr>
          <p:nvPr/>
        </p:nvPicPr>
        <p:blipFill rotWithShape="1">
          <a:blip r:embed="rId2"/>
          <a:srcRect l="6010" r="601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93E25CD-A8F6-3D9E-2D58-E80B490D573B}"/>
              </a:ext>
            </a:extLst>
          </p:cNvPr>
          <p:cNvSpPr>
            <a:spLocks noGrp="1"/>
          </p:cNvSpPr>
          <p:nvPr>
            <p:ph idx="1"/>
          </p:nvPr>
        </p:nvSpPr>
        <p:spPr>
          <a:xfrm>
            <a:off x="5297762" y="2706624"/>
            <a:ext cx="6251110" cy="3483864"/>
          </a:xfrm>
        </p:spPr>
        <p:txBody>
          <a:bodyPr vert="horz" lIns="91440" tIns="45720" rIns="91440" bIns="45720" rtlCol="0">
            <a:normAutofit/>
          </a:bodyPr>
          <a:lstStyle/>
          <a:p>
            <a:pPr marL="0" indent="0">
              <a:buNone/>
            </a:pPr>
            <a:r>
              <a:rPr lang="en-US" sz="2200">
                <a:ea typeface="+mn-lt"/>
                <a:cs typeface="+mn-lt"/>
              </a:rPr>
              <a:t>Hello! </a:t>
            </a:r>
          </a:p>
          <a:p>
            <a:pPr marL="0" indent="0">
              <a:buNone/>
            </a:pPr>
            <a:r>
              <a:rPr lang="en-US" sz="2200">
                <a:ea typeface="+mn-lt"/>
                <a:cs typeface="+mn-lt"/>
              </a:rPr>
              <a:t>My name is Reetta and </a:t>
            </a:r>
            <a:r>
              <a:rPr lang="fi-FI" sz="2200">
                <a:ea typeface="+mn-lt"/>
                <a:cs typeface="+mn-lt"/>
              </a:rPr>
              <a:t>my major is</a:t>
            </a:r>
            <a:r>
              <a:rPr lang="en-US" sz="2200">
                <a:ea typeface="+mn-lt"/>
                <a:cs typeface="+mn-lt"/>
              </a:rPr>
              <a:t> health science (3rd year). I'm from Åbo/Turku and I like traveling, swimming and meeting new people. </a:t>
            </a:r>
            <a:r>
              <a:rPr lang="fi-FI" sz="2200">
                <a:ea typeface="+mn-lt"/>
                <a:cs typeface="+mn-lt"/>
              </a:rPr>
              <a:t>I have been on exchange in Hong Kong. </a:t>
            </a:r>
            <a:r>
              <a:rPr lang="en-US" sz="2200">
                <a:ea typeface="+mn-lt"/>
                <a:cs typeface="+mn-lt"/>
              </a:rPr>
              <a:t>A funny fact about me is that I can walk with my hands. </a:t>
            </a:r>
          </a:p>
          <a:p>
            <a:pPr marL="0" indent="0">
              <a:buNone/>
            </a:pPr>
            <a:endParaRPr lang="fi-FI" sz="2200"/>
          </a:p>
          <a:p>
            <a:pPr marL="0" indent="0">
              <a:buNone/>
            </a:pPr>
            <a:r>
              <a:rPr lang="fi-FI" sz="2200"/>
              <a:t>Instagram: @reettakuusisto</a:t>
            </a:r>
            <a:endParaRPr lang="en-US" sz="2200"/>
          </a:p>
        </p:txBody>
      </p:sp>
    </p:spTree>
    <p:extLst>
      <p:ext uri="{BB962C8B-B14F-4D97-AF65-F5344CB8AC3E}">
        <p14:creationId xmlns:p14="http://schemas.microsoft.com/office/powerpoint/2010/main" val="2274827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D419-93C9-5969-99B2-1BB31B049EA8}"/>
              </a:ext>
            </a:extLst>
          </p:cNvPr>
          <p:cNvSpPr>
            <a:spLocks noGrp="1"/>
          </p:cNvSpPr>
          <p:nvPr>
            <p:ph type="title"/>
          </p:nvPr>
        </p:nvSpPr>
        <p:spPr>
          <a:xfrm>
            <a:off x="1192924" y="273159"/>
            <a:ext cx="10515600" cy="1325563"/>
          </a:xfrm>
        </p:spPr>
        <p:txBody>
          <a:bodyPr/>
          <a:lstStyle/>
          <a:p>
            <a:r>
              <a:rPr lang="en-US"/>
              <a:t>Julia Marttila</a:t>
            </a:r>
          </a:p>
        </p:txBody>
      </p:sp>
      <p:pic>
        <p:nvPicPr>
          <p:cNvPr id="5" name="Content Placeholder 4" descr="A person smiling in front of a fountain&#10;&#10;Description automatically generated">
            <a:extLst>
              <a:ext uri="{FF2B5EF4-FFF2-40B4-BE49-F238E27FC236}">
                <a16:creationId xmlns:a16="http://schemas.microsoft.com/office/drawing/2014/main" id="{BE5370F3-06FC-22EE-CA6C-395CF315AFEB}"/>
              </a:ext>
            </a:extLst>
          </p:cNvPr>
          <p:cNvPicPr>
            <a:picLocks noGrp="1" noChangeAspect="1"/>
          </p:cNvPicPr>
          <p:nvPr>
            <p:ph idx="1"/>
          </p:nvPr>
        </p:nvPicPr>
        <p:blipFill>
          <a:blip r:embed="rId2"/>
          <a:stretch>
            <a:fillRect/>
          </a:stretch>
        </p:blipFill>
        <p:spPr>
          <a:xfrm rot="5400000">
            <a:off x="6295677" y="1183446"/>
            <a:ext cx="5817697" cy="4258167"/>
          </a:xfrm>
        </p:spPr>
      </p:pic>
      <p:sp>
        <p:nvSpPr>
          <p:cNvPr id="7" name="TextBox 6">
            <a:extLst>
              <a:ext uri="{FF2B5EF4-FFF2-40B4-BE49-F238E27FC236}">
                <a16:creationId xmlns:a16="http://schemas.microsoft.com/office/drawing/2014/main" id="{00DE0924-6D0B-7364-51E0-286727F43982}"/>
              </a:ext>
            </a:extLst>
          </p:cNvPr>
          <p:cNvSpPr txBox="1"/>
          <p:nvPr/>
        </p:nvSpPr>
        <p:spPr>
          <a:xfrm>
            <a:off x="709448" y="1596258"/>
            <a:ext cx="511065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Hello! </a:t>
            </a:r>
          </a:p>
          <a:p>
            <a:r>
              <a:rPr lang="en-US"/>
              <a:t>My name is Julia, and I'm 21-years old. I'm studying to become a class teacher and am currently in my 1st year. I've lived in Vaasa for about 11 years and mainly speak Swedish. Last year I travelled through South-East Asia and had a lovely time in Japan, Vietnam, Thailand, Indonesia and South Korea.</a:t>
            </a:r>
          </a:p>
          <a:p>
            <a:endParaRPr lang="en-US"/>
          </a:p>
          <a:p>
            <a:r>
              <a:rPr lang="en-US"/>
              <a:t>In my spare time, I like to read books and dance. My favorite authors right now are Ana Huang and Lauren Asher.</a:t>
            </a:r>
          </a:p>
          <a:p>
            <a:endParaRPr lang="en-US"/>
          </a:p>
          <a:p>
            <a:r>
              <a:rPr lang="en-US"/>
              <a:t>I'm looking forward to meeting you all!</a:t>
            </a:r>
          </a:p>
        </p:txBody>
      </p:sp>
      <p:sp>
        <p:nvSpPr>
          <p:cNvPr id="8" name="TextBox 7">
            <a:extLst>
              <a:ext uri="{FF2B5EF4-FFF2-40B4-BE49-F238E27FC236}">
                <a16:creationId xmlns:a16="http://schemas.microsoft.com/office/drawing/2014/main" id="{950882CD-6767-7A20-44CB-9357FB906F32}"/>
              </a:ext>
            </a:extLst>
          </p:cNvPr>
          <p:cNvSpPr txBox="1"/>
          <p:nvPr/>
        </p:nvSpPr>
        <p:spPr>
          <a:xfrm>
            <a:off x="1379482" y="589893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accent5">
                    <a:lumMod val="60000"/>
                    <a:lumOff val="40000"/>
                  </a:schemeClr>
                </a:solidFill>
              </a:rPr>
              <a:t>You can contact me on Instagram: _</a:t>
            </a:r>
            <a:r>
              <a:rPr lang="en-US" i="1" err="1">
                <a:solidFill>
                  <a:schemeClr val="accent5">
                    <a:lumMod val="60000"/>
                    <a:lumOff val="40000"/>
                  </a:schemeClr>
                </a:solidFill>
              </a:rPr>
              <a:t>juliamarttila</a:t>
            </a:r>
            <a:endParaRPr lang="en-US" i="1">
              <a:solidFill>
                <a:schemeClr val="accent5">
                  <a:lumMod val="60000"/>
                  <a:lumOff val="40000"/>
                </a:schemeClr>
              </a:solidFill>
            </a:endParaRPr>
          </a:p>
        </p:txBody>
      </p:sp>
    </p:spTree>
    <p:extLst>
      <p:ext uri="{BB962C8B-B14F-4D97-AF65-F5344CB8AC3E}">
        <p14:creationId xmlns:p14="http://schemas.microsoft.com/office/powerpoint/2010/main" val="4177447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624</Words>
  <Application>Microsoft Office PowerPoint</Application>
  <PresentationFormat>Widescreen</PresentationFormat>
  <Paragraphs>42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Calibri</vt:lpstr>
      <vt:lpstr>office theme</vt:lpstr>
      <vt:lpstr>Exchange tutors 2024-2025 Vasa</vt:lpstr>
      <vt:lpstr>Jenny Ingman</vt:lpstr>
      <vt:lpstr>Maya Parkkinen</vt:lpstr>
      <vt:lpstr>Linnea Wikström</vt:lpstr>
      <vt:lpstr>Kajsa Forslund</vt:lpstr>
      <vt:lpstr>Reetta Kuusisto</vt:lpstr>
      <vt:lpstr>Julia Marttila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Grandell</dc:creator>
  <cp:lastModifiedBy>Alexandra Grandell</cp:lastModifiedBy>
  <cp:revision>58</cp:revision>
  <dcterms:created xsi:type="dcterms:W3CDTF">2024-05-07T13:21:29Z</dcterms:created>
  <dcterms:modified xsi:type="dcterms:W3CDTF">2024-05-29T10:28:39Z</dcterms:modified>
</cp:coreProperties>
</file>