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1" r:id="rId2"/>
    <p:sldId id="302" r:id="rId3"/>
    <p:sldId id="259" r:id="rId4"/>
    <p:sldId id="304" r:id="rId5"/>
    <p:sldId id="305" r:id="rId6"/>
    <p:sldId id="306" r:id="rId7"/>
    <p:sldId id="307" r:id="rId8"/>
    <p:sldId id="264" r:id="rId9"/>
    <p:sldId id="285" r:id="rId10"/>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C"/>
    <a:srgbClr val="001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52" d="100"/>
          <a:sy n="152" d="100"/>
        </p:scale>
        <p:origin x="480" y="13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4F611-4319-40C8-9C68-FFF952751B77}" type="datetimeFigureOut">
              <a:rPr lang="fi-FI" smtClean="0"/>
              <a:t>5.11.2019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32798-70FA-43DC-8F7B-EFF292728893}" type="slidenum">
              <a:rPr lang="fi-FI" smtClean="0"/>
              <a:t>‹#›</a:t>
            </a:fld>
            <a:endParaRPr lang="fi-FI"/>
          </a:p>
        </p:txBody>
      </p:sp>
    </p:spTree>
    <p:extLst>
      <p:ext uri="{BB962C8B-B14F-4D97-AF65-F5344CB8AC3E}">
        <p14:creationId xmlns:p14="http://schemas.microsoft.com/office/powerpoint/2010/main" val="295577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Byt bakgrundsbilden – klicka med musens högra knapp på högra sidan av bilden (eftersom vänstra sidan består av en gradient </a:t>
            </a:r>
            <a:r>
              <a:rPr lang="sv-SE" sz="1200" kern="1200" dirty="0" err="1">
                <a:solidFill>
                  <a:schemeClr val="tx1"/>
                </a:solidFill>
                <a:latin typeface="+mn-lt"/>
                <a:ea typeface="+mn-ea"/>
                <a:cs typeface="+mn-cs"/>
              </a:rPr>
              <a:t>layer</a:t>
            </a:r>
            <a:r>
              <a:rPr lang="sv-SE" sz="1200" kern="1200" dirty="0">
                <a:solidFill>
                  <a:schemeClr val="tx1"/>
                </a:solidFill>
                <a:latin typeface="+mn-lt"/>
                <a:ea typeface="+mn-ea"/>
                <a:cs typeface="+mn-cs"/>
              </a:rPr>
              <a:t>) -&gt; formulera bakgrunden. Sloganen kan fritt flyttas. </a:t>
            </a:r>
            <a:endParaRPr lang="fi-FI" dirty="0"/>
          </a:p>
        </p:txBody>
      </p:sp>
      <p:sp>
        <p:nvSpPr>
          <p:cNvPr id="4" name="Platshållare för bildnummer 3"/>
          <p:cNvSpPr>
            <a:spLocks noGrp="1"/>
          </p:cNvSpPr>
          <p:nvPr>
            <p:ph type="sldNum" sz="quarter" idx="5"/>
          </p:nvPr>
        </p:nvSpPr>
        <p:spPr/>
        <p:txBody>
          <a:bodyPr/>
          <a:lstStyle/>
          <a:p>
            <a:fld id="{8ED32798-70FA-43DC-8F7B-EFF292728893}" type="slidenum">
              <a:rPr lang="fi-FI" smtClean="0"/>
              <a:t>1</a:t>
            </a:fld>
            <a:endParaRPr lang="fi-FI"/>
          </a:p>
        </p:txBody>
      </p:sp>
    </p:spTree>
    <p:extLst>
      <p:ext uri="{BB962C8B-B14F-4D97-AF65-F5344CB8AC3E}">
        <p14:creationId xmlns:p14="http://schemas.microsoft.com/office/powerpoint/2010/main" val="353997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sz="1200" kern="1200" dirty="0">
                <a:solidFill>
                  <a:schemeClr val="tx1"/>
                </a:solidFill>
                <a:latin typeface="+mn-lt"/>
                <a:ea typeface="+mn-ea"/>
                <a:cs typeface="+mn-cs"/>
              </a:rPr>
              <a:t>Byt bakgrundsbilden – klicka med musens högra knapp på högra sidan av bilden (eftersom vänstra sidan består av en gradient </a:t>
            </a:r>
            <a:r>
              <a:rPr lang="sv-SE" sz="1200" kern="1200" dirty="0" err="1">
                <a:solidFill>
                  <a:schemeClr val="tx1"/>
                </a:solidFill>
                <a:latin typeface="+mn-lt"/>
                <a:ea typeface="+mn-ea"/>
                <a:cs typeface="+mn-cs"/>
              </a:rPr>
              <a:t>layer</a:t>
            </a:r>
            <a:r>
              <a:rPr lang="sv-SE" sz="1200" kern="1200" dirty="0">
                <a:solidFill>
                  <a:schemeClr val="tx1"/>
                </a:solidFill>
                <a:latin typeface="+mn-lt"/>
                <a:ea typeface="+mn-ea"/>
                <a:cs typeface="+mn-cs"/>
              </a:rPr>
              <a:t>) -&gt; formulera bakgrunden. Sloganen kan fritt flyttas. </a:t>
            </a:r>
            <a:endParaRPr lang="fi-FI" dirty="0"/>
          </a:p>
        </p:txBody>
      </p:sp>
      <p:sp>
        <p:nvSpPr>
          <p:cNvPr id="4" name="Dian numeron paikkamerkki 3"/>
          <p:cNvSpPr>
            <a:spLocks noGrp="1"/>
          </p:cNvSpPr>
          <p:nvPr>
            <p:ph type="sldNum" sz="quarter" idx="10"/>
          </p:nvPr>
        </p:nvSpPr>
        <p:spPr/>
        <p:txBody>
          <a:bodyPr/>
          <a:lstStyle/>
          <a:p>
            <a:fld id="{8ED32798-70FA-43DC-8F7B-EFF292728893}" type="slidenum">
              <a:rPr lang="fi-FI" smtClean="0"/>
              <a:t>3</a:t>
            </a:fld>
            <a:endParaRPr lang="fi-FI"/>
          </a:p>
        </p:txBody>
      </p:sp>
    </p:spTree>
    <p:extLst>
      <p:ext uri="{BB962C8B-B14F-4D97-AF65-F5344CB8AC3E}">
        <p14:creationId xmlns:p14="http://schemas.microsoft.com/office/powerpoint/2010/main" val="326946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ED32798-70FA-43DC-8F7B-EFF292728893}" type="slidenum">
              <a:rPr lang="fi-FI" smtClean="0"/>
              <a:t>8</a:t>
            </a:fld>
            <a:endParaRPr lang="fi-FI"/>
          </a:p>
        </p:txBody>
      </p:sp>
    </p:spTree>
    <p:extLst>
      <p:ext uri="{BB962C8B-B14F-4D97-AF65-F5344CB8AC3E}">
        <p14:creationId xmlns:p14="http://schemas.microsoft.com/office/powerpoint/2010/main" val="83189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D32798-70FA-43DC-8F7B-EFF292728893}" type="slidenum">
              <a:rPr lang="fi-FI" smtClean="0"/>
              <a:t>9</a:t>
            </a:fld>
            <a:endParaRPr lang="fi-FI"/>
          </a:p>
        </p:txBody>
      </p:sp>
    </p:spTree>
    <p:extLst>
      <p:ext uri="{BB962C8B-B14F-4D97-AF65-F5344CB8AC3E}">
        <p14:creationId xmlns:p14="http://schemas.microsoft.com/office/powerpoint/2010/main" val="2984039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16024" y="411510"/>
            <a:ext cx="7988424" cy="2846139"/>
          </a:xfrm>
        </p:spPr>
        <p:txBody>
          <a:bodyPr anchor="b">
            <a:noAutofit/>
          </a:bodyPr>
          <a:lstStyle>
            <a:lvl1pPr>
              <a:defRPr sz="5400">
                <a:solidFill>
                  <a:schemeClr val="bg1"/>
                </a:solidFill>
              </a:defRPr>
            </a:lvl1pPr>
          </a:lstStyle>
          <a:p>
            <a:r>
              <a:rPr lang="fi-FI" dirty="0" err="1"/>
              <a:t>Klicka</a:t>
            </a:r>
            <a:r>
              <a:rPr lang="fi-FI" dirty="0"/>
              <a:t> för </a:t>
            </a:r>
            <a:r>
              <a:rPr lang="fi-FI" dirty="0" err="1"/>
              <a:t>att</a:t>
            </a:r>
            <a:r>
              <a:rPr lang="fi-FI" dirty="0"/>
              <a:t> </a:t>
            </a:r>
            <a:br>
              <a:rPr lang="fi-FI" dirty="0"/>
            </a:br>
            <a:r>
              <a:rPr lang="fi-FI" dirty="0" err="1"/>
              <a:t>lägga</a:t>
            </a:r>
            <a:r>
              <a:rPr lang="fi-FI" dirty="0"/>
              <a:t> </a:t>
            </a:r>
            <a:r>
              <a:rPr lang="fi-FI" dirty="0" err="1"/>
              <a:t>till</a:t>
            </a:r>
            <a:r>
              <a:rPr lang="fi-FI" dirty="0"/>
              <a:t> </a:t>
            </a:r>
            <a:r>
              <a:rPr lang="fi-FI" dirty="0" err="1"/>
              <a:t>rubrik</a:t>
            </a:r>
            <a:endParaRPr lang="fi-FI" dirty="0"/>
          </a:p>
        </p:txBody>
      </p:sp>
      <p:sp>
        <p:nvSpPr>
          <p:cNvPr id="3" name="Alaotsikko 2"/>
          <p:cNvSpPr>
            <a:spLocks noGrp="1"/>
          </p:cNvSpPr>
          <p:nvPr>
            <p:ph type="subTitle" idx="1" hasCustomPrompt="1"/>
          </p:nvPr>
        </p:nvSpPr>
        <p:spPr>
          <a:xfrm>
            <a:off x="616024" y="3363838"/>
            <a:ext cx="6116216" cy="37834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Klicka</a:t>
            </a:r>
            <a:r>
              <a:rPr lang="fi-FI" dirty="0"/>
              <a:t> för </a:t>
            </a:r>
            <a:r>
              <a:rPr lang="fi-FI" dirty="0" err="1"/>
              <a:t>att</a:t>
            </a:r>
            <a:r>
              <a:rPr lang="fi-FI" dirty="0"/>
              <a:t> </a:t>
            </a:r>
            <a:r>
              <a:rPr lang="fi-FI" dirty="0" err="1"/>
              <a:t>lägga</a:t>
            </a:r>
            <a:r>
              <a:rPr lang="fi-FI" dirty="0"/>
              <a:t> </a:t>
            </a:r>
            <a:r>
              <a:rPr lang="fi-FI" dirty="0" err="1"/>
              <a:t>till</a:t>
            </a:r>
            <a:r>
              <a:rPr lang="fi-FI" dirty="0"/>
              <a:t> </a:t>
            </a:r>
            <a:r>
              <a:rPr lang="fi-FI" dirty="0" err="1"/>
              <a:t>underrubrik</a:t>
            </a:r>
            <a:endParaRPr lang="fi-FI" dirty="0"/>
          </a:p>
        </p:txBody>
      </p:sp>
      <p:sp>
        <p:nvSpPr>
          <p:cNvPr id="5" name="Alatunnisteen paikkamerkki 4"/>
          <p:cNvSpPr>
            <a:spLocks noGrp="1"/>
          </p:cNvSpPr>
          <p:nvPr>
            <p:ph type="ftr" sz="quarter" idx="11"/>
          </p:nvPr>
        </p:nvSpPr>
        <p:spPr/>
        <p:txBody>
          <a:bodyPr/>
          <a:lstStyle>
            <a:lvl1pPr>
              <a:defRPr/>
            </a:lvl1pPr>
          </a:lstStyle>
          <a:p>
            <a:r>
              <a:rPr lang="fi-FI" dirty="0" err="1"/>
              <a:t>Sidfot</a:t>
            </a:r>
            <a:endParaRPr lang="fi-FI" dirty="0"/>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
        <p:nvSpPr>
          <p:cNvPr id="8" name="Päivämäärän paikkamerkki 3">
            <a:extLst>
              <a:ext uri="{FF2B5EF4-FFF2-40B4-BE49-F238E27FC236}">
                <a16:creationId xmlns:a16="http://schemas.microsoft.com/office/drawing/2014/main" id="{85B95136-AC13-4244-8BE1-667C52E5640D}"/>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08BF9095-3A5A-4EB6-9F2A-0C30A2A8CC68}" type="datetime1">
              <a:rPr lang="fi-FI" smtClean="0"/>
              <a:t>5.11.2019</a:t>
            </a:fld>
            <a:endParaRPr lang="fi-FI" dirty="0"/>
          </a:p>
        </p:txBody>
      </p:sp>
      <p:grpSp>
        <p:nvGrpSpPr>
          <p:cNvPr id="36" name="Ryhmä 35">
            <a:extLst>
              <a:ext uri="{FF2B5EF4-FFF2-40B4-BE49-F238E27FC236}">
                <a16:creationId xmlns:a16="http://schemas.microsoft.com/office/drawing/2014/main" id="{FC4E378A-97CA-4728-B4AB-CC826E48B827}"/>
              </a:ext>
            </a:extLst>
          </p:cNvPr>
          <p:cNvGrpSpPr/>
          <p:nvPr userDrawn="1"/>
        </p:nvGrpSpPr>
        <p:grpSpPr>
          <a:xfrm>
            <a:off x="8143875" y="149226"/>
            <a:ext cx="776288" cy="809626"/>
            <a:chOff x="8143875" y="149226"/>
            <a:chExt cx="776288" cy="809626"/>
          </a:xfrm>
        </p:grpSpPr>
        <p:grpSp>
          <p:nvGrpSpPr>
            <p:cNvPr id="22" name="Ryhmä 21">
              <a:extLst>
                <a:ext uri="{FF2B5EF4-FFF2-40B4-BE49-F238E27FC236}">
                  <a16:creationId xmlns:a16="http://schemas.microsoft.com/office/drawing/2014/main" id="{6B493D28-17A3-4FF8-AAEA-230F6F97C790}"/>
                </a:ext>
              </a:extLst>
            </p:cNvPr>
            <p:cNvGrpSpPr/>
            <p:nvPr userDrawn="1"/>
          </p:nvGrpSpPr>
          <p:grpSpPr>
            <a:xfrm>
              <a:off x="8143875" y="837212"/>
              <a:ext cx="776288" cy="121640"/>
              <a:chOff x="7996238" y="984250"/>
              <a:chExt cx="923925" cy="147638"/>
            </a:xfrm>
            <a:solidFill>
              <a:schemeClr val="bg1"/>
            </a:solidFill>
          </p:grpSpPr>
          <p:sp>
            <p:nvSpPr>
              <p:cNvPr id="23" name="Freeform 5">
                <a:extLst>
                  <a:ext uri="{FF2B5EF4-FFF2-40B4-BE49-F238E27FC236}">
                    <a16:creationId xmlns:a16="http://schemas.microsoft.com/office/drawing/2014/main" id="{DB921C73-7137-49BE-986B-D666F384CF29}"/>
                  </a:ext>
                </a:extLst>
              </p:cNvPr>
              <p:cNvSpPr>
                <a:spLocks noEditPoints="1"/>
              </p:cNvSpPr>
              <p:nvPr userDrawn="1"/>
            </p:nvSpPr>
            <p:spPr bwMode="auto">
              <a:xfrm>
                <a:off x="7996238" y="984250"/>
                <a:ext cx="96838" cy="146050"/>
              </a:xfrm>
              <a:custGeom>
                <a:avLst/>
                <a:gdLst>
                  <a:gd name="T0" fmla="*/ 29 w 58"/>
                  <a:gd name="T1" fmla="*/ 5 h 87"/>
                  <a:gd name="T2" fmla="*/ 24 w 58"/>
                  <a:gd name="T3" fmla="*/ 10 h 87"/>
                  <a:gd name="T4" fmla="*/ 29 w 58"/>
                  <a:gd name="T5" fmla="*/ 14 h 87"/>
                  <a:gd name="T6" fmla="*/ 33 w 58"/>
                  <a:gd name="T7" fmla="*/ 9 h 87"/>
                  <a:gd name="T8" fmla="*/ 29 w 58"/>
                  <a:gd name="T9" fmla="*/ 5 h 87"/>
                  <a:gd name="T10" fmla="*/ 37 w 58"/>
                  <a:gd name="T11" fmla="*/ 59 h 87"/>
                  <a:gd name="T12" fmla="*/ 32 w 58"/>
                  <a:gd name="T13" fmla="*/ 43 h 87"/>
                  <a:gd name="T14" fmla="*/ 28 w 58"/>
                  <a:gd name="T15" fmla="*/ 31 h 87"/>
                  <a:gd name="T16" fmla="*/ 28 w 58"/>
                  <a:gd name="T17" fmla="*/ 31 h 87"/>
                  <a:gd name="T18" fmla="*/ 25 w 58"/>
                  <a:gd name="T19" fmla="*/ 43 h 87"/>
                  <a:gd name="T20" fmla="*/ 20 w 58"/>
                  <a:gd name="T21" fmla="*/ 59 h 87"/>
                  <a:gd name="T22" fmla="*/ 37 w 58"/>
                  <a:gd name="T23" fmla="*/ 59 h 87"/>
                  <a:gd name="T24" fmla="*/ 29 w 58"/>
                  <a:gd name="T25" fmla="*/ 0 h 87"/>
                  <a:gd name="T26" fmla="*/ 39 w 58"/>
                  <a:gd name="T27" fmla="*/ 10 h 87"/>
                  <a:gd name="T28" fmla="*/ 29 w 58"/>
                  <a:gd name="T29" fmla="*/ 19 h 87"/>
                  <a:gd name="T30" fmla="*/ 18 w 58"/>
                  <a:gd name="T31" fmla="*/ 10 h 87"/>
                  <a:gd name="T32" fmla="*/ 29 w 58"/>
                  <a:gd name="T33" fmla="*/ 0 h 87"/>
                  <a:gd name="T34" fmla="*/ 18 w 58"/>
                  <a:gd name="T35" fmla="*/ 68 h 87"/>
                  <a:gd name="T36" fmla="*/ 12 w 58"/>
                  <a:gd name="T37" fmla="*/ 87 h 87"/>
                  <a:gd name="T38" fmla="*/ 0 w 58"/>
                  <a:gd name="T39" fmla="*/ 87 h 87"/>
                  <a:gd name="T40" fmla="*/ 21 w 58"/>
                  <a:gd name="T41" fmla="*/ 21 h 87"/>
                  <a:gd name="T42" fmla="*/ 36 w 58"/>
                  <a:gd name="T43" fmla="*/ 21 h 87"/>
                  <a:gd name="T44" fmla="*/ 58 w 58"/>
                  <a:gd name="T45" fmla="*/ 87 h 87"/>
                  <a:gd name="T46" fmla="*/ 45 w 58"/>
                  <a:gd name="T47" fmla="*/ 87 h 87"/>
                  <a:gd name="T48" fmla="*/ 39 w 58"/>
                  <a:gd name="T49" fmla="*/ 68 h 87"/>
                  <a:gd name="T50" fmla="*/ 18 w 58"/>
                  <a:gd name="T5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7">
                    <a:moveTo>
                      <a:pt x="29" y="5"/>
                    </a:moveTo>
                    <a:cubicBezTo>
                      <a:pt x="26" y="5"/>
                      <a:pt x="24" y="7"/>
                      <a:pt x="24" y="10"/>
                    </a:cubicBezTo>
                    <a:cubicBezTo>
                      <a:pt x="24" y="12"/>
                      <a:pt x="26" y="14"/>
                      <a:pt x="29" y="14"/>
                    </a:cubicBezTo>
                    <a:cubicBezTo>
                      <a:pt x="32" y="14"/>
                      <a:pt x="33" y="12"/>
                      <a:pt x="33" y="9"/>
                    </a:cubicBezTo>
                    <a:cubicBezTo>
                      <a:pt x="33" y="7"/>
                      <a:pt x="32" y="5"/>
                      <a:pt x="29" y="5"/>
                    </a:cubicBezTo>
                    <a:close/>
                    <a:moveTo>
                      <a:pt x="37" y="59"/>
                    </a:moveTo>
                    <a:cubicBezTo>
                      <a:pt x="32" y="43"/>
                      <a:pt x="32" y="43"/>
                      <a:pt x="32" y="43"/>
                    </a:cubicBezTo>
                    <a:cubicBezTo>
                      <a:pt x="30" y="39"/>
                      <a:pt x="29" y="35"/>
                      <a:pt x="28" y="31"/>
                    </a:cubicBezTo>
                    <a:cubicBezTo>
                      <a:pt x="28" y="31"/>
                      <a:pt x="28" y="31"/>
                      <a:pt x="28" y="31"/>
                    </a:cubicBezTo>
                    <a:cubicBezTo>
                      <a:pt x="27" y="35"/>
                      <a:pt x="26" y="39"/>
                      <a:pt x="25" y="43"/>
                    </a:cubicBezTo>
                    <a:cubicBezTo>
                      <a:pt x="20" y="59"/>
                      <a:pt x="20" y="59"/>
                      <a:pt x="20" y="59"/>
                    </a:cubicBezTo>
                    <a:lnTo>
                      <a:pt x="37" y="59"/>
                    </a:lnTo>
                    <a:close/>
                    <a:moveTo>
                      <a:pt x="29" y="0"/>
                    </a:moveTo>
                    <a:cubicBezTo>
                      <a:pt x="36" y="0"/>
                      <a:pt x="39" y="4"/>
                      <a:pt x="39" y="10"/>
                    </a:cubicBezTo>
                    <a:cubicBezTo>
                      <a:pt x="39" y="15"/>
                      <a:pt x="35" y="19"/>
                      <a:pt x="29" y="19"/>
                    </a:cubicBezTo>
                    <a:cubicBezTo>
                      <a:pt x="22" y="19"/>
                      <a:pt x="18" y="15"/>
                      <a:pt x="18" y="10"/>
                    </a:cubicBezTo>
                    <a:cubicBezTo>
                      <a:pt x="18" y="5"/>
                      <a:pt x="22" y="0"/>
                      <a:pt x="29" y="0"/>
                    </a:cubicBezTo>
                    <a:close/>
                    <a:moveTo>
                      <a:pt x="18" y="68"/>
                    </a:moveTo>
                    <a:cubicBezTo>
                      <a:pt x="12" y="87"/>
                      <a:pt x="12" y="87"/>
                      <a:pt x="12" y="87"/>
                    </a:cubicBezTo>
                    <a:cubicBezTo>
                      <a:pt x="0" y="87"/>
                      <a:pt x="0" y="87"/>
                      <a:pt x="0" y="87"/>
                    </a:cubicBezTo>
                    <a:cubicBezTo>
                      <a:pt x="21" y="21"/>
                      <a:pt x="21" y="21"/>
                      <a:pt x="21" y="21"/>
                    </a:cubicBezTo>
                    <a:cubicBezTo>
                      <a:pt x="36" y="21"/>
                      <a:pt x="36" y="21"/>
                      <a:pt x="36" y="21"/>
                    </a:cubicBezTo>
                    <a:cubicBezTo>
                      <a:pt x="58" y="87"/>
                      <a:pt x="58" y="87"/>
                      <a:pt x="58" y="87"/>
                    </a:cubicBezTo>
                    <a:cubicBezTo>
                      <a:pt x="45" y="87"/>
                      <a:pt x="45" y="87"/>
                      <a:pt x="45" y="87"/>
                    </a:cubicBezTo>
                    <a:cubicBezTo>
                      <a:pt x="39" y="68"/>
                      <a:pt x="39" y="68"/>
                      <a:pt x="39" y="68"/>
                    </a:cubicBezTo>
                    <a:lnTo>
                      <a:pt x="18" y="6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6">
                <a:extLst>
                  <a:ext uri="{FF2B5EF4-FFF2-40B4-BE49-F238E27FC236}">
                    <a16:creationId xmlns:a16="http://schemas.microsoft.com/office/drawing/2014/main" id="{D5601152-69D8-444B-836B-5C7F9CC708FF}"/>
                  </a:ext>
                </a:extLst>
              </p:cNvPr>
              <p:cNvSpPr>
                <a:spLocks noEditPoints="1"/>
              </p:cNvSpPr>
              <p:nvPr userDrawn="1"/>
            </p:nvSpPr>
            <p:spPr bwMode="auto">
              <a:xfrm>
                <a:off x="8104188" y="1014413"/>
                <a:ext cx="79375" cy="117475"/>
              </a:xfrm>
              <a:custGeom>
                <a:avLst/>
                <a:gdLst>
                  <a:gd name="T0" fmla="*/ 12 w 47"/>
                  <a:gd name="T1" fmla="*/ 49 h 70"/>
                  <a:gd name="T2" fmla="*/ 12 w 47"/>
                  <a:gd name="T3" fmla="*/ 52 h 70"/>
                  <a:gd name="T4" fmla="*/ 23 w 47"/>
                  <a:gd name="T5" fmla="*/ 61 h 70"/>
                  <a:gd name="T6" fmla="*/ 35 w 47"/>
                  <a:gd name="T7" fmla="*/ 45 h 70"/>
                  <a:gd name="T8" fmla="*/ 23 w 47"/>
                  <a:gd name="T9" fmla="*/ 30 h 70"/>
                  <a:gd name="T10" fmla="*/ 12 w 47"/>
                  <a:gd name="T11" fmla="*/ 39 h 70"/>
                  <a:gd name="T12" fmla="*/ 12 w 47"/>
                  <a:gd name="T13" fmla="*/ 42 h 70"/>
                  <a:gd name="T14" fmla="*/ 12 w 47"/>
                  <a:gd name="T15" fmla="*/ 49 h 70"/>
                  <a:gd name="T16" fmla="*/ 0 w 47"/>
                  <a:gd name="T17" fmla="*/ 0 h 70"/>
                  <a:gd name="T18" fmla="*/ 12 w 47"/>
                  <a:gd name="T19" fmla="*/ 0 h 70"/>
                  <a:gd name="T20" fmla="*/ 12 w 47"/>
                  <a:gd name="T21" fmla="*/ 28 h 70"/>
                  <a:gd name="T22" fmla="*/ 12 w 47"/>
                  <a:gd name="T23" fmla="*/ 28 h 70"/>
                  <a:gd name="T24" fmla="*/ 27 w 47"/>
                  <a:gd name="T25" fmla="*/ 20 h 70"/>
                  <a:gd name="T26" fmla="*/ 47 w 47"/>
                  <a:gd name="T27" fmla="*/ 44 h 70"/>
                  <a:gd name="T28" fmla="*/ 26 w 47"/>
                  <a:gd name="T29" fmla="*/ 70 h 70"/>
                  <a:gd name="T30" fmla="*/ 11 w 47"/>
                  <a:gd name="T31" fmla="*/ 62 h 70"/>
                  <a:gd name="T32" fmla="*/ 10 w 47"/>
                  <a:gd name="T33" fmla="*/ 62 h 70"/>
                  <a:gd name="T34" fmla="*/ 10 w 47"/>
                  <a:gd name="T35" fmla="*/ 69 h 70"/>
                  <a:gd name="T36" fmla="*/ 0 w 47"/>
                  <a:gd name="T37" fmla="*/ 69 h 70"/>
                  <a:gd name="T38" fmla="*/ 0 w 47"/>
                  <a:gd name="T39" fmla="*/ 56 h 70"/>
                  <a:gd name="T40" fmla="*/ 0 w 47"/>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70">
                    <a:moveTo>
                      <a:pt x="12" y="49"/>
                    </a:moveTo>
                    <a:cubicBezTo>
                      <a:pt x="12" y="50"/>
                      <a:pt x="12" y="51"/>
                      <a:pt x="12" y="52"/>
                    </a:cubicBezTo>
                    <a:cubicBezTo>
                      <a:pt x="14" y="57"/>
                      <a:pt x="18" y="61"/>
                      <a:pt x="23" y="61"/>
                    </a:cubicBezTo>
                    <a:cubicBezTo>
                      <a:pt x="30" y="61"/>
                      <a:pt x="35" y="55"/>
                      <a:pt x="35" y="45"/>
                    </a:cubicBezTo>
                    <a:cubicBezTo>
                      <a:pt x="35" y="37"/>
                      <a:pt x="31" y="30"/>
                      <a:pt x="23" y="30"/>
                    </a:cubicBezTo>
                    <a:cubicBezTo>
                      <a:pt x="18" y="30"/>
                      <a:pt x="14" y="33"/>
                      <a:pt x="12" y="39"/>
                    </a:cubicBezTo>
                    <a:cubicBezTo>
                      <a:pt x="12" y="39"/>
                      <a:pt x="12" y="40"/>
                      <a:pt x="12" y="42"/>
                    </a:cubicBezTo>
                    <a:lnTo>
                      <a:pt x="12" y="49"/>
                    </a:lnTo>
                    <a:close/>
                    <a:moveTo>
                      <a:pt x="0" y="0"/>
                    </a:moveTo>
                    <a:cubicBezTo>
                      <a:pt x="12" y="0"/>
                      <a:pt x="12" y="0"/>
                      <a:pt x="12" y="0"/>
                    </a:cubicBezTo>
                    <a:cubicBezTo>
                      <a:pt x="12" y="28"/>
                      <a:pt x="12" y="28"/>
                      <a:pt x="12" y="28"/>
                    </a:cubicBezTo>
                    <a:cubicBezTo>
                      <a:pt x="12" y="28"/>
                      <a:pt x="12" y="28"/>
                      <a:pt x="12" y="28"/>
                    </a:cubicBezTo>
                    <a:cubicBezTo>
                      <a:pt x="15" y="23"/>
                      <a:pt x="20" y="20"/>
                      <a:pt x="27" y="20"/>
                    </a:cubicBezTo>
                    <a:cubicBezTo>
                      <a:pt x="39" y="20"/>
                      <a:pt x="47" y="30"/>
                      <a:pt x="47" y="44"/>
                    </a:cubicBezTo>
                    <a:cubicBezTo>
                      <a:pt x="47" y="62"/>
                      <a:pt x="36" y="70"/>
                      <a:pt x="26" y="70"/>
                    </a:cubicBezTo>
                    <a:cubicBezTo>
                      <a:pt x="19" y="70"/>
                      <a:pt x="14" y="68"/>
                      <a:pt x="11" y="62"/>
                    </a:cubicBezTo>
                    <a:cubicBezTo>
                      <a:pt x="10" y="62"/>
                      <a:pt x="10" y="62"/>
                      <a:pt x="10" y="62"/>
                    </a:cubicBezTo>
                    <a:cubicBezTo>
                      <a:pt x="10" y="69"/>
                      <a:pt x="10" y="69"/>
                      <a:pt x="10" y="69"/>
                    </a:cubicBezTo>
                    <a:cubicBezTo>
                      <a:pt x="0" y="69"/>
                      <a:pt x="0" y="69"/>
                      <a:pt x="0" y="69"/>
                    </a:cubicBezTo>
                    <a:cubicBezTo>
                      <a:pt x="0" y="66"/>
                      <a:pt x="0" y="60"/>
                      <a:pt x="0" y="56"/>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Freeform 7">
                <a:extLst>
                  <a:ext uri="{FF2B5EF4-FFF2-40B4-BE49-F238E27FC236}">
                    <a16:creationId xmlns:a16="http://schemas.microsoft.com/office/drawing/2014/main" id="{1921467B-64E7-4F7C-AAEA-38B9D6382C34}"/>
                  </a:ext>
                </a:extLst>
              </p:cNvPr>
              <p:cNvSpPr>
                <a:spLocks noEditPoints="1"/>
              </p:cNvSpPr>
              <p:nvPr userDrawn="1"/>
            </p:nvSpPr>
            <p:spPr bwMode="auto">
              <a:xfrm>
                <a:off x="8193088" y="1047750"/>
                <a:ext cx="79375" cy="84138"/>
              </a:xfrm>
              <a:custGeom>
                <a:avLst/>
                <a:gdLst>
                  <a:gd name="T0" fmla="*/ 24 w 48"/>
                  <a:gd name="T1" fmla="*/ 41 h 50"/>
                  <a:gd name="T2" fmla="*/ 36 w 48"/>
                  <a:gd name="T3" fmla="*/ 25 h 50"/>
                  <a:gd name="T4" fmla="*/ 25 w 48"/>
                  <a:gd name="T5" fmla="*/ 9 h 50"/>
                  <a:gd name="T6" fmla="*/ 13 w 48"/>
                  <a:gd name="T7" fmla="*/ 25 h 50"/>
                  <a:gd name="T8" fmla="*/ 24 w 48"/>
                  <a:gd name="T9" fmla="*/ 41 h 50"/>
                  <a:gd name="T10" fmla="*/ 24 w 48"/>
                  <a:gd name="T11" fmla="*/ 50 h 50"/>
                  <a:gd name="T12" fmla="*/ 0 w 48"/>
                  <a:gd name="T13" fmla="*/ 26 h 50"/>
                  <a:gd name="T14" fmla="*/ 25 w 48"/>
                  <a:gd name="T15" fmla="*/ 0 h 50"/>
                  <a:gd name="T16" fmla="*/ 48 w 48"/>
                  <a:gd name="T17" fmla="*/ 25 h 50"/>
                  <a:gd name="T18" fmla="*/ 24 w 48"/>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24" y="41"/>
                    </a:moveTo>
                    <a:cubicBezTo>
                      <a:pt x="31" y="41"/>
                      <a:pt x="36" y="35"/>
                      <a:pt x="36" y="25"/>
                    </a:cubicBezTo>
                    <a:cubicBezTo>
                      <a:pt x="36" y="18"/>
                      <a:pt x="33" y="9"/>
                      <a:pt x="25" y="9"/>
                    </a:cubicBezTo>
                    <a:cubicBezTo>
                      <a:pt x="16" y="9"/>
                      <a:pt x="13" y="17"/>
                      <a:pt x="13" y="25"/>
                    </a:cubicBezTo>
                    <a:cubicBezTo>
                      <a:pt x="13" y="34"/>
                      <a:pt x="17" y="41"/>
                      <a:pt x="24" y="41"/>
                    </a:cubicBezTo>
                    <a:close/>
                    <a:moveTo>
                      <a:pt x="24" y="50"/>
                    </a:moveTo>
                    <a:cubicBezTo>
                      <a:pt x="11" y="50"/>
                      <a:pt x="0" y="41"/>
                      <a:pt x="0" y="26"/>
                    </a:cubicBezTo>
                    <a:cubicBezTo>
                      <a:pt x="0" y="10"/>
                      <a:pt x="11" y="0"/>
                      <a:pt x="25" y="0"/>
                    </a:cubicBezTo>
                    <a:cubicBezTo>
                      <a:pt x="39" y="0"/>
                      <a:pt x="48" y="10"/>
                      <a:pt x="48" y="25"/>
                    </a:cubicBezTo>
                    <a:cubicBezTo>
                      <a:pt x="48" y="42"/>
                      <a:pt x="36" y="50"/>
                      <a:pt x="2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8">
                <a:extLst>
                  <a:ext uri="{FF2B5EF4-FFF2-40B4-BE49-F238E27FC236}">
                    <a16:creationId xmlns:a16="http://schemas.microsoft.com/office/drawing/2014/main" id="{6E004A82-9ECD-4127-BD96-96E6FDFE8CF1}"/>
                  </a:ext>
                </a:extLst>
              </p:cNvPr>
              <p:cNvSpPr>
                <a:spLocks noEditPoints="1"/>
              </p:cNvSpPr>
              <p:nvPr userDrawn="1"/>
            </p:nvSpPr>
            <p:spPr bwMode="auto">
              <a:xfrm>
                <a:off x="8316913" y="1019175"/>
                <a:ext cx="96838" cy="111125"/>
              </a:xfrm>
              <a:custGeom>
                <a:avLst/>
                <a:gdLst>
                  <a:gd name="T0" fmla="*/ 37 w 58"/>
                  <a:gd name="T1" fmla="*/ 38 h 66"/>
                  <a:gd name="T2" fmla="*/ 32 w 58"/>
                  <a:gd name="T3" fmla="*/ 22 h 66"/>
                  <a:gd name="T4" fmla="*/ 28 w 58"/>
                  <a:gd name="T5" fmla="*/ 10 h 66"/>
                  <a:gd name="T6" fmla="*/ 28 w 58"/>
                  <a:gd name="T7" fmla="*/ 10 h 66"/>
                  <a:gd name="T8" fmla="*/ 25 w 58"/>
                  <a:gd name="T9" fmla="*/ 22 h 66"/>
                  <a:gd name="T10" fmla="*/ 20 w 58"/>
                  <a:gd name="T11" fmla="*/ 38 h 66"/>
                  <a:gd name="T12" fmla="*/ 37 w 58"/>
                  <a:gd name="T13" fmla="*/ 38 h 66"/>
                  <a:gd name="T14" fmla="*/ 18 w 58"/>
                  <a:gd name="T15" fmla="*/ 47 h 66"/>
                  <a:gd name="T16" fmla="*/ 12 w 58"/>
                  <a:gd name="T17" fmla="*/ 66 h 66"/>
                  <a:gd name="T18" fmla="*/ 0 w 58"/>
                  <a:gd name="T19" fmla="*/ 66 h 66"/>
                  <a:gd name="T20" fmla="*/ 21 w 58"/>
                  <a:gd name="T21" fmla="*/ 0 h 66"/>
                  <a:gd name="T22" fmla="*/ 36 w 58"/>
                  <a:gd name="T23" fmla="*/ 0 h 66"/>
                  <a:gd name="T24" fmla="*/ 58 w 58"/>
                  <a:gd name="T25" fmla="*/ 66 h 66"/>
                  <a:gd name="T26" fmla="*/ 45 w 58"/>
                  <a:gd name="T27" fmla="*/ 66 h 66"/>
                  <a:gd name="T28" fmla="*/ 39 w 58"/>
                  <a:gd name="T29" fmla="*/ 47 h 66"/>
                  <a:gd name="T30" fmla="*/ 18 w 58"/>
                  <a:gd name="T31"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6">
                    <a:moveTo>
                      <a:pt x="37" y="38"/>
                    </a:moveTo>
                    <a:cubicBezTo>
                      <a:pt x="32" y="22"/>
                      <a:pt x="32" y="22"/>
                      <a:pt x="32" y="22"/>
                    </a:cubicBezTo>
                    <a:cubicBezTo>
                      <a:pt x="30" y="18"/>
                      <a:pt x="29" y="14"/>
                      <a:pt x="28" y="10"/>
                    </a:cubicBezTo>
                    <a:cubicBezTo>
                      <a:pt x="28" y="10"/>
                      <a:pt x="28" y="10"/>
                      <a:pt x="28" y="10"/>
                    </a:cubicBezTo>
                    <a:cubicBezTo>
                      <a:pt x="27" y="14"/>
                      <a:pt x="26" y="18"/>
                      <a:pt x="25" y="22"/>
                    </a:cubicBezTo>
                    <a:cubicBezTo>
                      <a:pt x="20" y="38"/>
                      <a:pt x="20" y="38"/>
                      <a:pt x="20" y="38"/>
                    </a:cubicBezTo>
                    <a:lnTo>
                      <a:pt x="37" y="38"/>
                    </a:lnTo>
                    <a:close/>
                    <a:moveTo>
                      <a:pt x="18" y="47"/>
                    </a:moveTo>
                    <a:cubicBezTo>
                      <a:pt x="12" y="66"/>
                      <a:pt x="12" y="66"/>
                      <a:pt x="12" y="66"/>
                    </a:cubicBezTo>
                    <a:cubicBezTo>
                      <a:pt x="0" y="66"/>
                      <a:pt x="0" y="66"/>
                      <a:pt x="0" y="66"/>
                    </a:cubicBezTo>
                    <a:cubicBezTo>
                      <a:pt x="21" y="0"/>
                      <a:pt x="21" y="0"/>
                      <a:pt x="21" y="0"/>
                    </a:cubicBezTo>
                    <a:cubicBezTo>
                      <a:pt x="36" y="0"/>
                      <a:pt x="36" y="0"/>
                      <a:pt x="36" y="0"/>
                    </a:cubicBezTo>
                    <a:cubicBezTo>
                      <a:pt x="58" y="66"/>
                      <a:pt x="58" y="66"/>
                      <a:pt x="58" y="66"/>
                    </a:cubicBezTo>
                    <a:cubicBezTo>
                      <a:pt x="45" y="66"/>
                      <a:pt x="45" y="66"/>
                      <a:pt x="45" y="66"/>
                    </a:cubicBezTo>
                    <a:cubicBezTo>
                      <a:pt x="39" y="47"/>
                      <a:pt x="39" y="47"/>
                      <a:pt x="39" y="47"/>
                    </a:cubicBezTo>
                    <a:lnTo>
                      <a:pt x="18" y="4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9">
                <a:extLst>
                  <a:ext uri="{FF2B5EF4-FFF2-40B4-BE49-F238E27FC236}">
                    <a16:creationId xmlns:a16="http://schemas.microsoft.com/office/drawing/2014/main" id="{0FAE28D8-B773-41CA-97D3-63C173916F95}"/>
                  </a:ext>
                </a:extLst>
              </p:cNvPr>
              <p:cNvSpPr>
                <a:spLocks/>
              </p:cNvSpPr>
              <p:nvPr userDrawn="1"/>
            </p:nvSpPr>
            <p:spPr bwMode="auto">
              <a:xfrm>
                <a:off x="8424863" y="1014413"/>
                <a:ext cx="73025" cy="115888"/>
              </a:xfrm>
              <a:custGeom>
                <a:avLst/>
                <a:gdLst>
                  <a:gd name="T0" fmla="*/ 12 w 44"/>
                  <a:gd name="T1" fmla="*/ 42 h 69"/>
                  <a:gd name="T2" fmla="*/ 12 w 44"/>
                  <a:gd name="T3" fmla="*/ 42 h 69"/>
                  <a:gd name="T4" fmla="*/ 16 w 44"/>
                  <a:gd name="T5" fmla="*/ 37 h 69"/>
                  <a:gd name="T6" fmla="*/ 27 w 44"/>
                  <a:gd name="T7" fmla="*/ 21 h 69"/>
                  <a:gd name="T8" fmla="*/ 42 w 44"/>
                  <a:gd name="T9" fmla="*/ 21 h 69"/>
                  <a:gd name="T10" fmla="*/ 24 w 44"/>
                  <a:gd name="T11" fmla="*/ 41 h 69"/>
                  <a:gd name="T12" fmla="*/ 44 w 44"/>
                  <a:gd name="T13" fmla="*/ 69 h 69"/>
                  <a:gd name="T14" fmla="*/ 29 w 44"/>
                  <a:gd name="T15" fmla="*/ 69 h 69"/>
                  <a:gd name="T16" fmla="*/ 16 w 44"/>
                  <a:gd name="T17" fmla="*/ 48 h 69"/>
                  <a:gd name="T18" fmla="*/ 12 w 44"/>
                  <a:gd name="T19" fmla="*/ 53 h 69"/>
                  <a:gd name="T20" fmla="*/ 12 w 44"/>
                  <a:gd name="T21" fmla="*/ 69 h 69"/>
                  <a:gd name="T22" fmla="*/ 0 w 44"/>
                  <a:gd name="T23" fmla="*/ 69 h 69"/>
                  <a:gd name="T24" fmla="*/ 0 w 44"/>
                  <a:gd name="T25" fmla="*/ 0 h 69"/>
                  <a:gd name="T26" fmla="*/ 12 w 44"/>
                  <a:gd name="T27" fmla="*/ 0 h 69"/>
                  <a:gd name="T28" fmla="*/ 12 w 44"/>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9">
                    <a:moveTo>
                      <a:pt x="12" y="42"/>
                    </a:moveTo>
                    <a:cubicBezTo>
                      <a:pt x="12" y="42"/>
                      <a:pt x="12" y="42"/>
                      <a:pt x="12" y="42"/>
                    </a:cubicBezTo>
                    <a:cubicBezTo>
                      <a:pt x="13" y="40"/>
                      <a:pt x="15" y="38"/>
                      <a:pt x="16" y="37"/>
                    </a:cubicBezTo>
                    <a:cubicBezTo>
                      <a:pt x="27" y="21"/>
                      <a:pt x="27" y="21"/>
                      <a:pt x="27" y="21"/>
                    </a:cubicBezTo>
                    <a:cubicBezTo>
                      <a:pt x="42" y="21"/>
                      <a:pt x="42" y="21"/>
                      <a:pt x="42" y="21"/>
                    </a:cubicBezTo>
                    <a:cubicBezTo>
                      <a:pt x="24" y="41"/>
                      <a:pt x="24" y="41"/>
                      <a:pt x="24" y="41"/>
                    </a:cubicBezTo>
                    <a:cubicBezTo>
                      <a:pt x="44" y="69"/>
                      <a:pt x="44" y="69"/>
                      <a:pt x="44" y="69"/>
                    </a:cubicBezTo>
                    <a:cubicBezTo>
                      <a:pt x="29" y="69"/>
                      <a:pt x="29" y="69"/>
                      <a:pt x="29" y="69"/>
                    </a:cubicBezTo>
                    <a:cubicBezTo>
                      <a:pt x="16" y="48"/>
                      <a:pt x="16" y="48"/>
                      <a:pt x="16" y="48"/>
                    </a:cubicBezTo>
                    <a:cubicBezTo>
                      <a:pt x="12" y="53"/>
                      <a:pt x="12" y="53"/>
                      <a:pt x="12" y="53"/>
                    </a:cubicBezTo>
                    <a:cubicBezTo>
                      <a:pt x="12" y="69"/>
                      <a:pt x="12" y="69"/>
                      <a:pt x="12" y="69"/>
                    </a:cubicBezTo>
                    <a:cubicBezTo>
                      <a:pt x="0" y="69"/>
                      <a:pt x="0" y="69"/>
                      <a:pt x="0" y="69"/>
                    </a:cubicBezTo>
                    <a:cubicBezTo>
                      <a:pt x="0" y="0"/>
                      <a:pt x="0" y="0"/>
                      <a:pt x="0" y="0"/>
                    </a:cubicBezTo>
                    <a:cubicBezTo>
                      <a:pt x="12" y="0"/>
                      <a:pt x="12" y="0"/>
                      <a:pt x="12" y="0"/>
                    </a:cubicBezTo>
                    <a:lnTo>
                      <a:pt x="12" y="42"/>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10">
                <a:extLst>
                  <a:ext uri="{FF2B5EF4-FFF2-40B4-BE49-F238E27FC236}">
                    <a16:creationId xmlns:a16="http://schemas.microsoft.com/office/drawing/2014/main" id="{929F6041-9912-46C0-9372-0C93A3836847}"/>
                  </a:ext>
                </a:extLst>
              </p:cNvPr>
              <p:cNvSpPr>
                <a:spLocks noEditPoints="1"/>
              </p:cNvSpPr>
              <p:nvPr userDrawn="1"/>
            </p:nvSpPr>
            <p:spPr bwMode="auto">
              <a:xfrm>
                <a:off x="8501063" y="1047750"/>
                <a:ext cx="66675" cy="84138"/>
              </a:xfrm>
              <a:custGeom>
                <a:avLst/>
                <a:gdLst>
                  <a:gd name="T0" fmla="*/ 28 w 40"/>
                  <a:gd name="T1" fmla="*/ 26 h 50"/>
                  <a:gd name="T2" fmla="*/ 11 w 40"/>
                  <a:gd name="T3" fmla="*/ 35 h 50"/>
                  <a:gd name="T4" fmla="*/ 18 w 40"/>
                  <a:gd name="T5" fmla="*/ 41 h 50"/>
                  <a:gd name="T6" fmla="*/ 28 w 40"/>
                  <a:gd name="T7" fmla="*/ 35 h 50"/>
                  <a:gd name="T8" fmla="*/ 28 w 40"/>
                  <a:gd name="T9" fmla="*/ 32 h 50"/>
                  <a:gd name="T10" fmla="*/ 28 w 40"/>
                  <a:gd name="T11" fmla="*/ 26 h 50"/>
                  <a:gd name="T12" fmla="*/ 40 w 40"/>
                  <a:gd name="T13" fmla="*/ 38 h 50"/>
                  <a:gd name="T14" fmla="*/ 40 w 40"/>
                  <a:gd name="T15" fmla="*/ 49 h 50"/>
                  <a:gd name="T16" fmla="*/ 30 w 40"/>
                  <a:gd name="T17" fmla="*/ 49 h 50"/>
                  <a:gd name="T18" fmla="*/ 29 w 40"/>
                  <a:gd name="T19" fmla="*/ 44 h 50"/>
                  <a:gd name="T20" fmla="*/ 29 w 40"/>
                  <a:gd name="T21" fmla="*/ 44 h 50"/>
                  <a:gd name="T22" fmla="*/ 14 w 40"/>
                  <a:gd name="T23" fmla="*/ 50 h 50"/>
                  <a:gd name="T24" fmla="*/ 0 w 40"/>
                  <a:gd name="T25" fmla="*/ 36 h 50"/>
                  <a:gd name="T26" fmla="*/ 28 w 40"/>
                  <a:gd name="T27" fmla="*/ 18 h 50"/>
                  <a:gd name="T28" fmla="*/ 28 w 40"/>
                  <a:gd name="T29" fmla="*/ 17 h 50"/>
                  <a:gd name="T30" fmla="*/ 18 w 40"/>
                  <a:gd name="T31" fmla="*/ 9 h 50"/>
                  <a:gd name="T32" fmla="*/ 5 w 40"/>
                  <a:gd name="T33" fmla="*/ 12 h 50"/>
                  <a:gd name="T34" fmla="*/ 3 w 40"/>
                  <a:gd name="T35" fmla="*/ 5 h 50"/>
                  <a:gd name="T36" fmla="*/ 20 w 40"/>
                  <a:gd name="T37" fmla="*/ 0 h 50"/>
                  <a:gd name="T38" fmla="*/ 40 w 40"/>
                  <a:gd name="T39" fmla="*/ 20 h 50"/>
                  <a:gd name="T40" fmla="*/ 40 w 40"/>
                  <a:gd name="T4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0">
                    <a:moveTo>
                      <a:pt x="28" y="26"/>
                    </a:moveTo>
                    <a:cubicBezTo>
                      <a:pt x="20" y="26"/>
                      <a:pt x="11" y="27"/>
                      <a:pt x="11" y="35"/>
                    </a:cubicBezTo>
                    <a:cubicBezTo>
                      <a:pt x="11" y="39"/>
                      <a:pt x="14" y="41"/>
                      <a:pt x="18" y="41"/>
                    </a:cubicBezTo>
                    <a:cubicBezTo>
                      <a:pt x="23" y="41"/>
                      <a:pt x="27" y="38"/>
                      <a:pt x="28" y="35"/>
                    </a:cubicBezTo>
                    <a:cubicBezTo>
                      <a:pt x="28" y="34"/>
                      <a:pt x="28" y="33"/>
                      <a:pt x="28" y="32"/>
                    </a:cubicBezTo>
                    <a:lnTo>
                      <a:pt x="28" y="26"/>
                    </a:lnTo>
                    <a:close/>
                    <a:moveTo>
                      <a:pt x="40" y="38"/>
                    </a:moveTo>
                    <a:cubicBezTo>
                      <a:pt x="40" y="42"/>
                      <a:pt x="40" y="46"/>
                      <a:pt x="40" y="49"/>
                    </a:cubicBezTo>
                    <a:cubicBezTo>
                      <a:pt x="30" y="49"/>
                      <a:pt x="30" y="49"/>
                      <a:pt x="30" y="49"/>
                    </a:cubicBezTo>
                    <a:cubicBezTo>
                      <a:pt x="29" y="44"/>
                      <a:pt x="29" y="44"/>
                      <a:pt x="29" y="44"/>
                    </a:cubicBezTo>
                    <a:cubicBezTo>
                      <a:pt x="29" y="44"/>
                      <a:pt x="29" y="44"/>
                      <a:pt x="29" y="44"/>
                    </a:cubicBezTo>
                    <a:cubicBezTo>
                      <a:pt x="26" y="47"/>
                      <a:pt x="21" y="50"/>
                      <a:pt x="14" y="50"/>
                    </a:cubicBezTo>
                    <a:cubicBezTo>
                      <a:pt x="5" y="50"/>
                      <a:pt x="0" y="43"/>
                      <a:pt x="0" y="36"/>
                    </a:cubicBezTo>
                    <a:cubicBezTo>
                      <a:pt x="0" y="24"/>
                      <a:pt x="10" y="18"/>
                      <a:pt x="28" y="18"/>
                    </a:cubicBezTo>
                    <a:cubicBezTo>
                      <a:pt x="28" y="17"/>
                      <a:pt x="28" y="17"/>
                      <a:pt x="28" y="17"/>
                    </a:cubicBezTo>
                    <a:cubicBezTo>
                      <a:pt x="28" y="14"/>
                      <a:pt x="26" y="9"/>
                      <a:pt x="18" y="9"/>
                    </a:cubicBezTo>
                    <a:cubicBezTo>
                      <a:pt x="13" y="9"/>
                      <a:pt x="9" y="10"/>
                      <a:pt x="5" y="12"/>
                    </a:cubicBezTo>
                    <a:cubicBezTo>
                      <a:pt x="3" y="5"/>
                      <a:pt x="3" y="5"/>
                      <a:pt x="3" y="5"/>
                    </a:cubicBezTo>
                    <a:cubicBezTo>
                      <a:pt x="7" y="2"/>
                      <a:pt x="13" y="0"/>
                      <a:pt x="20" y="0"/>
                    </a:cubicBezTo>
                    <a:cubicBezTo>
                      <a:pt x="35" y="0"/>
                      <a:pt x="40" y="10"/>
                      <a:pt x="40" y="20"/>
                    </a:cubicBezTo>
                    <a:lnTo>
                      <a:pt x="40" y="3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11">
                <a:extLst>
                  <a:ext uri="{FF2B5EF4-FFF2-40B4-BE49-F238E27FC236}">
                    <a16:creationId xmlns:a16="http://schemas.microsoft.com/office/drawing/2014/main" id="{45CF76F2-8792-4D59-A838-3492810F5879}"/>
                  </a:ext>
                </a:extLst>
              </p:cNvPr>
              <p:cNvSpPr>
                <a:spLocks noEditPoints="1"/>
              </p:cNvSpPr>
              <p:nvPr userDrawn="1"/>
            </p:nvSpPr>
            <p:spPr bwMode="auto">
              <a:xfrm>
                <a:off x="8582025" y="1014413"/>
                <a:ext cx="79375" cy="117475"/>
              </a:xfrm>
              <a:custGeom>
                <a:avLst/>
                <a:gdLst>
                  <a:gd name="T0" fmla="*/ 35 w 48"/>
                  <a:gd name="T1" fmla="*/ 41 h 70"/>
                  <a:gd name="T2" fmla="*/ 35 w 48"/>
                  <a:gd name="T3" fmla="*/ 38 h 70"/>
                  <a:gd name="T4" fmla="*/ 25 w 48"/>
                  <a:gd name="T5" fmla="*/ 30 h 70"/>
                  <a:gd name="T6" fmla="*/ 13 w 48"/>
                  <a:gd name="T7" fmla="*/ 45 h 70"/>
                  <a:gd name="T8" fmla="*/ 24 w 48"/>
                  <a:gd name="T9" fmla="*/ 60 h 70"/>
                  <a:gd name="T10" fmla="*/ 35 w 48"/>
                  <a:gd name="T11" fmla="*/ 52 h 70"/>
                  <a:gd name="T12" fmla="*/ 35 w 48"/>
                  <a:gd name="T13" fmla="*/ 48 h 70"/>
                  <a:gd name="T14" fmla="*/ 35 w 48"/>
                  <a:gd name="T15" fmla="*/ 41 h 70"/>
                  <a:gd name="T16" fmla="*/ 47 w 48"/>
                  <a:gd name="T17" fmla="*/ 0 h 70"/>
                  <a:gd name="T18" fmla="*/ 47 w 48"/>
                  <a:gd name="T19" fmla="*/ 56 h 70"/>
                  <a:gd name="T20" fmla="*/ 48 w 48"/>
                  <a:gd name="T21" fmla="*/ 69 h 70"/>
                  <a:gd name="T22" fmla="*/ 37 w 48"/>
                  <a:gd name="T23" fmla="*/ 69 h 70"/>
                  <a:gd name="T24" fmla="*/ 36 w 48"/>
                  <a:gd name="T25" fmla="*/ 61 h 70"/>
                  <a:gd name="T26" fmla="*/ 36 w 48"/>
                  <a:gd name="T27" fmla="*/ 61 h 70"/>
                  <a:gd name="T28" fmla="*/ 21 w 48"/>
                  <a:gd name="T29" fmla="*/ 70 h 70"/>
                  <a:gd name="T30" fmla="*/ 0 w 48"/>
                  <a:gd name="T31" fmla="*/ 46 h 70"/>
                  <a:gd name="T32" fmla="*/ 22 w 48"/>
                  <a:gd name="T33" fmla="*/ 20 h 70"/>
                  <a:gd name="T34" fmla="*/ 35 w 48"/>
                  <a:gd name="T35" fmla="*/ 27 h 70"/>
                  <a:gd name="T36" fmla="*/ 35 w 48"/>
                  <a:gd name="T37" fmla="*/ 27 h 70"/>
                  <a:gd name="T38" fmla="*/ 35 w 48"/>
                  <a:gd name="T39" fmla="*/ 0 h 70"/>
                  <a:gd name="T40" fmla="*/ 47 w 48"/>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35" y="41"/>
                    </a:moveTo>
                    <a:cubicBezTo>
                      <a:pt x="35" y="40"/>
                      <a:pt x="35" y="39"/>
                      <a:pt x="35" y="38"/>
                    </a:cubicBezTo>
                    <a:cubicBezTo>
                      <a:pt x="34" y="33"/>
                      <a:pt x="30" y="30"/>
                      <a:pt x="25" y="30"/>
                    </a:cubicBezTo>
                    <a:cubicBezTo>
                      <a:pt x="17" y="30"/>
                      <a:pt x="13" y="36"/>
                      <a:pt x="13" y="45"/>
                    </a:cubicBezTo>
                    <a:cubicBezTo>
                      <a:pt x="13" y="54"/>
                      <a:pt x="17" y="60"/>
                      <a:pt x="24" y="60"/>
                    </a:cubicBezTo>
                    <a:cubicBezTo>
                      <a:pt x="29" y="60"/>
                      <a:pt x="34" y="57"/>
                      <a:pt x="35" y="52"/>
                    </a:cubicBezTo>
                    <a:cubicBezTo>
                      <a:pt x="35" y="51"/>
                      <a:pt x="35" y="50"/>
                      <a:pt x="35" y="48"/>
                    </a:cubicBezTo>
                    <a:lnTo>
                      <a:pt x="35" y="41"/>
                    </a:lnTo>
                    <a:close/>
                    <a:moveTo>
                      <a:pt x="47" y="0"/>
                    </a:moveTo>
                    <a:cubicBezTo>
                      <a:pt x="47" y="56"/>
                      <a:pt x="47" y="56"/>
                      <a:pt x="47" y="56"/>
                    </a:cubicBezTo>
                    <a:cubicBezTo>
                      <a:pt x="47" y="60"/>
                      <a:pt x="47" y="66"/>
                      <a:pt x="48" y="69"/>
                    </a:cubicBezTo>
                    <a:cubicBezTo>
                      <a:pt x="37" y="69"/>
                      <a:pt x="37" y="69"/>
                      <a:pt x="37" y="69"/>
                    </a:cubicBezTo>
                    <a:cubicBezTo>
                      <a:pt x="36" y="61"/>
                      <a:pt x="36" y="61"/>
                      <a:pt x="36" y="61"/>
                    </a:cubicBezTo>
                    <a:cubicBezTo>
                      <a:pt x="36" y="61"/>
                      <a:pt x="36" y="61"/>
                      <a:pt x="36" y="61"/>
                    </a:cubicBezTo>
                    <a:cubicBezTo>
                      <a:pt x="33" y="67"/>
                      <a:pt x="28" y="70"/>
                      <a:pt x="21" y="70"/>
                    </a:cubicBezTo>
                    <a:cubicBezTo>
                      <a:pt x="9" y="70"/>
                      <a:pt x="0" y="60"/>
                      <a:pt x="0" y="46"/>
                    </a:cubicBezTo>
                    <a:cubicBezTo>
                      <a:pt x="0" y="30"/>
                      <a:pt x="10" y="20"/>
                      <a:pt x="22" y="20"/>
                    </a:cubicBezTo>
                    <a:cubicBezTo>
                      <a:pt x="28" y="20"/>
                      <a:pt x="33" y="23"/>
                      <a:pt x="35" y="27"/>
                    </a:cubicBezTo>
                    <a:cubicBezTo>
                      <a:pt x="35" y="27"/>
                      <a:pt x="35" y="27"/>
                      <a:pt x="35" y="27"/>
                    </a:cubicBezTo>
                    <a:cubicBezTo>
                      <a:pt x="35" y="0"/>
                      <a:pt x="35" y="0"/>
                      <a:pt x="35" y="0"/>
                    </a:cubicBez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12">
                <a:extLst>
                  <a:ext uri="{FF2B5EF4-FFF2-40B4-BE49-F238E27FC236}">
                    <a16:creationId xmlns:a16="http://schemas.microsoft.com/office/drawing/2014/main" id="{832732FE-AE2E-47F7-BEB8-EFADF7BD7266}"/>
                  </a:ext>
                </a:extLst>
              </p:cNvPr>
              <p:cNvSpPr>
                <a:spLocks noEditPoints="1"/>
              </p:cNvSpPr>
              <p:nvPr userDrawn="1"/>
            </p:nvSpPr>
            <p:spPr bwMode="auto">
              <a:xfrm>
                <a:off x="8675688" y="1047750"/>
                <a:ext cx="73025" cy="84138"/>
              </a:xfrm>
              <a:custGeom>
                <a:avLst/>
                <a:gdLst>
                  <a:gd name="T0" fmla="*/ 32 w 44"/>
                  <a:gd name="T1" fmla="*/ 20 h 50"/>
                  <a:gd name="T2" fmla="*/ 23 w 44"/>
                  <a:gd name="T3" fmla="*/ 9 h 50"/>
                  <a:gd name="T4" fmla="*/ 12 w 44"/>
                  <a:gd name="T5" fmla="*/ 20 h 50"/>
                  <a:gd name="T6" fmla="*/ 32 w 44"/>
                  <a:gd name="T7" fmla="*/ 20 h 50"/>
                  <a:gd name="T8" fmla="*/ 12 w 44"/>
                  <a:gd name="T9" fmla="*/ 29 h 50"/>
                  <a:gd name="T10" fmla="*/ 26 w 44"/>
                  <a:gd name="T11" fmla="*/ 41 h 50"/>
                  <a:gd name="T12" fmla="*/ 39 w 44"/>
                  <a:gd name="T13" fmla="*/ 39 h 50"/>
                  <a:gd name="T14" fmla="*/ 41 w 44"/>
                  <a:gd name="T15" fmla="*/ 47 h 50"/>
                  <a:gd name="T16" fmla="*/ 24 w 44"/>
                  <a:gd name="T17" fmla="*/ 50 h 50"/>
                  <a:gd name="T18" fmla="*/ 0 w 44"/>
                  <a:gd name="T19" fmla="*/ 26 h 50"/>
                  <a:gd name="T20" fmla="*/ 23 w 44"/>
                  <a:gd name="T21" fmla="*/ 0 h 50"/>
                  <a:gd name="T22" fmla="*/ 44 w 44"/>
                  <a:gd name="T23" fmla="*/ 23 h 50"/>
                  <a:gd name="T24" fmla="*/ 43 w 44"/>
                  <a:gd name="T25" fmla="*/ 29 h 50"/>
                  <a:gd name="T26" fmla="*/ 12 w 44"/>
                  <a:gd name="T2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0">
                    <a:moveTo>
                      <a:pt x="32" y="20"/>
                    </a:moveTo>
                    <a:cubicBezTo>
                      <a:pt x="32" y="16"/>
                      <a:pt x="30" y="9"/>
                      <a:pt x="23" y="9"/>
                    </a:cubicBezTo>
                    <a:cubicBezTo>
                      <a:pt x="15" y="9"/>
                      <a:pt x="12" y="15"/>
                      <a:pt x="12" y="20"/>
                    </a:cubicBezTo>
                    <a:lnTo>
                      <a:pt x="32" y="20"/>
                    </a:lnTo>
                    <a:close/>
                    <a:moveTo>
                      <a:pt x="12" y="29"/>
                    </a:moveTo>
                    <a:cubicBezTo>
                      <a:pt x="12" y="37"/>
                      <a:pt x="19" y="41"/>
                      <a:pt x="26" y="41"/>
                    </a:cubicBezTo>
                    <a:cubicBezTo>
                      <a:pt x="32" y="41"/>
                      <a:pt x="36" y="40"/>
                      <a:pt x="39" y="39"/>
                    </a:cubicBezTo>
                    <a:cubicBezTo>
                      <a:pt x="41" y="47"/>
                      <a:pt x="41" y="47"/>
                      <a:pt x="41" y="47"/>
                    </a:cubicBezTo>
                    <a:cubicBezTo>
                      <a:pt x="37" y="49"/>
                      <a:pt x="31" y="50"/>
                      <a:pt x="24" y="50"/>
                    </a:cubicBezTo>
                    <a:cubicBezTo>
                      <a:pt x="9" y="50"/>
                      <a:pt x="0" y="40"/>
                      <a:pt x="0" y="26"/>
                    </a:cubicBezTo>
                    <a:cubicBezTo>
                      <a:pt x="0" y="13"/>
                      <a:pt x="8" y="0"/>
                      <a:pt x="23" y="0"/>
                    </a:cubicBezTo>
                    <a:cubicBezTo>
                      <a:pt x="39" y="0"/>
                      <a:pt x="44" y="13"/>
                      <a:pt x="44" y="23"/>
                    </a:cubicBezTo>
                    <a:cubicBezTo>
                      <a:pt x="44" y="26"/>
                      <a:pt x="43" y="27"/>
                      <a:pt x="43" y="29"/>
                    </a:cubicBezTo>
                    <a:lnTo>
                      <a:pt x="12" y="29"/>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13">
                <a:extLst>
                  <a:ext uri="{FF2B5EF4-FFF2-40B4-BE49-F238E27FC236}">
                    <a16:creationId xmlns:a16="http://schemas.microsoft.com/office/drawing/2014/main" id="{D20A7AA4-9DA9-4633-BD27-67BB75642B1A}"/>
                  </a:ext>
                </a:extLst>
              </p:cNvPr>
              <p:cNvSpPr>
                <a:spLocks/>
              </p:cNvSpPr>
              <p:nvPr userDrawn="1"/>
            </p:nvSpPr>
            <p:spPr bwMode="auto">
              <a:xfrm>
                <a:off x="8761413" y="1047750"/>
                <a:ext cx="119063" cy="82550"/>
              </a:xfrm>
              <a:custGeom>
                <a:avLst/>
                <a:gdLst>
                  <a:gd name="T0" fmla="*/ 1 w 71"/>
                  <a:gd name="T1" fmla="*/ 16 h 49"/>
                  <a:gd name="T2" fmla="*/ 0 w 71"/>
                  <a:gd name="T3" fmla="*/ 1 h 49"/>
                  <a:gd name="T4" fmla="*/ 10 w 71"/>
                  <a:gd name="T5" fmla="*/ 1 h 49"/>
                  <a:gd name="T6" fmla="*/ 11 w 71"/>
                  <a:gd name="T7" fmla="*/ 8 h 49"/>
                  <a:gd name="T8" fmla="*/ 11 w 71"/>
                  <a:gd name="T9" fmla="*/ 8 h 49"/>
                  <a:gd name="T10" fmla="*/ 26 w 71"/>
                  <a:gd name="T11" fmla="*/ 0 h 49"/>
                  <a:gd name="T12" fmla="*/ 39 w 71"/>
                  <a:gd name="T13" fmla="*/ 9 h 49"/>
                  <a:gd name="T14" fmla="*/ 39 w 71"/>
                  <a:gd name="T15" fmla="*/ 9 h 49"/>
                  <a:gd name="T16" fmla="*/ 45 w 71"/>
                  <a:gd name="T17" fmla="*/ 3 h 49"/>
                  <a:gd name="T18" fmla="*/ 55 w 71"/>
                  <a:gd name="T19" fmla="*/ 0 h 49"/>
                  <a:gd name="T20" fmla="*/ 71 w 71"/>
                  <a:gd name="T21" fmla="*/ 21 h 49"/>
                  <a:gd name="T22" fmla="*/ 71 w 71"/>
                  <a:gd name="T23" fmla="*/ 49 h 49"/>
                  <a:gd name="T24" fmla="*/ 59 w 71"/>
                  <a:gd name="T25" fmla="*/ 49 h 49"/>
                  <a:gd name="T26" fmla="*/ 59 w 71"/>
                  <a:gd name="T27" fmla="*/ 23 h 49"/>
                  <a:gd name="T28" fmla="*/ 50 w 71"/>
                  <a:gd name="T29" fmla="*/ 10 h 49"/>
                  <a:gd name="T30" fmla="*/ 42 w 71"/>
                  <a:gd name="T31" fmla="*/ 16 h 49"/>
                  <a:gd name="T32" fmla="*/ 41 w 71"/>
                  <a:gd name="T33" fmla="*/ 20 h 49"/>
                  <a:gd name="T34" fmla="*/ 41 w 71"/>
                  <a:gd name="T35" fmla="*/ 49 h 49"/>
                  <a:gd name="T36" fmla="*/ 30 w 71"/>
                  <a:gd name="T37" fmla="*/ 49 h 49"/>
                  <a:gd name="T38" fmla="*/ 30 w 71"/>
                  <a:gd name="T39" fmla="*/ 21 h 49"/>
                  <a:gd name="T40" fmla="*/ 22 w 71"/>
                  <a:gd name="T41" fmla="*/ 10 h 49"/>
                  <a:gd name="T42" fmla="*/ 13 w 71"/>
                  <a:gd name="T43" fmla="*/ 17 h 49"/>
                  <a:gd name="T44" fmla="*/ 12 w 71"/>
                  <a:gd name="T45" fmla="*/ 21 h 49"/>
                  <a:gd name="T46" fmla="*/ 12 w 71"/>
                  <a:gd name="T47" fmla="*/ 49 h 49"/>
                  <a:gd name="T48" fmla="*/ 1 w 71"/>
                  <a:gd name="T49" fmla="*/ 49 h 49"/>
                  <a:gd name="T50" fmla="*/ 1 w 71"/>
                  <a:gd name="T5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9">
                    <a:moveTo>
                      <a:pt x="1" y="16"/>
                    </a:moveTo>
                    <a:cubicBezTo>
                      <a:pt x="1" y="10"/>
                      <a:pt x="0" y="6"/>
                      <a:pt x="0" y="1"/>
                    </a:cubicBezTo>
                    <a:cubicBezTo>
                      <a:pt x="10" y="1"/>
                      <a:pt x="10" y="1"/>
                      <a:pt x="10" y="1"/>
                    </a:cubicBezTo>
                    <a:cubicBezTo>
                      <a:pt x="11" y="8"/>
                      <a:pt x="11" y="8"/>
                      <a:pt x="11" y="8"/>
                    </a:cubicBezTo>
                    <a:cubicBezTo>
                      <a:pt x="11" y="8"/>
                      <a:pt x="11" y="8"/>
                      <a:pt x="11" y="8"/>
                    </a:cubicBezTo>
                    <a:cubicBezTo>
                      <a:pt x="14" y="5"/>
                      <a:pt x="18" y="0"/>
                      <a:pt x="26" y="0"/>
                    </a:cubicBezTo>
                    <a:cubicBezTo>
                      <a:pt x="32" y="0"/>
                      <a:pt x="37" y="4"/>
                      <a:pt x="39" y="9"/>
                    </a:cubicBezTo>
                    <a:cubicBezTo>
                      <a:pt x="39" y="9"/>
                      <a:pt x="39" y="9"/>
                      <a:pt x="39" y="9"/>
                    </a:cubicBezTo>
                    <a:cubicBezTo>
                      <a:pt x="41" y="7"/>
                      <a:pt x="43" y="5"/>
                      <a:pt x="45" y="3"/>
                    </a:cubicBezTo>
                    <a:cubicBezTo>
                      <a:pt x="48" y="1"/>
                      <a:pt x="51" y="0"/>
                      <a:pt x="55" y="0"/>
                    </a:cubicBezTo>
                    <a:cubicBezTo>
                      <a:pt x="63" y="0"/>
                      <a:pt x="71" y="6"/>
                      <a:pt x="71" y="21"/>
                    </a:cubicBezTo>
                    <a:cubicBezTo>
                      <a:pt x="71" y="49"/>
                      <a:pt x="71" y="49"/>
                      <a:pt x="71" y="49"/>
                    </a:cubicBezTo>
                    <a:cubicBezTo>
                      <a:pt x="59" y="49"/>
                      <a:pt x="59" y="49"/>
                      <a:pt x="59" y="49"/>
                    </a:cubicBezTo>
                    <a:cubicBezTo>
                      <a:pt x="59" y="23"/>
                      <a:pt x="59" y="23"/>
                      <a:pt x="59" y="23"/>
                    </a:cubicBezTo>
                    <a:cubicBezTo>
                      <a:pt x="59" y="15"/>
                      <a:pt x="56" y="10"/>
                      <a:pt x="50" y="10"/>
                    </a:cubicBezTo>
                    <a:cubicBezTo>
                      <a:pt x="46" y="10"/>
                      <a:pt x="43" y="13"/>
                      <a:pt x="42" y="16"/>
                    </a:cubicBezTo>
                    <a:cubicBezTo>
                      <a:pt x="42" y="18"/>
                      <a:pt x="41" y="19"/>
                      <a:pt x="41" y="20"/>
                    </a:cubicBezTo>
                    <a:cubicBezTo>
                      <a:pt x="41" y="49"/>
                      <a:pt x="41" y="49"/>
                      <a:pt x="41" y="49"/>
                    </a:cubicBezTo>
                    <a:cubicBezTo>
                      <a:pt x="30" y="49"/>
                      <a:pt x="30" y="49"/>
                      <a:pt x="30" y="49"/>
                    </a:cubicBezTo>
                    <a:cubicBezTo>
                      <a:pt x="30" y="21"/>
                      <a:pt x="30" y="21"/>
                      <a:pt x="30" y="21"/>
                    </a:cubicBezTo>
                    <a:cubicBezTo>
                      <a:pt x="30" y="15"/>
                      <a:pt x="27" y="10"/>
                      <a:pt x="22" y="10"/>
                    </a:cubicBezTo>
                    <a:cubicBezTo>
                      <a:pt x="17" y="10"/>
                      <a:pt x="14" y="14"/>
                      <a:pt x="13" y="17"/>
                    </a:cubicBezTo>
                    <a:cubicBezTo>
                      <a:pt x="12" y="18"/>
                      <a:pt x="12" y="20"/>
                      <a:pt x="12" y="21"/>
                    </a:cubicBezTo>
                    <a:cubicBezTo>
                      <a:pt x="12" y="49"/>
                      <a:pt x="12" y="49"/>
                      <a:pt x="12" y="49"/>
                    </a:cubicBezTo>
                    <a:cubicBezTo>
                      <a:pt x="1" y="49"/>
                      <a:pt x="1" y="49"/>
                      <a:pt x="1" y="49"/>
                    </a:cubicBezTo>
                    <a:lnTo>
                      <a:pt x="1" y="1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14">
                <a:extLst>
                  <a:ext uri="{FF2B5EF4-FFF2-40B4-BE49-F238E27FC236}">
                    <a16:creationId xmlns:a16="http://schemas.microsoft.com/office/drawing/2014/main" id="{98A6A288-7FD4-47B7-A55F-7C592C269781}"/>
                  </a:ext>
                </a:extLst>
              </p:cNvPr>
              <p:cNvSpPr>
                <a:spLocks noEditPoints="1"/>
              </p:cNvSpPr>
              <p:nvPr userDrawn="1"/>
            </p:nvSpPr>
            <p:spPr bwMode="auto">
              <a:xfrm>
                <a:off x="8896350" y="1017588"/>
                <a:ext cx="23813" cy="112713"/>
              </a:xfrm>
              <a:custGeom>
                <a:avLst/>
                <a:gdLst>
                  <a:gd name="T0" fmla="*/ 1 w 14"/>
                  <a:gd name="T1" fmla="*/ 19 h 67"/>
                  <a:gd name="T2" fmla="*/ 13 w 14"/>
                  <a:gd name="T3" fmla="*/ 19 h 67"/>
                  <a:gd name="T4" fmla="*/ 13 w 14"/>
                  <a:gd name="T5" fmla="*/ 67 h 67"/>
                  <a:gd name="T6" fmla="*/ 1 w 14"/>
                  <a:gd name="T7" fmla="*/ 67 h 67"/>
                  <a:gd name="T8" fmla="*/ 1 w 14"/>
                  <a:gd name="T9" fmla="*/ 19 h 67"/>
                  <a:gd name="T10" fmla="*/ 7 w 14"/>
                  <a:gd name="T11" fmla="*/ 13 h 67"/>
                  <a:gd name="T12" fmla="*/ 0 w 14"/>
                  <a:gd name="T13" fmla="*/ 6 h 67"/>
                  <a:gd name="T14" fmla="*/ 7 w 14"/>
                  <a:gd name="T15" fmla="*/ 0 h 67"/>
                  <a:gd name="T16" fmla="*/ 14 w 14"/>
                  <a:gd name="T17" fmla="*/ 6 h 67"/>
                  <a:gd name="T18" fmla="*/ 7 w 14"/>
                  <a:gd name="T19"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 y="19"/>
                    </a:moveTo>
                    <a:cubicBezTo>
                      <a:pt x="13" y="19"/>
                      <a:pt x="13" y="19"/>
                      <a:pt x="13" y="19"/>
                    </a:cubicBezTo>
                    <a:cubicBezTo>
                      <a:pt x="13" y="67"/>
                      <a:pt x="13" y="67"/>
                      <a:pt x="13" y="67"/>
                    </a:cubicBezTo>
                    <a:cubicBezTo>
                      <a:pt x="1" y="67"/>
                      <a:pt x="1" y="67"/>
                      <a:pt x="1" y="67"/>
                    </a:cubicBezTo>
                    <a:lnTo>
                      <a:pt x="1" y="19"/>
                    </a:lnTo>
                    <a:close/>
                    <a:moveTo>
                      <a:pt x="7" y="13"/>
                    </a:moveTo>
                    <a:cubicBezTo>
                      <a:pt x="3" y="13"/>
                      <a:pt x="0" y="10"/>
                      <a:pt x="0" y="6"/>
                    </a:cubicBezTo>
                    <a:cubicBezTo>
                      <a:pt x="0" y="3"/>
                      <a:pt x="3" y="0"/>
                      <a:pt x="7" y="0"/>
                    </a:cubicBezTo>
                    <a:cubicBezTo>
                      <a:pt x="11" y="0"/>
                      <a:pt x="14" y="3"/>
                      <a:pt x="14" y="6"/>
                    </a:cubicBezTo>
                    <a:cubicBezTo>
                      <a:pt x="14" y="10"/>
                      <a:pt x="11" y="13"/>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grpSp>
          <p:nvGrpSpPr>
            <p:cNvPr id="33" name="Ryhmä 32">
              <a:extLst>
                <a:ext uri="{FF2B5EF4-FFF2-40B4-BE49-F238E27FC236}">
                  <a16:creationId xmlns:a16="http://schemas.microsoft.com/office/drawing/2014/main" id="{A70AE9FF-360A-468A-9AC8-24ED43C6FFCC}"/>
                </a:ext>
              </a:extLst>
            </p:cNvPr>
            <p:cNvGrpSpPr/>
            <p:nvPr userDrawn="1"/>
          </p:nvGrpSpPr>
          <p:grpSpPr>
            <a:xfrm>
              <a:off x="8206565" y="149226"/>
              <a:ext cx="650908" cy="667059"/>
              <a:chOff x="8070850" y="149225"/>
              <a:chExt cx="774700" cy="809626"/>
            </a:xfrm>
          </p:grpSpPr>
          <p:sp>
            <p:nvSpPr>
              <p:cNvPr id="34" name="Freeform 15">
                <a:extLst>
                  <a:ext uri="{FF2B5EF4-FFF2-40B4-BE49-F238E27FC236}">
                    <a16:creationId xmlns:a16="http://schemas.microsoft.com/office/drawing/2014/main" id="{15AF1242-12ED-4BF3-83C2-474DABEC803D}"/>
                  </a:ext>
                </a:extLst>
              </p:cNvPr>
              <p:cNvSpPr>
                <a:spLocks noEditPoints="1"/>
              </p:cNvSpPr>
              <p:nvPr userDrawn="1"/>
            </p:nvSpPr>
            <p:spPr bwMode="auto">
              <a:xfrm>
                <a:off x="8070850" y="344488"/>
                <a:ext cx="774700" cy="614363"/>
              </a:xfrm>
              <a:custGeom>
                <a:avLst/>
                <a:gdLst>
                  <a:gd name="T0" fmla="*/ 217 w 464"/>
                  <a:gd name="T1" fmla="*/ 181 h 367"/>
                  <a:gd name="T2" fmla="*/ 172 w 464"/>
                  <a:gd name="T3" fmla="*/ 66 h 367"/>
                  <a:gd name="T4" fmla="*/ 115 w 464"/>
                  <a:gd name="T5" fmla="*/ 181 h 367"/>
                  <a:gd name="T6" fmla="*/ 217 w 464"/>
                  <a:gd name="T7" fmla="*/ 181 h 367"/>
                  <a:gd name="T8" fmla="*/ 353 w 464"/>
                  <a:gd name="T9" fmla="*/ 181 h 367"/>
                  <a:gd name="T10" fmla="*/ 308 w 464"/>
                  <a:gd name="T11" fmla="*/ 67 h 367"/>
                  <a:gd name="T12" fmla="*/ 253 w 464"/>
                  <a:gd name="T13" fmla="*/ 181 h 367"/>
                  <a:gd name="T14" fmla="*/ 353 w 464"/>
                  <a:gd name="T15" fmla="*/ 181 h 367"/>
                  <a:gd name="T16" fmla="*/ 233 w 464"/>
                  <a:gd name="T17" fmla="*/ 220 h 367"/>
                  <a:gd name="T18" fmla="*/ 222 w 464"/>
                  <a:gd name="T19" fmla="*/ 243 h 367"/>
                  <a:gd name="T20" fmla="*/ 172 w 464"/>
                  <a:gd name="T21" fmla="*/ 347 h 367"/>
                  <a:gd name="T22" fmla="*/ 165 w 464"/>
                  <a:gd name="T23" fmla="*/ 367 h 367"/>
                  <a:gd name="T24" fmla="*/ 136 w 464"/>
                  <a:gd name="T25" fmla="*/ 367 h 367"/>
                  <a:gd name="T26" fmla="*/ 145 w 464"/>
                  <a:gd name="T27" fmla="*/ 353 h 367"/>
                  <a:gd name="T28" fmla="*/ 164 w 464"/>
                  <a:gd name="T29" fmla="*/ 315 h 367"/>
                  <a:gd name="T30" fmla="*/ 220 w 464"/>
                  <a:gd name="T31" fmla="*/ 199 h 367"/>
                  <a:gd name="T32" fmla="*/ 222 w 464"/>
                  <a:gd name="T33" fmla="*/ 195 h 367"/>
                  <a:gd name="T34" fmla="*/ 218 w 464"/>
                  <a:gd name="T35" fmla="*/ 195 h 367"/>
                  <a:gd name="T36" fmla="*/ 112 w 464"/>
                  <a:gd name="T37" fmla="*/ 195 h 367"/>
                  <a:gd name="T38" fmla="*/ 107 w 464"/>
                  <a:gd name="T39" fmla="*/ 198 h 367"/>
                  <a:gd name="T40" fmla="*/ 34 w 464"/>
                  <a:gd name="T41" fmla="*/ 352 h 367"/>
                  <a:gd name="T42" fmla="*/ 29 w 464"/>
                  <a:gd name="T43" fmla="*/ 367 h 367"/>
                  <a:gd name="T44" fmla="*/ 0 w 464"/>
                  <a:gd name="T45" fmla="*/ 367 h 367"/>
                  <a:gd name="T46" fmla="*/ 8 w 464"/>
                  <a:gd name="T47" fmla="*/ 353 h 367"/>
                  <a:gd name="T48" fmla="*/ 31 w 464"/>
                  <a:gd name="T49" fmla="*/ 307 h 367"/>
                  <a:gd name="T50" fmla="*/ 91 w 464"/>
                  <a:gd name="T51" fmla="*/ 183 h 367"/>
                  <a:gd name="T52" fmla="*/ 174 w 464"/>
                  <a:gd name="T53" fmla="*/ 14 h 367"/>
                  <a:gd name="T54" fmla="*/ 181 w 464"/>
                  <a:gd name="T55" fmla="*/ 0 h 367"/>
                  <a:gd name="T56" fmla="*/ 242 w 464"/>
                  <a:gd name="T57" fmla="*/ 155 h 367"/>
                  <a:gd name="T58" fmla="*/ 317 w 464"/>
                  <a:gd name="T59" fmla="*/ 0 h 367"/>
                  <a:gd name="T60" fmla="*/ 325 w 464"/>
                  <a:gd name="T61" fmla="*/ 18 h 367"/>
                  <a:gd name="T62" fmla="*/ 455 w 464"/>
                  <a:gd name="T63" fmla="*/ 348 h 367"/>
                  <a:gd name="T64" fmla="*/ 464 w 464"/>
                  <a:gd name="T65" fmla="*/ 367 h 367"/>
                  <a:gd name="T66" fmla="*/ 423 w 464"/>
                  <a:gd name="T67" fmla="*/ 367 h 367"/>
                  <a:gd name="T68" fmla="*/ 406 w 464"/>
                  <a:gd name="T69" fmla="*/ 315 h 367"/>
                  <a:gd name="T70" fmla="*/ 360 w 464"/>
                  <a:gd name="T71" fmla="*/ 195 h 367"/>
                  <a:gd name="T72" fmla="*/ 258 w 464"/>
                  <a:gd name="T73" fmla="*/ 195 h 367"/>
                  <a:gd name="T74" fmla="*/ 327 w 464"/>
                  <a:gd name="T75" fmla="*/ 367 h 367"/>
                  <a:gd name="T76" fmla="*/ 286 w 464"/>
                  <a:gd name="T77" fmla="*/ 367 h 367"/>
                  <a:gd name="T78" fmla="*/ 267 w 464"/>
                  <a:gd name="T79" fmla="*/ 309 h 367"/>
                  <a:gd name="T80" fmla="*/ 234 w 464"/>
                  <a:gd name="T81" fmla="*/ 223 h 367"/>
                  <a:gd name="T82" fmla="*/ 233 w 464"/>
                  <a:gd name="T83" fmla="*/ 2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367">
                    <a:moveTo>
                      <a:pt x="217" y="181"/>
                    </a:moveTo>
                    <a:cubicBezTo>
                      <a:pt x="202" y="143"/>
                      <a:pt x="187" y="105"/>
                      <a:pt x="172" y="66"/>
                    </a:cubicBezTo>
                    <a:cubicBezTo>
                      <a:pt x="153" y="105"/>
                      <a:pt x="134" y="143"/>
                      <a:pt x="115" y="181"/>
                    </a:cubicBezTo>
                    <a:lnTo>
                      <a:pt x="217" y="181"/>
                    </a:lnTo>
                    <a:close/>
                    <a:moveTo>
                      <a:pt x="353" y="181"/>
                    </a:moveTo>
                    <a:cubicBezTo>
                      <a:pt x="338" y="143"/>
                      <a:pt x="323" y="105"/>
                      <a:pt x="308" y="67"/>
                    </a:cubicBezTo>
                    <a:cubicBezTo>
                      <a:pt x="300" y="80"/>
                      <a:pt x="252" y="178"/>
                      <a:pt x="253" y="181"/>
                    </a:cubicBezTo>
                    <a:lnTo>
                      <a:pt x="353" y="181"/>
                    </a:lnTo>
                    <a:close/>
                    <a:moveTo>
                      <a:pt x="233" y="220"/>
                    </a:moveTo>
                    <a:cubicBezTo>
                      <a:pt x="229" y="228"/>
                      <a:pt x="225" y="236"/>
                      <a:pt x="222" y="243"/>
                    </a:cubicBezTo>
                    <a:cubicBezTo>
                      <a:pt x="205" y="278"/>
                      <a:pt x="189" y="312"/>
                      <a:pt x="172" y="347"/>
                    </a:cubicBezTo>
                    <a:cubicBezTo>
                      <a:pt x="169" y="353"/>
                      <a:pt x="168" y="360"/>
                      <a:pt x="165" y="367"/>
                    </a:cubicBezTo>
                    <a:cubicBezTo>
                      <a:pt x="136" y="367"/>
                      <a:pt x="136" y="367"/>
                      <a:pt x="136" y="367"/>
                    </a:cubicBezTo>
                    <a:cubicBezTo>
                      <a:pt x="139" y="362"/>
                      <a:pt x="142" y="357"/>
                      <a:pt x="145" y="353"/>
                    </a:cubicBezTo>
                    <a:cubicBezTo>
                      <a:pt x="151" y="340"/>
                      <a:pt x="158" y="327"/>
                      <a:pt x="164" y="315"/>
                    </a:cubicBezTo>
                    <a:cubicBezTo>
                      <a:pt x="183" y="276"/>
                      <a:pt x="202" y="237"/>
                      <a:pt x="220" y="199"/>
                    </a:cubicBezTo>
                    <a:cubicBezTo>
                      <a:pt x="221" y="198"/>
                      <a:pt x="221" y="197"/>
                      <a:pt x="222" y="195"/>
                    </a:cubicBezTo>
                    <a:cubicBezTo>
                      <a:pt x="220" y="195"/>
                      <a:pt x="219" y="195"/>
                      <a:pt x="218" y="195"/>
                    </a:cubicBezTo>
                    <a:cubicBezTo>
                      <a:pt x="183" y="195"/>
                      <a:pt x="147" y="195"/>
                      <a:pt x="112" y="195"/>
                    </a:cubicBezTo>
                    <a:cubicBezTo>
                      <a:pt x="110" y="195"/>
                      <a:pt x="108" y="195"/>
                      <a:pt x="107" y="198"/>
                    </a:cubicBezTo>
                    <a:cubicBezTo>
                      <a:pt x="83" y="249"/>
                      <a:pt x="58" y="300"/>
                      <a:pt x="34" y="352"/>
                    </a:cubicBezTo>
                    <a:cubicBezTo>
                      <a:pt x="31" y="356"/>
                      <a:pt x="31" y="362"/>
                      <a:pt x="29" y="367"/>
                    </a:cubicBezTo>
                    <a:cubicBezTo>
                      <a:pt x="0" y="367"/>
                      <a:pt x="0" y="367"/>
                      <a:pt x="0" y="367"/>
                    </a:cubicBezTo>
                    <a:cubicBezTo>
                      <a:pt x="3" y="362"/>
                      <a:pt x="6" y="358"/>
                      <a:pt x="8" y="353"/>
                    </a:cubicBezTo>
                    <a:cubicBezTo>
                      <a:pt x="16" y="338"/>
                      <a:pt x="23" y="323"/>
                      <a:pt x="31" y="307"/>
                    </a:cubicBezTo>
                    <a:cubicBezTo>
                      <a:pt x="51" y="266"/>
                      <a:pt x="71" y="225"/>
                      <a:pt x="91" y="183"/>
                    </a:cubicBezTo>
                    <a:cubicBezTo>
                      <a:pt x="119" y="127"/>
                      <a:pt x="146" y="70"/>
                      <a:pt x="174" y="14"/>
                    </a:cubicBezTo>
                    <a:cubicBezTo>
                      <a:pt x="176" y="9"/>
                      <a:pt x="178" y="5"/>
                      <a:pt x="181" y="0"/>
                    </a:cubicBezTo>
                    <a:cubicBezTo>
                      <a:pt x="201" y="52"/>
                      <a:pt x="222" y="103"/>
                      <a:pt x="242" y="155"/>
                    </a:cubicBezTo>
                    <a:cubicBezTo>
                      <a:pt x="267" y="103"/>
                      <a:pt x="292" y="52"/>
                      <a:pt x="317" y="0"/>
                    </a:cubicBezTo>
                    <a:cubicBezTo>
                      <a:pt x="320" y="7"/>
                      <a:pt x="323" y="13"/>
                      <a:pt x="325" y="18"/>
                    </a:cubicBezTo>
                    <a:cubicBezTo>
                      <a:pt x="368" y="128"/>
                      <a:pt x="412" y="238"/>
                      <a:pt x="455" y="348"/>
                    </a:cubicBezTo>
                    <a:cubicBezTo>
                      <a:pt x="457" y="354"/>
                      <a:pt x="461" y="360"/>
                      <a:pt x="464" y="367"/>
                    </a:cubicBezTo>
                    <a:cubicBezTo>
                      <a:pt x="423" y="367"/>
                      <a:pt x="423" y="367"/>
                      <a:pt x="423" y="367"/>
                    </a:cubicBezTo>
                    <a:cubicBezTo>
                      <a:pt x="421" y="348"/>
                      <a:pt x="413" y="332"/>
                      <a:pt x="406" y="315"/>
                    </a:cubicBezTo>
                    <a:cubicBezTo>
                      <a:pt x="391" y="275"/>
                      <a:pt x="375" y="235"/>
                      <a:pt x="360" y="195"/>
                    </a:cubicBezTo>
                    <a:cubicBezTo>
                      <a:pt x="258" y="195"/>
                      <a:pt x="258" y="195"/>
                      <a:pt x="258" y="195"/>
                    </a:cubicBezTo>
                    <a:cubicBezTo>
                      <a:pt x="281" y="253"/>
                      <a:pt x="302" y="310"/>
                      <a:pt x="327" y="367"/>
                    </a:cubicBezTo>
                    <a:cubicBezTo>
                      <a:pt x="286" y="367"/>
                      <a:pt x="286" y="367"/>
                      <a:pt x="286" y="367"/>
                    </a:cubicBezTo>
                    <a:cubicBezTo>
                      <a:pt x="284" y="346"/>
                      <a:pt x="274" y="328"/>
                      <a:pt x="267" y="309"/>
                    </a:cubicBezTo>
                    <a:cubicBezTo>
                      <a:pt x="257" y="280"/>
                      <a:pt x="245" y="252"/>
                      <a:pt x="234" y="223"/>
                    </a:cubicBezTo>
                    <a:cubicBezTo>
                      <a:pt x="234" y="222"/>
                      <a:pt x="234" y="222"/>
                      <a:pt x="233" y="2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16">
                <a:extLst>
                  <a:ext uri="{FF2B5EF4-FFF2-40B4-BE49-F238E27FC236}">
                    <a16:creationId xmlns:a16="http://schemas.microsoft.com/office/drawing/2014/main" id="{22AE32C6-38C1-4E5F-A200-587F97A3820A}"/>
                  </a:ext>
                </a:extLst>
              </p:cNvPr>
              <p:cNvSpPr>
                <a:spLocks noEditPoints="1"/>
              </p:cNvSpPr>
              <p:nvPr userDrawn="1"/>
            </p:nvSpPr>
            <p:spPr bwMode="auto">
              <a:xfrm>
                <a:off x="8264525" y="149225"/>
                <a:ext cx="206375" cy="157163"/>
              </a:xfrm>
              <a:custGeom>
                <a:avLst/>
                <a:gdLst>
                  <a:gd name="T0" fmla="*/ 33 w 124"/>
                  <a:gd name="T1" fmla="*/ 45 h 94"/>
                  <a:gd name="T2" fmla="*/ 40 w 124"/>
                  <a:gd name="T3" fmla="*/ 67 h 94"/>
                  <a:gd name="T4" fmla="*/ 84 w 124"/>
                  <a:gd name="T5" fmla="*/ 73 h 94"/>
                  <a:gd name="T6" fmla="*/ 86 w 124"/>
                  <a:gd name="T7" fmla="*/ 20 h 94"/>
                  <a:gd name="T8" fmla="*/ 47 w 124"/>
                  <a:gd name="T9" fmla="*/ 15 h 94"/>
                  <a:gd name="T10" fmla="*/ 33 w 124"/>
                  <a:gd name="T11" fmla="*/ 45 h 94"/>
                  <a:gd name="T12" fmla="*/ 64 w 124"/>
                  <a:gd name="T13" fmla="*/ 0 h 94"/>
                  <a:gd name="T14" fmla="*/ 108 w 124"/>
                  <a:gd name="T15" fmla="*/ 17 h 94"/>
                  <a:gd name="T16" fmla="*/ 106 w 124"/>
                  <a:gd name="T17" fmla="*/ 76 h 94"/>
                  <a:gd name="T18" fmla="*/ 56 w 124"/>
                  <a:gd name="T19" fmla="*/ 92 h 94"/>
                  <a:gd name="T20" fmla="*/ 19 w 124"/>
                  <a:gd name="T21" fmla="*/ 74 h 94"/>
                  <a:gd name="T22" fmla="*/ 25 w 124"/>
                  <a:gd name="T23" fmla="*/ 13 h 94"/>
                  <a:gd name="T24" fmla="*/ 64 w 12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94">
                    <a:moveTo>
                      <a:pt x="33" y="45"/>
                    </a:moveTo>
                    <a:cubicBezTo>
                      <a:pt x="33" y="54"/>
                      <a:pt x="35" y="60"/>
                      <a:pt x="40" y="67"/>
                    </a:cubicBezTo>
                    <a:cubicBezTo>
                      <a:pt x="51" y="84"/>
                      <a:pt x="70" y="86"/>
                      <a:pt x="84" y="73"/>
                    </a:cubicBezTo>
                    <a:cubicBezTo>
                      <a:pt x="98" y="58"/>
                      <a:pt x="99" y="35"/>
                      <a:pt x="86" y="20"/>
                    </a:cubicBezTo>
                    <a:cubicBezTo>
                      <a:pt x="76" y="8"/>
                      <a:pt x="60" y="6"/>
                      <a:pt x="47" y="15"/>
                    </a:cubicBezTo>
                    <a:cubicBezTo>
                      <a:pt x="37" y="22"/>
                      <a:pt x="33" y="33"/>
                      <a:pt x="33" y="45"/>
                    </a:cubicBezTo>
                    <a:moveTo>
                      <a:pt x="64" y="0"/>
                    </a:moveTo>
                    <a:cubicBezTo>
                      <a:pt x="81" y="0"/>
                      <a:pt x="96" y="5"/>
                      <a:pt x="108" y="17"/>
                    </a:cubicBezTo>
                    <a:cubicBezTo>
                      <a:pt x="124" y="35"/>
                      <a:pt x="123" y="60"/>
                      <a:pt x="106" y="76"/>
                    </a:cubicBezTo>
                    <a:cubicBezTo>
                      <a:pt x="92" y="89"/>
                      <a:pt x="75" y="94"/>
                      <a:pt x="56" y="92"/>
                    </a:cubicBezTo>
                    <a:cubicBezTo>
                      <a:pt x="42" y="90"/>
                      <a:pt x="29" y="85"/>
                      <a:pt x="19" y="74"/>
                    </a:cubicBezTo>
                    <a:cubicBezTo>
                      <a:pt x="0" y="54"/>
                      <a:pt x="6" y="27"/>
                      <a:pt x="25" y="13"/>
                    </a:cubicBezTo>
                    <a:cubicBezTo>
                      <a:pt x="36" y="4"/>
                      <a:pt x="49" y="0"/>
                      <a:pt x="6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grpSp>
    </p:spTree>
    <p:extLst>
      <p:ext uri="{BB962C8B-B14F-4D97-AF65-F5344CB8AC3E}">
        <p14:creationId xmlns:p14="http://schemas.microsoft.com/office/powerpoint/2010/main" val="24836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kgrundsfärg 2">
    <p:bg>
      <p:bgPr>
        <a:solidFill>
          <a:schemeClr val="tx2"/>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2">
                    <a:lumMod val="20000"/>
                    <a:lumOff val="80000"/>
                  </a:schemeClr>
                </a:solidFill>
              </a:defRPr>
            </a:lvl1pPr>
          </a:lstStyle>
          <a:p>
            <a:fld id="{07A9A756-D823-4C12-8A2A-37CA1D37DB53}" type="datetime1">
              <a:rPr lang="fi-FI" smtClean="0"/>
              <a:t>5.11.2019</a:t>
            </a:fld>
            <a:endParaRPr lang="fi-FI" dirty="0"/>
          </a:p>
        </p:txBody>
      </p:sp>
      <p:sp>
        <p:nvSpPr>
          <p:cNvPr id="3" name="Alatunnisteen paikkamerkki 2"/>
          <p:cNvSpPr>
            <a:spLocks noGrp="1"/>
          </p:cNvSpPr>
          <p:nvPr>
            <p:ph type="ftr" sz="quarter" idx="11"/>
          </p:nvPr>
        </p:nvSpPr>
        <p:spPr/>
        <p:txBody>
          <a:bodyPr/>
          <a:lstStyle>
            <a:lvl1pPr>
              <a:defRPr>
                <a:solidFill>
                  <a:schemeClr val="bg2">
                    <a:lumMod val="20000"/>
                    <a:lumOff val="80000"/>
                  </a:schemeClr>
                </a:solidFill>
              </a:defRPr>
            </a:lvl1pPr>
          </a:lstStyle>
          <a:p>
            <a:r>
              <a:rPr lang="fi-FI"/>
              <a:t>Sidfot</a:t>
            </a:r>
          </a:p>
        </p:txBody>
      </p:sp>
      <p:sp>
        <p:nvSpPr>
          <p:cNvPr id="4" name="Dian numeron paikkamerkki 3"/>
          <p:cNvSpPr>
            <a:spLocks noGrp="1"/>
          </p:cNvSpPr>
          <p:nvPr>
            <p:ph type="sldNum" sz="quarter" idx="12"/>
          </p:nvPr>
        </p:nvSpPr>
        <p:spPr/>
        <p:txBody>
          <a:bodyPr/>
          <a:lstStyle>
            <a:lvl1pPr>
              <a:defRPr>
                <a:solidFill>
                  <a:schemeClr val="bg2">
                    <a:lumMod val="20000"/>
                    <a:lumOff val="80000"/>
                  </a:schemeClr>
                </a:solidFill>
              </a:defRPr>
            </a:lvl1pPr>
          </a:lstStyle>
          <a:p>
            <a:fld id="{D9553030-DA0E-469A-A148-F21CB72F8278}" type="slidenum">
              <a:rPr lang="fi-FI" smtClean="0"/>
              <a:pPr/>
              <a:t>‹#›</a:t>
            </a:fld>
            <a:endParaRPr lang="fi-FI"/>
          </a:p>
        </p:txBody>
      </p:sp>
      <p:grpSp>
        <p:nvGrpSpPr>
          <p:cNvPr id="6" name="Group 4">
            <a:extLst>
              <a:ext uri="{FF2B5EF4-FFF2-40B4-BE49-F238E27FC236}">
                <a16:creationId xmlns:a16="http://schemas.microsoft.com/office/drawing/2014/main" id="{20A1DE7F-88B0-43ED-B7F5-358D4FBB16AB}"/>
              </a:ext>
            </a:extLst>
          </p:cNvPr>
          <p:cNvGrpSpPr>
            <a:grpSpLocks noChangeAspect="1"/>
          </p:cNvGrpSpPr>
          <p:nvPr userDrawn="1"/>
        </p:nvGrpSpPr>
        <p:grpSpPr bwMode="auto">
          <a:xfrm>
            <a:off x="8143875" y="149225"/>
            <a:ext cx="760413" cy="811213"/>
            <a:chOff x="5130" y="94"/>
            <a:chExt cx="479" cy="511"/>
          </a:xfrm>
        </p:grpSpPr>
        <p:sp>
          <p:nvSpPr>
            <p:cNvPr id="7" name="AutoShape 3">
              <a:extLst>
                <a:ext uri="{FF2B5EF4-FFF2-40B4-BE49-F238E27FC236}">
                  <a16:creationId xmlns:a16="http://schemas.microsoft.com/office/drawing/2014/main" id="{2F6C1C24-3A5B-421B-AC78-E4FDD3D47027}"/>
                </a:ext>
              </a:extLst>
            </p:cNvPr>
            <p:cNvSpPr>
              <a:spLocks noChangeAspect="1" noChangeArrowheads="1" noTextEdit="1"/>
            </p:cNvSpPr>
            <p:nvPr userDrawn="1"/>
          </p:nvSpPr>
          <p:spPr bwMode="auto">
            <a:xfrm>
              <a:off x="5130" y="94"/>
              <a:ext cx="479"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5">
              <a:extLst>
                <a:ext uri="{FF2B5EF4-FFF2-40B4-BE49-F238E27FC236}">
                  <a16:creationId xmlns:a16="http://schemas.microsoft.com/office/drawing/2014/main" id="{375E8463-E448-4CC8-98D5-B5A50EA4DA48}"/>
                </a:ext>
              </a:extLst>
            </p:cNvPr>
            <p:cNvSpPr>
              <a:spLocks noEditPoints="1"/>
            </p:cNvSpPr>
            <p:nvPr userDrawn="1"/>
          </p:nvSpPr>
          <p:spPr bwMode="auto">
            <a:xfrm>
              <a:off x="5129" y="529"/>
              <a:ext cx="50" cy="75"/>
            </a:xfrm>
            <a:custGeom>
              <a:avLst/>
              <a:gdLst>
                <a:gd name="T0" fmla="*/ 29 w 58"/>
                <a:gd name="T1" fmla="*/ 5 h 87"/>
                <a:gd name="T2" fmla="*/ 24 w 58"/>
                <a:gd name="T3" fmla="*/ 10 h 87"/>
                <a:gd name="T4" fmla="*/ 29 w 58"/>
                <a:gd name="T5" fmla="*/ 14 h 87"/>
                <a:gd name="T6" fmla="*/ 33 w 58"/>
                <a:gd name="T7" fmla="*/ 9 h 87"/>
                <a:gd name="T8" fmla="*/ 29 w 58"/>
                <a:gd name="T9" fmla="*/ 5 h 87"/>
                <a:gd name="T10" fmla="*/ 37 w 58"/>
                <a:gd name="T11" fmla="*/ 59 h 87"/>
                <a:gd name="T12" fmla="*/ 32 w 58"/>
                <a:gd name="T13" fmla="*/ 43 h 87"/>
                <a:gd name="T14" fmla="*/ 28 w 58"/>
                <a:gd name="T15" fmla="*/ 31 h 87"/>
                <a:gd name="T16" fmla="*/ 28 w 58"/>
                <a:gd name="T17" fmla="*/ 31 h 87"/>
                <a:gd name="T18" fmla="*/ 25 w 58"/>
                <a:gd name="T19" fmla="*/ 43 h 87"/>
                <a:gd name="T20" fmla="*/ 20 w 58"/>
                <a:gd name="T21" fmla="*/ 59 h 87"/>
                <a:gd name="T22" fmla="*/ 37 w 58"/>
                <a:gd name="T23" fmla="*/ 59 h 87"/>
                <a:gd name="T24" fmla="*/ 29 w 58"/>
                <a:gd name="T25" fmla="*/ 0 h 87"/>
                <a:gd name="T26" fmla="*/ 39 w 58"/>
                <a:gd name="T27" fmla="*/ 10 h 87"/>
                <a:gd name="T28" fmla="*/ 29 w 58"/>
                <a:gd name="T29" fmla="*/ 19 h 87"/>
                <a:gd name="T30" fmla="*/ 18 w 58"/>
                <a:gd name="T31" fmla="*/ 10 h 87"/>
                <a:gd name="T32" fmla="*/ 29 w 58"/>
                <a:gd name="T33" fmla="*/ 0 h 87"/>
                <a:gd name="T34" fmla="*/ 18 w 58"/>
                <a:gd name="T35" fmla="*/ 68 h 87"/>
                <a:gd name="T36" fmla="*/ 12 w 58"/>
                <a:gd name="T37" fmla="*/ 87 h 87"/>
                <a:gd name="T38" fmla="*/ 0 w 58"/>
                <a:gd name="T39" fmla="*/ 87 h 87"/>
                <a:gd name="T40" fmla="*/ 21 w 58"/>
                <a:gd name="T41" fmla="*/ 21 h 87"/>
                <a:gd name="T42" fmla="*/ 36 w 58"/>
                <a:gd name="T43" fmla="*/ 21 h 87"/>
                <a:gd name="T44" fmla="*/ 58 w 58"/>
                <a:gd name="T45" fmla="*/ 87 h 87"/>
                <a:gd name="T46" fmla="*/ 45 w 58"/>
                <a:gd name="T47" fmla="*/ 87 h 87"/>
                <a:gd name="T48" fmla="*/ 39 w 58"/>
                <a:gd name="T49" fmla="*/ 68 h 87"/>
                <a:gd name="T50" fmla="*/ 18 w 58"/>
                <a:gd name="T5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7">
                  <a:moveTo>
                    <a:pt x="29" y="5"/>
                  </a:moveTo>
                  <a:cubicBezTo>
                    <a:pt x="26" y="5"/>
                    <a:pt x="24" y="7"/>
                    <a:pt x="24" y="10"/>
                  </a:cubicBezTo>
                  <a:cubicBezTo>
                    <a:pt x="24" y="12"/>
                    <a:pt x="26" y="14"/>
                    <a:pt x="29" y="14"/>
                  </a:cubicBezTo>
                  <a:cubicBezTo>
                    <a:pt x="32" y="14"/>
                    <a:pt x="33" y="12"/>
                    <a:pt x="33" y="9"/>
                  </a:cubicBezTo>
                  <a:cubicBezTo>
                    <a:pt x="33" y="7"/>
                    <a:pt x="32" y="5"/>
                    <a:pt x="29" y="5"/>
                  </a:cubicBezTo>
                  <a:close/>
                  <a:moveTo>
                    <a:pt x="37" y="59"/>
                  </a:moveTo>
                  <a:cubicBezTo>
                    <a:pt x="32" y="43"/>
                    <a:pt x="32" y="43"/>
                    <a:pt x="32" y="43"/>
                  </a:cubicBezTo>
                  <a:cubicBezTo>
                    <a:pt x="30" y="39"/>
                    <a:pt x="29" y="35"/>
                    <a:pt x="28" y="31"/>
                  </a:cubicBezTo>
                  <a:cubicBezTo>
                    <a:pt x="28" y="31"/>
                    <a:pt x="28" y="31"/>
                    <a:pt x="28" y="31"/>
                  </a:cubicBezTo>
                  <a:cubicBezTo>
                    <a:pt x="27" y="35"/>
                    <a:pt x="26" y="39"/>
                    <a:pt x="25" y="43"/>
                  </a:cubicBezTo>
                  <a:cubicBezTo>
                    <a:pt x="20" y="59"/>
                    <a:pt x="20" y="59"/>
                    <a:pt x="20" y="59"/>
                  </a:cubicBezTo>
                  <a:lnTo>
                    <a:pt x="37" y="59"/>
                  </a:lnTo>
                  <a:close/>
                  <a:moveTo>
                    <a:pt x="29" y="0"/>
                  </a:moveTo>
                  <a:cubicBezTo>
                    <a:pt x="36" y="0"/>
                    <a:pt x="39" y="4"/>
                    <a:pt x="39" y="10"/>
                  </a:cubicBezTo>
                  <a:cubicBezTo>
                    <a:pt x="39" y="15"/>
                    <a:pt x="35" y="19"/>
                    <a:pt x="29" y="19"/>
                  </a:cubicBezTo>
                  <a:cubicBezTo>
                    <a:pt x="22" y="19"/>
                    <a:pt x="18" y="15"/>
                    <a:pt x="18" y="10"/>
                  </a:cubicBezTo>
                  <a:cubicBezTo>
                    <a:pt x="18" y="5"/>
                    <a:pt x="22" y="0"/>
                    <a:pt x="29" y="0"/>
                  </a:cubicBezTo>
                  <a:close/>
                  <a:moveTo>
                    <a:pt x="18" y="68"/>
                  </a:moveTo>
                  <a:cubicBezTo>
                    <a:pt x="12" y="87"/>
                    <a:pt x="12" y="87"/>
                    <a:pt x="12" y="87"/>
                  </a:cubicBezTo>
                  <a:cubicBezTo>
                    <a:pt x="0" y="87"/>
                    <a:pt x="0" y="87"/>
                    <a:pt x="0" y="87"/>
                  </a:cubicBezTo>
                  <a:cubicBezTo>
                    <a:pt x="21" y="21"/>
                    <a:pt x="21" y="21"/>
                    <a:pt x="21" y="21"/>
                  </a:cubicBezTo>
                  <a:cubicBezTo>
                    <a:pt x="36" y="21"/>
                    <a:pt x="36" y="21"/>
                    <a:pt x="36" y="21"/>
                  </a:cubicBezTo>
                  <a:cubicBezTo>
                    <a:pt x="58" y="87"/>
                    <a:pt x="58" y="87"/>
                    <a:pt x="58" y="87"/>
                  </a:cubicBezTo>
                  <a:cubicBezTo>
                    <a:pt x="45" y="87"/>
                    <a:pt x="45" y="87"/>
                    <a:pt x="45" y="87"/>
                  </a:cubicBezTo>
                  <a:cubicBezTo>
                    <a:pt x="39" y="68"/>
                    <a:pt x="39" y="68"/>
                    <a:pt x="39" y="68"/>
                  </a:cubicBezTo>
                  <a:lnTo>
                    <a:pt x="1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6">
              <a:extLst>
                <a:ext uri="{FF2B5EF4-FFF2-40B4-BE49-F238E27FC236}">
                  <a16:creationId xmlns:a16="http://schemas.microsoft.com/office/drawing/2014/main" id="{13019BA2-F5FC-456D-89A3-BF295C5E6DB8}"/>
                </a:ext>
              </a:extLst>
            </p:cNvPr>
            <p:cNvSpPr>
              <a:spLocks noEditPoints="1"/>
            </p:cNvSpPr>
            <p:nvPr userDrawn="1"/>
          </p:nvSpPr>
          <p:spPr bwMode="auto">
            <a:xfrm>
              <a:off x="5186" y="544"/>
              <a:ext cx="40" cy="61"/>
            </a:xfrm>
            <a:custGeom>
              <a:avLst/>
              <a:gdLst>
                <a:gd name="T0" fmla="*/ 12 w 47"/>
                <a:gd name="T1" fmla="*/ 49 h 70"/>
                <a:gd name="T2" fmla="*/ 12 w 47"/>
                <a:gd name="T3" fmla="*/ 52 h 70"/>
                <a:gd name="T4" fmla="*/ 23 w 47"/>
                <a:gd name="T5" fmla="*/ 61 h 70"/>
                <a:gd name="T6" fmla="*/ 35 w 47"/>
                <a:gd name="T7" fmla="*/ 45 h 70"/>
                <a:gd name="T8" fmla="*/ 23 w 47"/>
                <a:gd name="T9" fmla="*/ 30 h 70"/>
                <a:gd name="T10" fmla="*/ 12 w 47"/>
                <a:gd name="T11" fmla="*/ 39 h 70"/>
                <a:gd name="T12" fmla="*/ 12 w 47"/>
                <a:gd name="T13" fmla="*/ 42 h 70"/>
                <a:gd name="T14" fmla="*/ 12 w 47"/>
                <a:gd name="T15" fmla="*/ 49 h 70"/>
                <a:gd name="T16" fmla="*/ 0 w 47"/>
                <a:gd name="T17" fmla="*/ 0 h 70"/>
                <a:gd name="T18" fmla="*/ 12 w 47"/>
                <a:gd name="T19" fmla="*/ 0 h 70"/>
                <a:gd name="T20" fmla="*/ 12 w 47"/>
                <a:gd name="T21" fmla="*/ 28 h 70"/>
                <a:gd name="T22" fmla="*/ 12 w 47"/>
                <a:gd name="T23" fmla="*/ 28 h 70"/>
                <a:gd name="T24" fmla="*/ 27 w 47"/>
                <a:gd name="T25" fmla="*/ 20 h 70"/>
                <a:gd name="T26" fmla="*/ 47 w 47"/>
                <a:gd name="T27" fmla="*/ 44 h 70"/>
                <a:gd name="T28" fmla="*/ 26 w 47"/>
                <a:gd name="T29" fmla="*/ 70 h 70"/>
                <a:gd name="T30" fmla="*/ 11 w 47"/>
                <a:gd name="T31" fmla="*/ 62 h 70"/>
                <a:gd name="T32" fmla="*/ 10 w 47"/>
                <a:gd name="T33" fmla="*/ 62 h 70"/>
                <a:gd name="T34" fmla="*/ 10 w 47"/>
                <a:gd name="T35" fmla="*/ 69 h 70"/>
                <a:gd name="T36" fmla="*/ 0 w 47"/>
                <a:gd name="T37" fmla="*/ 69 h 70"/>
                <a:gd name="T38" fmla="*/ 0 w 47"/>
                <a:gd name="T39" fmla="*/ 56 h 70"/>
                <a:gd name="T40" fmla="*/ 0 w 47"/>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70">
                  <a:moveTo>
                    <a:pt x="12" y="49"/>
                  </a:moveTo>
                  <a:cubicBezTo>
                    <a:pt x="12" y="50"/>
                    <a:pt x="12" y="51"/>
                    <a:pt x="12" y="52"/>
                  </a:cubicBezTo>
                  <a:cubicBezTo>
                    <a:pt x="14" y="57"/>
                    <a:pt x="18" y="61"/>
                    <a:pt x="23" y="61"/>
                  </a:cubicBezTo>
                  <a:cubicBezTo>
                    <a:pt x="30" y="61"/>
                    <a:pt x="35" y="55"/>
                    <a:pt x="35" y="45"/>
                  </a:cubicBezTo>
                  <a:cubicBezTo>
                    <a:pt x="35" y="37"/>
                    <a:pt x="31" y="30"/>
                    <a:pt x="23" y="30"/>
                  </a:cubicBezTo>
                  <a:cubicBezTo>
                    <a:pt x="18" y="30"/>
                    <a:pt x="14" y="33"/>
                    <a:pt x="12" y="39"/>
                  </a:cubicBezTo>
                  <a:cubicBezTo>
                    <a:pt x="12" y="39"/>
                    <a:pt x="12" y="40"/>
                    <a:pt x="12" y="42"/>
                  </a:cubicBezTo>
                  <a:lnTo>
                    <a:pt x="12" y="49"/>
                  </a:lnTo>
                  <a:close/>
                  <a:moveTo>
                    <a:pt x="0" y="0"/>
                  </a:moveTo>
                  <a:cubicBezTo>
                    <a:pt x="12" y="0"/>
                    <a:pt x="12" y="0"/>
                    <a:pt x="12" y="0"/>
                  </a:cubicBezTo>
                  <a:cubicBezTo>
                    <a:pt x="12" y="28"/>
                    <a:pt x="12" y="28"/>
                    <a:pt x="12" y="28"/>
                  </a:cubicBezTo>
                  <a:cubicBezTo>
                    <a:pt x="12" y="28"/>
                    <a:pt x="12" y="28"/>
                    <a:pt x="12" y="28"/>
                  </a:cubicBezTo>
                  <a:cubicBezTo>
                    <a:pt x="15" y="23"/>
                    <a:pt x="20" y="20"/>
                    <a:pt x="27" y="20"/>
                  </a:cubicBezTo>
                  <a:cubicBezTo>
                    <a:pt x="39" y="20"/>
                    <a:pt x="47" y="30"/>
                    <a:pt x="47" y="44"/>
                  </a:cubicBezTo>
                  <a:cubicBezTo>
                    <a:pt x="47" y="62"/>
                    <a:pt x="36" y="70"/>
                    <a:pt x="26" y="70"/>
                  </a:cubicBezTo>
                  <a:cubicBezTo>
                    <a:pt x="19" y="70"/>
                    <a:pt x="14" y="68"/>
                    <a:pt x="11" y="62"/>
                  </a:cubicBezTo>
                  <a:cubicBezTo>
                    <a:pt x="10" y="62"/>
                    <a:pt x="10" y="62"/>
                    <a:pt x="10" y="62"/>
                  </a:cubicBezTo>
                  <a:cubicBezTo>
                    <a:pt x="10" y="69"/>
                    <a:pt x="10" y="69"/>
                    <a:pt x="10" y="69"/>
                  </a:cubicBezTo>
                  <a:cubicBezTo>
                    <a:pt x="0" y="69"/>
                    <a:pt x="0" y="69"/>
                    <a:pt x="0" y="69"/>
                  </a:cubicBezTo>
                  <a:cubicBezTo>
                    <a:pt x="0" y="66"/>
                    <a:pt x="0" y="60"/>
                    <a:pt x="0" y="5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260C72B6-6C69-4E6B-98AD-165A94EBB628}"/>
                </a:ext>
              </a:extLst>
            </p:cNvPr>
            <p:cNvSpPr>
              <a:spLocks noEditPoints="1"/>
            </p:cNvSpPr>
            <p:nvPr userDrawn="1"/>
          </p:nvSpPr>
          <p:spPr bwMode="auto">
            <a:xfrm>
              <a:off x="5232" y="562"/>
              <a:ext cx="41" cy="43"/>
            </a:xfrm>
            <a:custGeom>
              <a:avLst/>
              <a:gdLst>
                <a:gd name="T0" fmla="*/ 24 w 48"/>
                <a:gd name="T1" fmla="*/ 41 h 50"/>
                <a:gd name="T2" fmla="*/ 36 w 48"/>
                <a:gd name="T3" fmla="*/ 25 h 50"/>
                <a:gd name="T4" fmla="*/ 25 w 48"/>
                <a:gd name="T5" fmla="*/ 9 h 50"/>
                <a:gd name="T6" fmla="*/ 13 w 48"/>
                <a:gd name="T7" fmla="*/ 25 h 50"/>
                <a:gd name="T8" fmla="*/ 24 w 48"/>
                <a:gd name="T9" fmla="*/ 41 h 50"/>
                <a:gd name="T10" fmla="*/ 24 w 48"/>
                <a:gd name="T11" fmla="*/ 50 h 50"/>
                <a:gd name="T12" fmla="*/ 0 w 48"/>
                <a:gd name="T13" fmla="*/ 26 h 50"/>
                <a:gd name="T14" fmla="*/ 25 w 48"/>
                <a:gd name="T15" fmla="*/ 0 h 50"/>
                <a:gd name="T16" fmla="*/ 48 w 48"/>
                <a:gd name="T17" fmla="*/ 25 h 50"/>
                <a:gd name="T18" fmla="*/ 24 w 48"/>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24" y="41"/>
                  </a:moveTo>
                  <a:cubicBezTo>
                    <a:pt x="31" y="41"/>
                    <a:pt x="36" y="35"/>
                    <a:pt x="36" y="25"/>
                  </a:cubicBezTo>
                  <a:cubicBezTo>
                    <a:pt x="36" y="18"/>
                    <a:pt x="33" y="9"/>
                    <a:pt x="25" y="9"/>
                  </a:cubicBezTo>
                  <a:cubicBezTo>
                    <a:pt x="16" y="9"/>
                    <a:pt x="13" y="17"/>
                    <a:pt x="13" y="25"/>
                  </a:cubicBezTo>
                  <a:cubicBezTo>
                    <a:pt x="13" y="34"/>
                    <a:pt x="17" y="41"/>
                    <a:pt x="24" y="41"/>
                  </a:cubicBezTo>
                  <a:close/>
                  <a:moveTo>
                    <a:pt x="24" y="50"/>
                  </a:moveTo>
                  <a:cubicBezTo>
                    <a:pt x="11" y="50"/>
                    <a:pt x="0" y="41"/>
                    <a:pt x="0" y="26"/>
                  </a:cubicBezTo>
                  <a:cubicBezTo>
                    <a:pt x="0" y="10"/>
                    <a:pt x="11" y="0"/>
                    <a:pt x="25" y="0"/>
                  </a:cubicBezTo>
                  <a:cubicBezTo>
                    <a:pt x="39" y="0"/>
                    <a:pt x="48" y="10"/>
                    <a:pt x="48" y="25"/>
                  </a:cubicBezTo>
                  <a:cubicBezTo>
                    <a:pt x="48" y="42"/>
                    <a:pt x="36" y="50"/>
                    <a:pt x="24"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a:extLst>
                <a:ext uri="{FF2B5EF4-FFF2-40B4-BE49-F238E27FC236}">
                  <a16:creationId xmlns:a16="http://schemas.microsoft.com/office/drawing/2014/main" id="{0B65401B-6C56-481B-9B4F-ED0293EB4FFD}"/>
                </a:ext>
              </a:extLst>
            </p:cNvPr>
            <p:cNvSpPr>
              <a:spLocks noEditPoints="1"/>
            </p:cNvSpPr>
            <p:nvPr userDrawn="1"/>
          </p:nvSpPr>
          <p:spPr bwMode="auto">
            <a:xfrm>
              <a:off x="5296" y="547"/>
              <a:ext cx="50" cy="57"/>
            </a:xfrm>
            <a:custGeom>
              <a:avLst/>
              <a:gdLst>
                <a:gd name="T0" fmla="*/ 37 w 58"/>
                <a:gd name="T1" fmla="*/ 38 h 66"/>
                <a:gd name="T2" fmla="*/ 32 w 58"/>
                <a:gd name="T3" fmla="*/ 22 h 66"/>
                <a:gd name="T4" fmla="*/ 28 w 58"/>
                <a:gd name="T5" fmla="*/ 10 h 66"/>
                <a:gd name="T6" fmla="*/ 28 w 58"/>
                <a:gd name="T7" fmla="*/ 10 h 66"/>
                <a:gd name="T8" fmla="*/ 25 w 58"/>
                <a:gd name="T9" fmla="*/ 22 h 66"/>
                <a:gd name="T10" fmla="*/ 20 w 58"/>
                <a:gd name="T11" fmla="*/ 38 h 66"/>
                <a:gd name="T12" fmla="*/ 37 w 58"/>
                <a:gd name="T13" fmla="*/ 38 h 66"/>
                <a:gd name="T14" fmla="*/ 18 w 58"/>
                <a:gd name="T15" fmla="*/ 47 h 66"/>
                <a:gd name="T16" fmla="*/ 12 w 58"/>
                <a:gd name="T17" fmla="*/ 66 h 66"/>
                <a:gd name="T18" fmla="*/ 0 w 58"/>
                <a:gd name="T19" fmla="*/ 66 h 66"/>
                <a:gd name="T20" fmla="*/ 21 w 58"/>
                <a:gd name="T21" fmla="*/ 0 h 66"/>
                <a:gd name="T22" fmla="*/ 36 w 58"/>
                <a:gd name="T23" fmla="*/ 0 h 66"/>
                <a:gd name="T24" fmla="*/ 58 w 58"/>
                <a:gd name="T25" fmla="*/ 66 h 66"/>
                <a:gd name="T26" fmla="*/ 45 w 58"/>
                <a:gd name="T27" fmla="*/ 66 h 66"/>
                <a:gd name="T28" fmla="*/ 39 w 58"/>
                <a:gd name="T29" fmla="*/ 47 h 66"/>
                <a:gd name="T30" fmla="*/ 18 w 58"/>
                <a:gd name="T31"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6">
                  <a:moveTo>
                    <a:pt x="37" y="38"/>
                  </a:moveTo>
                  <a:cubicBezTo>
                    <a:pt x="32" y="22"/>
                    <a:pt x="32" y="22"/>
                    <a:pt x="32" y="22"/>
                  </a:cubicBezTo>
                  <a:cubicBezTo>
                    <a:pt x="30" y="18"/>
                    <a:pt x="29" y="14"/>
                    <a:pt x="28" y="10"/>
                  </a:cubicBezTo>
                  <a:cubicBezTo>
                    <a:pt x="28" y="10"/>
                    <a:pt x="28" y="10"/>
                    <a:pt x="28" y="10"/>
                  </a:cubicBezTo>
                  <a:cubicBezTo>
                    <a:pt x="27" y="14"/>
                    <a:pt x="26" y="18"/>
                    <a:pt x="25" y="22"/>
                  </a:cubicBezTo>
                  <a:cubicBezTo>
                    <a:pt x="20" y="38"/>
                    <a:pt x="20" y="38"/>
                    <a:pt x="20" y="38"/>
                  </a:cubicBezTo>
                  <a:lnTo>
                    <a:pt x="37" y="38"/>
                  </a:lnTo>
                  <a:close/>
                  <a:moveTo>
                    <a:pt x="18" y="47"/>
                  </a:moveTo>
                  <a:cubicBezTo>
                    <a:pt x="12" y="66"/>
                    <a:pt x="12" y="66"/>
                    <a:pt x="12" y="66"/>
                  </a:cubicBezTo>
                  <a:cubicBezTo>
                    <a:pt x="0" y="66"/>
                    <a:pt x="0" y="66"/>
                    <a:pt x="0" y="66"/>
                  </a:cubicBezTo>
                  <a:cubicBezTo>
                    <a:pt x="21" y="0"/>
                    <a:pt x="21" y="0"/>
                    <a:pt x="21" y="0"/>
                  </a:cubicBezTo>
                  <a:cubicBezTo>
                    <a:pt x="36" y="0"/>
                    <a:pt x="36" y="0"/>
                    <a:pt x="36" y="0"/>
                  </a:cubicBezTo>
                  <a:cubicBezTo>
                    <a:pt x="58" y="66"/>
                    <a:pt x="58" y="66"/>
                    <a:pt x="58" y="66"/>
                  </a:cubicBezTo>
                  <a:cubicBezTo>
                    <a:pt x="45" y="66"/>
                    <a:pt x="45" y="66"/>
                    <a:pt x="45" y="66"/>
                  </a:cubicBezTo>
                  <a:cubicBezTo>
                    <a:pt x="39" y="47"/>
                    <a:pt x="39" y="47"/>
                    <a:pt x="39" y="47"/>
                  </a:cubicBezTo>
                  <a:lnTo>
                    <a:pt x="1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9">
              <a:extLst>
                <a:ext uri="{FF2B5EF4-FFF2-40B4-BE49-F238E27FC236}">
                  <a16:creationId xmlns:a16="http://schemas.microsoft.com/office/drawing/2014/main" id="{0715A15C-E70C-4D63-BF26-45A41DE7AA4B}"/>
                </a:ext>
              </a:extLst>
            </p:cNvPr>
            <p:cNvSpPr>
              <a:spLocks/>
            </p:cNvSpPr>
            <p:nvPr userDrawn="1"/>
          </p:nvSpPr>
          <p:spPr bwMode="auto">
            <a:xfrm>
              <a:off x="5352" y="544"/>
              <a:ext cx="38" cy="60"/>
            </a:xfrm>
            <a:custGeom>
              <a:avLst/>
              <a:gdLst>
                <a:gd name="T0" fmla="*/ 12 w 44"/>
                <a:gd name="T1" fmla="*/ 42 h 69"/>
                <a:gd name="T2" fmla="*/ 12 w 44"/>
                <a:gd name="T3" fmla="*/ 42 h 69"/>
                <a:gd name="T4" fmla="*/ 16 w 44"/>
                <a:gd name="T5" fmla="*/ 37 h 69"/>
                <a:gd name="T6" fmla="*/ 27 w 44"/>
                <a:gd name="T7" fmla="*/ 21 h 69"/>
                <a:gd name="T8" fmla="*/ 42 w 44"/>
                <a:gd name="T9" fmla="*/ 21 h 69"/>
                <a:gd name="T10" fmla="*/ 24 w 44"/>
                <a:gd name="T11" fmla="*/ 41 h 69"/>
                <a:gd name="T12" fmla="*/ 44 w 44"/>
                <a:gd name="T13" fmla="*/ 69 h 69"/>
                <a:gd name="T14" fmla="*/ 29 w 44"/>
                <a:gd name="T15" fmla="*/ 69 h 69"/>
                <a:gd name="T16" fmla="*/ 16 w 44"/>
                <a:gd name="T17" fmla="*/ 48 h 69"/>
                <a:gd name="T18" fmla="*/ 12 w 44"/>
                <a:gd name="T19" fmla="*/ 53 h 69"/>
                <a:gd name="T20" fmla="*/ 12 w 44"/>
                <a:gd name="T21" fmla="*/ 69 h 69"/>
                <a:gd name="T22" fmla="*/ 0 w 44"/>
                <a:gd name="T23" fmla="*/ 69 h 69"/>
                <a:gd name="T24" fmla="*/ 0 w 44"/>
                <a:gd name="T25" fmla="*/ 0 h 69"/>
                <a:gd name="T26" fmla="*/ 12 w 44"/>
                <a:gd name="T27" fmla="*/ 0 h 69"/>
                <a:gd name="T28" fmla="*/ 12 w 44"/>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9">
                  <a:moveTo>
                    <a:pt x="12" y="42"/>
                  </a:moveTo>
                  <a:cubicBezTo>
                    <a:pt x="12" y="42"/>
                    <a:pt x="12" y="42"/>
                    <a:pt x="12" y="42"/>
                  </a:cubicBezTo>
                  <a:cubicBezTo>
                    <a:pt x="13" y="40"/>
                    <a:pt x="15" y="38"/>
                    <a:pt x="16" y="37"/>
                  </a:cubicBezTo>
                  <a:cubicBezTo>
                    <a:pt x="27" y="21"/>
                    <a:pt x="27" y="21"/>
                    <a:pt x="27" y="21"/>
                  </a:cubicBezTo>
                  <a:cubicBezTo>
                    <a:pt x="42" y="21"/>
                    <a:pt x="42" y="21"/>
                    <a:pt x="42" y="21"/>
                  </a:cubicBezTo>
                  <a:cubicBezTo>
                    <a:pt x="24" y="41"/>
                    <a:pt x="24" y="41"/>
                    <a:pt x="24" y="41"/>
                  </a:cubicBezTo>
                  <a:cubicBezTo>
                    <a:pt x="44" y="69"/>
                    <a:pt x="44" y="69"/>
                    <a:pt x="44" y="69"/>
                  </a:cubicBezTo>
                  <a:cubicBezTo>
                    <a:pt x="29" y="69"/>
                    <a:pt x="29" y="69"/>
                    <a:pt x="29" y="69"/>
                  </a:cubicBezTo>
                  <a:cubicBezTo>
                    <a:pt x="16" y="48"/>
                    <a:pt x="16" y="48"/>
                    <a:pt x="16" y="48"/>
                  </a:cubicBezTo>
                  <a:cubicBezTo>
                    <a:pt x="12" y="53"/>
                    <a:pt x="12" y="53"/>
                    <a:pt x="12" y="53"/>
                  </a:cubicBezTo>
                  <a:cubicBezTo>
                    <a:pt x="12" y="69"/>
                    <a:pt x="12" y="69"/>
                    <a:pt x="12" y="69"/>
                  </a:cubicBezTo>
                  <a:cubicBezTo>
                    <a:pt x="0" y="69"/>
                    <a:pt x="0" y="69"/>
                    <a:pt x="0" y="69"/>
                  </a:cubicBezTo>
                  <a:cubicBezTo>
                    <a:pt x="0" y="0"/>
                    <a:pt x="0" y="0"/>
                    <a:pt x="0" y="0"/>
                  </a:cubicBezTo>
                  <a:cubicBezTo>
                    <a:pt x="12" y="0"/>
                    <a:pt x="12" y="0"/>
                    <a:pt x="12" y="0"/>
                  </a:cubicBezTo>
                  <a:lnTo>
                    <a:pt x="12"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0">
              <a:extLst>
                <a:ext uri="{FF2B5EF4-FFF2-40B4-BE49-F238E27FC236}">
                  <a16:creationId xmlns:a16="http://schemas.microsoft.com/office/drawing/2014/main" id="{7E8A562A-953C-46FB-AEFE-A85B0D1948D3}"/>
                </a:ext>
              </a:extLst>
            </p:cNvPr>
            <p:cNvSpPr>
              <a:spLocks noEditPoints="1"/>
            </p:cNvSpPr>
            <p:nvPr userDrawn="1"/>
          </p:nvSpPr>
          <p:spPr bwMode="auto">
            <a:xfrm>
              <a:off x="5392" y="562"/>
              <a:ext cx="35" cy="43"/>
            </a:xfrm>
            <a:custGeom>
              <a:avLst/>
              <a:gdLst>
                <a:gd name="T0" fmla="*/ 28 w 40"/>
                <a:gd name="T1" fmla="*/ 26 h 50"/>
                <a:gd name="T2" fmla="*/ 11 w 40"/>
                <a:gd name="T3" fmla="*/ 35 h 50"/>
                <a:gd name="T4" fmla="*/ 18 w 40"/>
                <a:gd name="T5" fmla="*/ 41 h 50"/>
                <a:gd name="T6" fmla="*/ 28 w 40"/>
                <a:gd name="T7" fmla="*/ 35 h 50"/>
                <a:gd name="T8" fmla="*/ 28 w 40"/>
                <a:gd name="T9" fmla="*/ 32 h 50"/>
                <a:gd name="T10" fmla="*/ 28 w 40"/>
                <a:gd name="T11" fmla="*/ 26 h 50"/>
                <a:gd name="T12" fmla="*/ 40 w 40"/>
                <a:gd name="T13" fmla="*/ 38 h 50"/>
                <a:gd name="T14" fmla="*/ 40 w 40"/>
                <a:gd name="T15" fmla="*/ 49 h 50"/>
                <a:gd name="T16" fmla="*/ 30 w 40"/>
                <a:gd name="T17" fmla="*/ 49 h 50"/>
                <a:gd name="T18" fmla="*/ 29 w 40"/>
                <a:gd name="T19" fmla="*/ 44 h 50"/>
                <a:gd name="T20" fmla="*/ 29 w 40"/>
                <a:gd name="T21" fmla="*/ 44 h 50"/>
                <a:gd name="T22" fmla="*/ 14 w 40"/>
                <a:gd name="T23" fmla="*/ 50 h 50"/>
                <a:gd name="T24" fmla="*/ 0 w 40"/>
                <a:gd name="T25" fmla="*/ 36 h 50"/>
                <a:gd name="T26" fmla="*/ 28 w 40"/>
                <a:gd name="T27" fmla="*/ 18 h 50"/>
                <a:gd name="T28" fmla="*/ 28 w 40"/>
                <a:gd name="T29" fmla="*/ 17 h 50"/>
                <a:gd name="T30" fmla="*/ 18 w 40"/>
                <a:gd name="T31" fmla="*/ 9 h 50"/>
                <a:gd name="T32" fmla="*/ 5 w 40"/>
                <a:gd name="T33" fmla="*/ 12 h 50"/>
                <a:gd name="T34" fmla="*/ 3 w 40"/>
                <a:gd name="T35" fmla="*/ 5 h 50"/>
                <a:gd name="T36" fmla="*/ 20 w 40"/>
                <a:gd name="T37" fmla="*/ 0 h 50"/>
                <a:gd name="T38" fmla="*/ 40 w 40"/>
                <a:gd name="T39" fmla="*/ 20 h 50"/>
                <a:gd name="T40" fmla="*/ 40 w 40"/>
                <a:gd name="T4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0">
                  <a:moveTo>
                    <a:pt x="28" y="26"/>
                  </a:moveTo>
                  <a:cubicBezTo>
                    <a:pt x="20" y="26"/>
                    <a:pt x="11" y="27"/>
                    <a:pt x="11" y="35"/>
                  </a:cubicBezTo>
                  <a:cubicBezTo>
                    <a:pt x="11" y="39"/>
                    <a:pt x="14" y="41"/>
                    <a:pt x="18" y="41"/>
                  </a:cubicBezTo>
                  <a:cubicBezTo>
                    <a:pt x="23" y="41"/>
                    <a:pt x="27" y="38"/>
                    <a:pt x="28" y="35"/>
                  </a:cubicBezTo>
                  <a:cubicBezTo>
                    <a:pt x="28" y="34"/>
                    <a:pt x="28" y="33"/>
                    <a:pt x="28" y="32"/>
                  </a:cubicBezTo>
                  <a:lnTo>
                    <a:pt x="28" y="26"/>
                  </a:lnTo>
                  <a:close/>
                  <a:moveTo>
                    <a:pt x="40" y="38"/>
                  </a:moveTo>
                  <a:cubicBezTo>
                    <a:pt x="40" y="42"/>
                    <a:pt x="40" y="46"/>
                    <a:pt x="40" y="49"/>
                  </a:cubicBezTo>
                  <a:cubicBezTo>
                    <a:pt x="30" y="49"/>
                    <a:pt x="30" y="49"/>
                    <a:pt x="30" y="49"/>
                  </a:cubicBezTo>
                  <a:cubicBezTo>
                    <a:pt x="29" y="44"/>
                    <a:pt x="29" y="44"/>
                    <a:pt x="29" y="44"/>
                  </a:cubicBezTo>
                  <a:cubicBezTo>
                    <a:pt x="29" y="44"/>
                    <a:pt x="29" y="44"/>
                    <a:pt x="29" y="44"/>
                  </a:cubicBezTo>
                  <a:cubicBezTo>
                    <a:pt x="26" y="47"/>
                    <a:pt x="21" y="50"/>
                    <a:pt x="14" y="50"/>
                  </a:cubicBezTo>
                  <a:cubicBezTo>
                    <a:pt x="5" y="50"/>
                    <a:pt x="0" y="43"/>
                    <a:pt x="0" y="36"/>
                  </a:cubicBezTo>
                  <a:cubicBezTo>
                    <a:pt x="0" y="24"/>
                    <a:pt x="10" y="18"/>
                    <a:pt x="28" y="18"/>
                  </a:cubicBezTo>
                  <a:cubicBezTo>
                    <a:pt x="28" y="17"/>
                    <a:pt x="28" y="17"/>
                    <a:pt x="28" y="17"/>
                  </a:cubicBezTo>
                  <a:cubicBezTo>
                    <a:pt x="28" y="14"/>
                    <a:pt x="26" y="9"/>
                    <a:pt x="18" y="9"/>
                  </a:cubicBezTo>
                  <a:cubicBezTo>
                    <a:pt x="13" y="9"/>
                    <a:pt x="9" y="10"/>
                    <a:pt x="5" y="12"/>
                  </a:cubicBezTo>
                  <a:cubicBezTo>
                    <a:pt x="3" y="5"/>
                    <a:pt x="3" y="5"/>
                    <a:pt x="3" y="5"/>
                  </a:cubicBezTo>
                  <a:cubicBezTo>
                    <a:pt x="7" y="2"/>
                    <a:pt x="13" y="0"/>
                    <a:pt x="20" y="0"/>
                  </a:cubicBezTo>
                  <a:cubicBezTo>
                    <a:pt x="35" y="0"/>
                    <a:pt x="40" y="10"/>
                    <a:pt x="40" y="20"/>
                  </a:cubicBezTo>
                  <a:lnTo>
                    <a:pt x="4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1">
              <a:extLst>
                <a:ext uri="{FF2B5EF4-FFF2-40B4-BE49-F238E27FC236}">
                  <a16:creationId xmlns:a16="http://schemas.microsoft.com/office/drawing/2014/main" id="{47CE3FC1-FCC0-400D-98DA-206798292C1B}"/>
                </a:ext>
              </a:extLst>
            </p:cNvPr>
            <p:cNvSpPr>
              <a:spLocks noEditPoints="1"/>
            </p:cNvSpPr>
            <p:nvPr userDrawn="1"/>
          </p:nvSpPr>
          <p:spPr bwMode="auto">
            <a:xfrm>
              <a:off x="5434" y="544"/>
              <a:ext cx="41" cy="61"/>
            </a:xfrm>
            <a:custGeom>
              <a:avLst/>
              <a:gdLst>
                <a:gd name="T0" fmla="*/ 35 w 48"/>
                <a:gd name="T1" fmla="*/ 41 h 70"/>
                <a:gd name="T2" fmla="*/ 35 w 48"/>
                <a:gd name="T3" fmla="*/ 38 h 70"/>
                <a:gd name="T4" fmla="*/ 25 w 48"/>
                <a:gd name="T5" fmla="*/ 30 h 70"/>
                <a:gd name="T6" fmla="*/ 13 w 48"/>
                <a:gd name="T7" fmla="*/ 45 h 70"/>
                <a:gd name="T8" fmla="*/ 24 w 48"/>
                <a:gd name="T9" fmla="*/ 60 h 70"/>
                <a:gd name="T10" fmla="*/ 35 w 48"/>
                <a:gd name="T11" fmla="*/ 52 h 70"/>
                <a:gd name="T12" fmla="*/ 35 w 48"/>
                <a:gd name="T13" fmla="*/ 48 h 70"/>
                <a:gd name="T14" fmla="*/ 35 w 48"/>
                <a:gd name="T15" fmla="*/ 41 h 70"/>
                <a:gd name="T16" fmla="*/ 47 w 48"/>
                <a:gd name="T17" fmla="*/ 0 h 70"/>
                <a:gd name="T18" fmla="*/ 47 w 48"/>
                <a:gd name="T19" fmla="*/ 56 h 70"/>
                <a:gd name="T20" fmla="*/ 48 w 48"/>
                <a:gd name="T21" fmla="*/ 69 h 70"/>
                <a:gd name="T22" fmla="*/ 37 w 48"/>
                <a:gd name="T23" fmla="*/ 69 h 70"/>
                <a:gd name="T24" fmla="*/ 36 w 48"/>
                <a:gd name="T25" fmla="*/ 61 h 70"/>
                <a:gd name="T26" fmla="*/ 36 w 48"/>
                <a:gd name="T27" fmla="*/ 61 h 70"/>
                <a:gd name="T28" fmla="*/ 21 w 48"/>
                <a:gd name="T29" fmla="*/ 70 h 70"/>
                <a:gd name="T30" fmla="*/ 0 w 48"/>
                <a:gd name="T31" fmla="*/ 46 h 70"/>
                <a:gd name="T32" fmla="*/ 22 w 48"/>
                <a:gd name="T33" fmla="*/ 20 h 70"/>
                <a:gd name="T34" fmla="*/ 35 w 48"/>
                <a:gd name="T35" fmla="*/ 27 h 70"/>
                <a:gd name="T36" fmla="*/ 35 w 48"/>
                <a:gd name="T37" fmla="*/ 27 h 70"/>
                <a:gd name="T38" fmla="*/ 35 w 48"/>
                <a:gd name="T39" fmla="*/ 0 h 70"/>
                <a:gd name="T40" fmla="*/ 47 w 48"/>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35" y="41"/>
                  </a:moveTo>
                  <a:cubicBezTo>
                    <a:pt x="35" y="40"/>
                    <a:pt x="35" y="39"/>
                    <a:pt x="35" y="38"/>
                  </a:cubicBezTo>
                  <a:cubicBezTo>
                    <a:pt x="34" y="33"/>
                    <a:pt x="30" y="30"/>
                    <a:pt x="25" y="30"/>
                  </a:cubicBezTo>
                  <a:cubicBezTo>
                    <a:pt x="17" y="30"/>
                    <a:pt x="13" y="36"/>
                    <a:pt x="13" y="45"/>
                  </a:cubicBezTo>
                  <a:cubicBezTo>
                    <a:pt x="13" y="54"/>
                    <a:pt x="17" y="60"/>
                    <a:pt x="24" y="60"/>
                  </a:cubicBezTo>
                  <a:cubicBezTo>
                    <a:pt x="29" y="60"/>
                    <a:pt x="34" y="57"/>
                    <a:pt x="35" y="52"/>
                  </a:cubicBezTo>
                  <a:cubicBezTo>
                    <a:pt x="35" y="51"/>
                    <a:pt x="35" y="50"/>
                    <a:pt x="35" y="48"/>
                  </a:cubicBezTo>
                  <a:lnTo>
                    <a:pt x="35" y="41"/>
                  </a:lnTo>
                  <a:close/>
                  <a:moveTo>
                    <a:pt x="47" y="0"/>
                  </a:moveTo>
                  <a:cubicBezTo>
                    <a:pt x="47" y="56"/>
                    <a:pt x="47" y="56"/>
                    <a:pt x="47" y="56"/>
                  </a:cubicBezTo>
                  <a:cubicBezTo>
                    <a:pt x="47" y="60"/>
                    <a:pt x="47" y="66"/>
                    <a:pt x="48" y="69"/>
                  </a:cubicBezTo>
                  <a:cubicBezTo>
                    <a:pt x="37" y="69"/>
                    <a:pt x="37" y="69"/>
                    <a:pt x="37" y="69"/>
                  </a:cubicBezTo>
                  <a:cubicBezTo>
                    <a:pt x="36" y="61"/>
                    <a:pt x="36" y="61"/>
                    <a:pt x="36" y="61"/>
                  </a:cubicBezTo>
                  <a:cubicBezTo>
                    <a:pt x="36" y="61"/>
                    <a:pt x="36" y="61"/>
                    <a:pt x="36" y="61"/>
                  </a:cubicBezTo>
                  <a:cubicBezTo>
                    <a:pt x="33" y="67"/>
                    <a:pt x="28" y="70"/>
                    <a:pt x="21" y="70"/>
                  </a:cubicBezTo>
                  <a:cubicBezTo>
                    <a:pt x="9" y="70"/>
                    <a:pt x="0" y="60"/>
                    <a:pt x="0" y="46"/>
                  </a:cubicBezTo>
                  <a:cubicBezTo>
                    <a:pt x="0" y="30"/>
                    <a:pt x="10" y="20"/>
                    <a:pt x="22" y="20"/>
                  </a:cubicBezTo>
                  <a:cubicBezTo>
                    <a:pt x="28" y="20"/>
                    <a:pt x="33" y="23"/>
                    <a:pt x="35" y="27"/>
                  </a:cubicBezTo>
                  <a:cubicBezTo>
                    <a:pt x="35" y="27"/>
                    <a:pt x="35" y="27"/>
                    <a:pt x="35" y="27"/>
                  </a:cubicBezTo>
                  <a:cubicBezTo>
                    <a:pt x="35" y="0"/>
                    <a:pt x="35" y="0"/>
                    <a:pt x="35"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2">
              <a:extLst>
                <a:ext uri="{FF2B5EF4-FFF2-40B4-BE49-F238E27FC236}">
                  <a16:creationId xmlns:a16="http://schemas.microsoft.com/office/drawing/2014/main" id="{6D9493C7-73D2-4F08-8B5A-2361411BC641}"/>
                </a:ext>
              </a:extLst>
            </p:cNvPr>
            <p:cNvSpPr>
              <a:spLocks noEditPoints="1"/>
            </p:cNvSpPr>
            <p:nvPr userDrawn="1"/>
          </p:nvSpPr>
          <p:spPr bwMode="auto">
            <a:xfrm>
              <a:off x="5482" y="562"/>
              <a:ext cx="38" cy="43"/>
            </a:xfrm>
            <a:custGeom>
              <a:avLst/>
              <a:gdLst>
                <a:gd name="T0" fmla="*/ 32 w 44"/>
                <a:gd name="T1" fmla="*/ 20 h 50"/>
                <a:gd name="T2" fmla="*/ 23 w 44"/>
                <a:gd name="T3" fmla="*/ 9 h 50"/>
                <a:gd name="T4" fmla="*/ 12 w 44"/>
                <a:gd name="T5" fmla="*/ 20 h 50"/>
                <a:gd name="T6" fmla="*/ 32 w 44"/>
                <a:gd name="T7" fmla="*/ 20 h 50"/>
                <a:gd name="T8" fmla="*/ 12 w 44"/>
                <a:gd name="T9" fmla="*/ 29 h 50"/>
                <a:gd name="T10" fmla="*/ 26 w 44"/>
                <a:gd name="T11" fmla="*/ 41 h 50"/>
                <a:gd name="T12" fmla="*/ 39 w 44"/>
                <a:gd name="T13" fmla="*/ 39 h 50"/>
                <a:gd name="T14" fmla="*/ 41 w 44"/>
                <a:gd name="T15" fmla="*/ 47 h 50"/>
                <a:gd name="T16" fmla="*/ 24 w 44"/>
                <a:gd name="T17" fmla="*/ 50 h 50"/>
                <a:gd name="T18" fmla="*/ 0 w 44"/>
                <a:gd name="T19" fmla="*/ 26 h 50"/>
                <a:gd name="T20" fmla="*/ 23 w 44"/>
                <a:gd name="T21" fmla="*/ 0 h 50"/>
                <a:gd name="T22" fmla="*/ 44 w 44"/>
                <a:gd name="T23" fmla="*/ 23 h 50"/>
                <a:gd name="T24" fmla="*/ 43 w 44"/>
                <a:gd name="T25" fmla="*/ 29 h 50"/>
                <a:gd name="T26" fmla="*/ 12 w 44"/>
                <a:gd name="T2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0">
                  <a:moveTo>
                    <a:pt x="32" y="20"/>
                  </a:moveTo>
                  <a:cubicBezTo>
                    <a:pt x="32" y="16"/>
                    <a:pt x="30" y="9"/>
                    <a:pt x="23" y="9"/>
                  </a:cubicBezTo>
                  <a:cubicBezTo>
                    <a:pt x="15" y="9"/>
                    <a:pt x="12" y="15"/>
                    <a:pt x="12" y="20"/>
                  </a:cubicBezTo>
                  <a:lnTo>
                    <a:pt x="32" y="20"/>
                  </a:lnTo>
                  <a:close/>
                  <a:moveTo>
                    <a:pt x="12" y="29"/>
                  </a:moveTo>
                  <a:cubicBezTo>
                    <a:pt x="12" y="37"/>
                    <a:pt x="19" y="41"/>
                    <a:pt x="26" y="41"/>
                  </a:cubicBezTo>
                  <a:cubicBezTo>
                    <a:pt x="32" y="41"/>
                    <a:pt x="36" y="40"/>
                    <a:pt x="39" y="39"/>
                  </a:cubicBezTo>
                  <a:cubicBezTo>
                    <a:pt x="41" y="47"/>
                    <a:pt x="41" y="47"/>
                    <a:pt x="41" y="47"/>
                  </a:cubicBezTo>
                  <a:cubicBezTo>
                    <a:pt x="37" y="49"/>
                    <a:pt x="31" y="50"/>
                    <a:pt x="24" y="50"/>
                  </a:cubicBezTo>
                  <a:cubicBezTo>
                    <a:pt x="9" y="50"/>
                    <a:pt x="0" y="40"/>
                    <a:pt x="0" y="26"/>
                  </a:cubicBezTo>
                  <a:cubicBezTo>
                    <a:pt x="0" y="13"/>
                    <a:pt x="8" y="0"/>
                    <a:pt x="23" y="0"/>
                  </a:cubicBezTo>
                  <a:cubicBezTo>
                    <a:pt x="39" y="0"/>
                    <a:pt x="44" y="13"/>
                    <a:pt x="44" y="23"/>
                  </a:cubicBezTo>
                  <a:cubicBezTo>
                    <a:pt x="44" y="26"/>
                    <a:pt x="43" y="27"/>
                    <a:pt x="43" y="29"/>
                  </a:cubicBezTo>
                  <a:lnTo>
                    <a:pt x="1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3">
              <a:extLst>
                <a:ext uri="{FF2B5EF4-FFF2-40B4-BE49-F238E27FC236}">
                  <a16:creationId xmlns:a16="http://schemas.microsoft.com/office/drawing/2014/main" id="{F512B0E8-8986-49DB-9FA5-DBCCB17BE6EE}"/>
                </a:ext>
              </a:extLst>
            </p:cNvPr>
            <p:cNvSpPr>
              <a:spLocks/>
            </p:cNvSpPr>
            <p:nvPr userDrawn="1"/>
          </p:nvSpPr>
          <p:spPr bwMode="auto">
            <a:xfrm>
              <a:off x="5527" y="562"/>
              <a:ext cx="62" cy="42"/>
            </a:xfrm>
            <a:custGeom>
              <a:avLst/>
              <a:gdLst>
                <a:gd name="T0" fmla="*/ 1 w 71"/>
                <a:gd name="T1" fmla="*/ 16 h 49"/>
                <a:gd name="T2" fmla="*/ 0 w 71"/>
                <a:gd name="T3" fmla="*/ 1 h 49"/>
                <a:gd name="T4" fmla="*/ 10 w 71"/>
                <a:gd name="T5" fmla="*/ 1 h 49"/>
                <a:gd name="T6" fmla="*/ 11 w 71"/>
                <a:gd name="T7" fmla="*/ 8 h 49"/>
                <a:gd name="T8" fmla="*/ 11 w 71"/>
                <a:gd name="T9" fmla="*/ 8 h 49"/>
                <a:gd name="T10" fmla="*/ 26 w 71"/>
                <a:gd name="T11" fmla="*/ 0 h 49"/>
                <a:gd name="T12" fmla="*/ 39 w 71"/>
                <a:gd name="T13" fmla="*/ 9 h 49"/>
                <a:gd name="T14" fmla="*/ 39 w 71"/>
                <a:gd name="T15" fmla="*/ 9 h 49"/>
                <a:gd name="T16" fmla="*/ 45 w 71"/>
                <a:gd name="T17" fmla="*/ 3 h 49"/>
                <a:gd name="T18" fmla="*/ 55 w 71"/>
                <a:gd name="T19" fmla="*/ 0 h 49"/>
                <a:gd name="T20" fmla="*/ 71 w 71"/>
                <a:gd name="T21" fmla="*/ 21 h 49"/>
                <a:gd name="T22" fmla="*/ 71 w 71"/>
                <a:gd name="T23" fmla="*/ 49 h 49"/>
                <a:gd name="T24" fmla="*/ 59 w 71"/>
                <a:gd name="T25" fmla="*/ 49 h 49"/>
                <a:gd name="T26" fmla="*/ 59 w 71"/>
                <a:gd name="T27" fmla="*/ 23 h 49"/>
                <a:gd name="T28" fmla="*/ 50 w 71"/>
                <a:gd name="T29" fmla="*/ 10 h 49"/>
                <a:gd name="T30" fmla="*/ 42 w 71"/>
                <a:gd name="T31" fmla="*/ 16 h 49"/>
                <a:gd name="T32" fmla="*/ 41 w 71"/>
                <a:gd name="T33" fmla="*/ 20 h 49"/>
                <a:gd name="T34" fmla="*/ 41 w 71"/>
                <a:gd name="T35" fmla="*/ 49 h 49"/>
                <a:gd name="T36" fmla="*/ 30 w 71"/>
                <a:gd name="T37" fmla="*/ 49 h 49"/>
                <a:gd name="T38" fmla="*/ 30 w 71"/>
                <a:gd name="T39" fmla="*/ 21 h 49"/>
                <a:gd name="T40" fmla="*/ 22 w 71"/>
                <a:gd name="T41" fmla="*/ 10 h 49"/>
                <a:gd name="T42" fmla="*/ 13 w 71"/>
                <a:gd name="T43" fmla="*/ 17 h 49"/>
                <a:gd name="T44" fmla="*/ 12 w 71"/>
                <a:gd name="T45" fmla="*/ 21 h 49"/>
                <a:gd name="T46" fmla="*/ 12 w 71"/>
                <a:gd name="T47" fmla="*/ 49 h 49"/>
                <a:gd name="T48" fmla="*/ 1 w 71"/>
                <a:gd name="T49" fmla="*/ 49 h 49"/>
                <a:gd name="T50" fmla="*/ 1 w 71"/>
                <a:gd name="T5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9">
                  <a:moveTo>
                    <a:pt x="1" y="16"/>
                  </a:moveTo>
                  <a:cubicBezTo>
                    <a:pt x="1" y="10"/>
                    <a:pt x="0" y="6"/>
                    <a:pt x="0" y="1"/>
                  </a:cubicBezTo>
                  <a:cubicBezTo>
                    <a:pt x="10" y="1"/>
                    <a:pt x="10" y="1"/>
                    <a:pt x="10" y="1"/>
                  </a:cubicBezTo>
                  <a:cubicBezTo>
                    <a:pt x="11" y="8"/>
                    <a:pt x="11" y="8"/>
                    <a:pt x="11" y="8"/>
                  </a:cubicBezTo>
                  <a:cubicBezTo>
                    <a:pt x="11" y="8"/>
                    <a:pt x="11" y="8"/>
                    <a:pt x="11" y="8"/>
                  </a:cubicBezTo>
                  <a:cubicBezTo>
                    <a:pt x="14" y="5"/>
                    <a:pt x="18" y="0"/>
                    <a:pt x="26" y="0"/>
                  </a:cubicBezTo>
                  <a:cubicBezTo>
                    <a:pt x="32" y="0"/>
                    <a:pt x="37" y="4"/>
                    <a:pt x="39" y="9"/>
                  </a:cubicBezTo>
                  <a:cubicBezTo>
                    <a:pt x="39" y="9"/>
                    <a:pt x="39" y="9"/>
                    <a:pt x="39" y="9"/>
                  </a:cubicBezTo>
                  <a:cubicBezTo>
                    <a:pt x="41" y="7"/>
                    <a:pt x="43" y="5"/>
                    <a:pt x="45" y="3"/>
                  </a:cubicBezTo>
                  <a:cubicBezTo>
                    <a:pt x="48" y="1"/>
                    <a:pt x="51" y="0"/>
                    <a:pt x="55" y="0"/>
                  </a:cubicBezTo>
                  <a:cubicBezTo>
                    <a:pt x="63" y="0"/>
                    <a:pt x="71" y="6"/>
                    <a:pt x="71" y="21"/>
                  </a:cubicBezTo>
                  <a:cubicBezTo>
                    <a:pt x="71" y="49"/>
                    <a:pt x="71" y="49"/>
                    <a:pt x="71" y="49"/>
                  </a:cubicBezTo>
                  <a:cubicBezTo>
                    <a:pt x="59" y="49"/>
                    <a:pt x="59" y="49"/>
                    <a:pt x="59" y="49"/>
                  </a:cubicBezTo>
                  <a:cubicBezTo>
                    <a:pt x="59" y="23"/>
                    <a:pt x="59" y="23"/>
                    <a:pt x="59" y="23"/>
                  </a:cubicBezTo>
                  <a:cubicBezTo>
                    <a:pt x="59" y="15"/>
                    <a:pt x="56" y="10"/>
                    <a:pt x="50" y="10"/>
                  </a:cubicBezTo>
                  <a:cubicBezTo>
                    <a:pt x="46" y="10"/>
                    <a:pt x="43" y="13"/>
                    <a:pt x="42" y="16"/>
                  </a:cubicBezTo>
                  <a:cubicBezTo>
                    <a:pt x="42" y="18"/>
                    <a:pt x="41" y="19"/>
                    <a:pt x="41" y="20"/>
                  </a:cubicBezTo>
                  <a:cubicBezTo>
                    <a:pt x="41" y="49"/>
                    <a:pt x="41" y="49"/>
                    <a:pt x="41" y="49"/>
                  </a:cubicBezTo>
                  <a:cubicBezTo>
                    <a:pt x="30" y="49"/>
                    <a:pt x="30" y="49"/>
                    <a:pt x="30" y="49"/>
                  </a:cubicBezTo>
                  <a:cubicBezTo>
                    <a:pt x="30" y="21"/>
                    <a:pt x="30" y="21"/>
                    <a:pt x="30" y="21"/>
                  </a:cubicBezTo>
                  <a:cubicBezTo>
                    <a:pt x="30" y="15"/>
                    <a:pt x="27" y="10"/>
                    <a:pt x="22" y="10"/>
                  </a:cubicBezTo>
                  <a:cubicBezTo>
                    <a:pt x="17" y="10"/>
                    <a:pt x="14" y="14"/>
                    <a:pt x="13" y="17"/>
                  </a:cubicBezTo>
                  <a:cubicBezTo>
                    <a:pt x="12" y="18"/>
                    <a:pt x="12" y="20"/>
                    <a:pt x="12" y="21"/>
                  </a:cubicBezTo>
                  <a:cubicBezTo>
                    <a:pt x="12" y="49"/>
                    <a:pt x="12" y="49"/>
                    <a:pt x="12" y="49"/>
                  </a:cubicBezTo>
                  <a:cubicBezTo>
                    <a:pt x="1" y="49"/>
                    <a:pt x="1" y="49"/>
                    <a:pt x="1" y="49"/>
                  </a:cubicBezTo>
                  <a:lnTo>
                    <a:pt x="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4">
              <a:extLst>
                <a:ext uri="{FF2B5EF4-FFF2-40B4-BE49-F238E27FC236}">
                  <a16:creationId xmlns:a16="http://schemas.microsoft.com/office/drawing/2014/main" id="{ABCF8FDD-B6D3-4AFD-85F5-CDBBF46A8DD7}"/>
                </a:ext>
              </a:extLst>
            </p:cNvPr>
            <p:cNvSpPr>
              <a:spLocks noEditPoints="1"/>
            </p:cNvSpPr>
            <p:nvPr userDrawn="1"/>
          </p:nvSpPr>
          <p:spPr bwMode="auto">
            <a:xfrm>
              <a:off x="5598" y="546"/>
              <a:ext cx="12" cy="58"/>
            </a:xfrm>
            <a:custGeom>
              <a:avLst/>
              <a:gdLst>
                <a:gd name="T0" fmla="*/ 1 w 14"/>
                <a:gd name="T1" fmla="*/ 19 h 67"/>
                <a:gd name="T2" fmla="*/ 13 w 14"/>
                <a:gd name="T3" fmla="*/ 19 h 67"/>
                <a:gd name="T4" fmla="*/ 13 w 14"/>
                <a:gd name="T5" fmla="*/ 67 h 67"/>
                <a:gd name="T6" fmla="*/ 1 w 14"/>
                <a:gd name="T7" fmla="*/ 67 h 67"/>
                <a:gd name="T8" fmla="*/ 1 w 14"/>
                <a:gd name="T9" fmla="*/ 19 h 67"/>
                <a:gd name="T10" fmla="*/ 7 w 14"/>
                <a:gd name="T11" fmla="*/ 13 h 67"/>
                <a:gd name="T12" fmla="*/ 0 w 14"/>
                <a:gd name="T13" fmla="*/ 6 h 67"/>
                <a:gd name="T14" fmla="*/ 7 w 14"/>
                <a:gd name="T15" fmla="*/ 0 h 67"/>
                <a:gd name="T16" fmla="*/ 14 w 14"/>
                <a:gd name="T17" fmla="*/ 6 h 67"/>
                <a:gd name="T18" fmla="*/ 7 w 14"/>
                <a:gd name="T19"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 y="19"/>
                  </a:moveTo>
                  <a:cubicBezTo>
                    <a:pt x="13" y="19"/>
                    <a:pt x="13" y="19"/>
                    <a:pt x="13" y="19"/>
                  </a:cubicBezTo>
                  <a:cubicBezTo>
                    <a:pt x="13" y="67"/>
                    <a:pt x="13" y="67"/>
                    <a:pt x="13" y="67"/>
                  </a:cubicBezTo>
                  <a:cubicBezTo>
                    <a:pt x="1" y="67"/>
                    <a:pt x="1" y="67"/>
                    <a:pt x="1" y="67"/>
                  </a:cubicBezTo>
                  <a:lnTo>
                    <a:pt x="1" y="19"/>
                  </a:lnTo>
                  <a:close/>
                  <a:moveTo>
                    <a:pt x="7" y="13"/>
                  </a:moveTo>
                  <a:cubicBezTo>
                    <a:pt x="3" y="13"/>
                    <a:pt x="0" y="10"/>
                    <a:pt x="0" y="6"/>
                  </a:cubicBezTo>
                  <a:cubicBezTo>
                    <a:pt x="0" y="3"/>
                    <a:pt x="3" y="0"/>
                    <a:pt x="7" y="0"/>
                  </a:cubicBezTo>
                  <a:cubicBezTo>
                    <a:pt x="11" y="0"/>
                    <a:pt x="14" y="3"/>
                    <a:pt x="14" y="6"/>
                  </a:cubicBezTo>
                  <a:cubicBezTo>
                    <a:pt x="14" y="10"/>
                    <a:pt x="11" y="13"/>
                    <a:pt x="7"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5">
              <a:extLst>
                <a:ext uri="{FF2B5EF4-FFF2-40B4-BE49-F238E27FC236}">
                  <a16:creationId xmlns:a16="http://schemas.microsoft.com/office/drawing/2014/main" id="{0BCFC3FB-5E39-4AE1-8E70-34914BEAA47D}"/>
                </a:ext>
              </a:extLst>
            </p:cNvPr>
            <p:cNvSpPr>
              <a:spLocks noEditPoints="1"/>
            </p:cNvSpPr>
            <p:nvPr userDrawn="1"/>
          </p:nvSpPr>
          <p:spPr bwMode="auto">
            <a:xfrm>
              <a:off x="5168" y="196"/>
              <a:ext cx="403" cy="319"/>
            </a:xfrm>
            <a:custGeom>
              <a:avLst/>
              <a:gdLst>
                <a:gd name="T0" fmla="*/ 217 w 464"/>
                <a:gd name="T1" fmla="*/ 181 h 367"/>
                <a:gd name="T2" fmla="*/ 172 w 464"/>
                <a:gd name="T3" fmla="*/ 66 h 367"/>
                <a:gd name="T4" fmla="*/ 115 w 464"/>
                <a:gd name="T5" fmla="*/ 181 h 367"/>
                <a:gd name="T6" fmla="*/ 217 w 464"/>
                <a:gd name="T7" fmla="*/ 181 h 367"/>
                <a:gd name="T8" fmla="*/ 353 w 464"/>
                <a:gd name="T9" fmla="*/ 181 h 367"/>
                <a:gd name="T10" fmla="*/ 308 w 464"/>
                <a:gd name="T11" fmla="*/ 67 h 367"/>
                <a:gd name="T12" fmla="*/ 253 w 464"/>
                <a:gd name="T13" fmla="*/ 181 h 367"/>
                <a:gd name="T14" fmla="*/ 353 w 464"/>
                <a:gd name="T15" fmla="*/ 181 h 367"/>
                <a:gd name="T16" fmla="*/ 233 w 464"/>
                <a:gd name="T17" fmla="*/ 220 h 367"/>
                <a:gd name="T18" fmla="*/ 222 w 464"/>
                <a:gd name="T19" fmla="*/ 243 h 367"/>
                <a:gd name="T20" fmla="*/ 172 w 464"/>
                <a:gd name="T21" fmla="*/ 347 h 367"/>
                <a:gd name="T22" fmla="*/ 165 w 464"/>
                <a:gd name="T23" fmla="*/ 367 h 367"/>
                <a:gd name="T24" fmla="*/ 136 w 464"/>
                <a:gd name="T25" fmla="*/ 367 h 367"/>
                <a:gd name="T26" fmla="*/ 145 w 464"/>
                <a:gd name="T27" fmla="*/ 353 h 367"/>
                <a:gd name="T28" fmla="*/ 164 w 464"/>
                <a:gd name="T29" fmla="*/ 315 h 367"/>
                <a:gd name="T30" fmla="*/ 220 w 464"/>
                <a:gd name="T31" fmla="*/ 199 h 367"/>
                <a:gd name="T32" fmla="*/ 222 w 464"/>
                <a:gd name="T33" fmla="*/ 195 h 367"/>
                <a:gd name="T34" fmla="*/ 218 w 464"/>
                <a:gd name="T35" fmla="*/ 195 h 367"/>
                <a:gd name="T36" fmla="*/ 112 w 464"/>
                <a:gd name="T37" fmla="*/ 195 h 367"/>
                <a:gd name="T38" fmla="*/ 107 w 464"/>
                <a:gd name="T39" fmla="*/ 198 h 367"/>
                <a:gd name="T40" fmla="*/ 34 w 464"/>
                <a:gd name="T41" fmla="*/ 352 h 367"/>
                <a:gd name="T42" fmla="*/ 29 w 464"/>
                <a:gd name="T43" fmla="*/ 367 h 367"/>
                <a:gd name="T44" fmla="*/ 0 w 464"/>
                <a:gd name="T45" fmla="*/ 367 h 367"/>
                <a:gd name="T46" fmla="*/ 8 w 464"/>
                <a:gd name="T47" fmla="*/ 353 h 367"/>
                <a:gd name="T48" fmla="*/ 31 w 464"/>
                <a:gd name="T49" fmla="*/ 307 h 367"/>
                <a:gd name="T50" fmla="*/ 91 w 464"/>
                <a:gd name="T51" fmla="*/ 183 h 367"/>
                <a:gd name="T52" fmla="*/ 174 w 464"/>
                <a:gd name="T53" fmla="*/ 14 h 367"/>
                <a:gd name="T54" fmla="*/ 181 w 464"/>
                <a:gd name="T55" fmla="*/ 0 h 367"/>
                <a:gd name="T56" fmla="*/ 242 w 464"/>
                <a:gd name="T57" fmla="*/ 155 h 367"/>
                <a:gd name="T58" fmla="*/ 317 w 464"/>
                <a:gd name="T59" fmla="*/ 0 h 367"/>
                <a:gd name="T60" fmla="*/ 325 w 464"/>
                <a:gd name="T61" fmla="*/ 18 h 367"/>
                <a:gd name="T62" fmla="*/ 455 w 464"/>
                <a:gd name="T63" fmla="*/ 348 h 367"/>
                <a:gd name="T64" fmla="*/ 464 w 464"/>
                <a:gd name="T65" fmla="*/ 367 h 367"/>
                <a:gd name="T66" fmla="*/ 423 w 464"/>
                <a:gd name="T67" fmla="*/ 367 h 367"/>
                <a:gd name="T68" fmla="*/ 406 w 464"/>
                <a:gd name="T69" fmla="*/ 315 h 367"/>
                <a:gd name="T70" fmla="*/ 360 w 464"/>
                <a:gd name="T71" fmla="*/ 195 h 367"/>
                <a:gd name="T72" fmla="*/ 258 w 464"/>
                <a:gd name="T73" fmla="*/ 195 h 367"/>
                <a:gd name="T74" fmla="*/ 327 w 464"/>
                <a:gd name="T75" fmla="*/ 367 h 367"/>
                <a:gd name="T76" fmla="*/ 286 w 464"/>
                <a:gd name="T77" fmla="*/ 367 h 367"/>
                <a:gd name="T78" fmla="*/ 267 w 464"/>
                <a:gd name="T79" fmla="*/ 309 h 367"/>
                <a:gd name="T80" fmla="*/ 234 w 464"/>
                <a:gd name="T81" fmla="*/ 223 h 367"/>
                <a:gd name="T82" fmla="*/ 233 w 464"/>
                <a:gd name="T83" fmla="*/ 2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367">
                  <a:moveTo>
                    <a:pt x="217" y="181"/>
                  </a:moveTo>
                  <a:cubicBezTo>
                    <a:pt x="202" y="143"/>
                    <a:pt x="187" y="105"/>
                    <a:pt x="172" y="66"/>
                  </a:cubicBezTo>
                  <a:cubicBezTo>
                    <a:pt x="153" y="105"/>
                    <a:pt x="134" y="143"/>
                    <a:pt x="115" y="181"/>
                  </a:cubicBezTo>
                  <a:lnTo>
                    <a:pt x="217" y="181"/>
                  </a:lnTo>
                  <a:close/>
                  <a:moveTo>
                    <a:pt x="353" y="181"/>
                  </a:moveTo>
                  <a:cubicBezTo>
                    <a:pt x="338" y="143"/>
                    <a:pt x="323" y="105"/>
                    <a:pt x="308" y="67"/>
                  </a:cubicBezTo>
                  <a:cubicBezTo>
                    <a:pt x="300" y="80"/>
                    <a:pt x="252" y="178"/>
                    <a:pt x="253" y="181"/>
                  </a:cubicBezTo>
                  <a:lnTo>
                    <a:pt x="353" y="181"/>
                  </a:lnTo>
                  <a:close/>
                  <a:moveTo>
                    <a:pt x="233" y="220"/>
                  </a:moveTo>
                  <a:cubicBezTo>
                    <a:pt x="229" y="228"/>
                    <a:pt x="225" y="236"/>
                    <a:pt x="222" y="243"/>
                  </a:cubicBezTo>
                  <a:cubicBezTo>
                    <a:pt x="205" y="278"/>
                    <a:pt x="189" y="312"/>
                    <a:pt x="172" y="347"/>
                  </a:cubicBezTo>
                  <a:cubicBezTo>
                    <a:pt x="169" y="353"/>
                    <a:pt x="168" y="360"/>
                    <a:pt x="165" y="367"/>
                  </a:cubicBezTo>
                  <a:cubicBezTo>
                    <a:pt x="136" y="367"/>
                    <a:pt x="136" y="367"/>
                    <a:pt x="136" y="367"/>
                  </a:cubicBezTo>
                  <a:cubicBezTo>
                    <a:pt x="139" y="362"/>
                    <a:pt x="142" y="357"/>
                    <a:pt x="145" y="353"/>
                  </a:cubicBezTo>
                  <a:cubicBezTo>
                    <a:pt x="151" y="340"/>
                    <a:pt x="158" y="327"/>
                    <a:pt x="164" y="315"/>
                  </a:cubicBezTo>
                  <a:cubicBezTo>
                    <a:pt x="183" y="276"/>
                    <a:pt x="202" y="237"/>
                    <a:pt x="220" y="199"/>
                  </a:cubicBezTo>
                  <a:cubicBezTo>
                    <a:pt x="221" y="198"/>
                    <a:pt x="221" y="197"/>
                    <a:pt x="222" y="195"/>
                  </a:cubicBezTo>
                  <a:cubicBezTo>
                    <a:pt x="220" y="195"/>
                    <a:pt x="219" y="195"/>
                    <a:pt x="218" y="195"/>
                  </a:cubicBezTo>
                  <a:cubicBezTo>
                    <a:pt x="183" y="195"/>
                    <a:pt x="147" y="195"/>
                    <a:pt x="112" y="195"/>
                  </a:cubicBezTo>
                  <a:cubicBezTo>
                    <a:pt x="110" y="195"/>
                    <a:pt x="108" y="195"/>
                    <a:pt x="107" y="198"/>
                  </a:cubicBezTo>
                  <a:cubicBezTo>
                    <a:pt x="83" y="249"/>
                    <a:pt x="58" y="300"/>
                    <a:pt x="34" y="352"/>
                  </a:cubicBezTo>
                  <a:cubicBezTo>
                    <a:pt x="31" y="356"/>
                    <a:pt x="31" y="362"/>
                    <a:pt x="29" y="367"/>
                  </a:cubicBezTo>
                  <a:cubicBezTo>
                    <a:pt x="0" y="367"/>
                    <a:pt x="0" y="367"/>
                    <a:pt x="0" y="367"/>
                  </a:cubicBezTo>
                  <a:cubicBezTo>
                    <a:pt x="3" y="362"/>
                    <a:pt x="6" y="358"/>
                    <a:pt x="8" y="353"/>
                  </a:cubicBezTo>
                  <a:cubicBezTo>
                    <a:pt x="16" y="338"/>
                    <a:pt x="23" y="323"/>
                    <a:pt x="31" y="307"/>
                  </a:cubicBezTo>
                  <a:cubicBezTo>
                    <a:pt x="51" y="266"/>
                    <a:pt x="71" y="225"/>
                    <a:pt x="91" y="183"/>
                  </a:cubicBezTo>
                  <a:cubicBezTo>
                    <a:pt x="119" y="127"/>
                    <a:pt x="146" y="70"/>
                    <a:pt x="174" y="14"/>
                  </a:cubicBezTo>
                  <a:cubicBezTo>
                    <a:pt x="176" y="9"/>
                    <a:pt x="178" y="5"/>
                    <a:pt x="181" y="0"/>
                  </a:cubicBezTo>
                  <a:cubicBezTo>
                    <a:pt x="201" y="52"/>
                    <a:pt x="222" y="103"/>
                    <a:pt x="242" y="155"/>
                  </a:cubicBezTo>
                  <a:cubicBezTo>
                    <a:pt x="267" y="103"/>
                    <a:pt x="292" y="52"/>
                    <a:pt x="317" y="0"/>
                  </a:cubicBezTo>
                  <a:cubicBezTo>
                    <a:pt x="320" y="7"/>
                    <a:pt x="323" y="13"/>
                    <a:pt x="325" y="18"/>
                  </a:cubicBezTo>
                  <a:cubicBezTo>
                    <a:pt x="368" y="128"/>
                    <a:pt x="412" y="238"/>
                    <a:pt x="455" y="348"/>
                  </a:cubicBezTo>
                  <a:cubicBezTo>
                    <a:pt x="457" y="354"/>
                    <a:pt x="461" y="360"/>
                    <a:pt x="464" y="367"/>
                  </a:cubicBezTo>
                  <a:cubicBezTo>
                    <a:pt x="423" y="367"/>
                    <a:pt x="423" y="367"/>
                    <a:pt x="423" y="367"/>
                  </a:cubicBezTo>
                  <a:cubicBezTo>
                    <a:pt x="421" y="348"/>
                    <a:pt x="413" y="332"/>
                    <a:pt x="406" y="315"/>
                  </a:cubicBezTo>
                  <a:cubicBezTo>
                    <a:pt x="391" y="275"/>
                    <a:pt x="375" y="235"/>
                    <a:pt x="360" y="195"/>
                  </a:cubicBezTo>
                  <a:cubicBezTo>
                    <a:pt x="258" y="195"/>
                    <a:pt x="258" y="195"/>
                    <a:pt x="258" y="195"/>
                  </a:cubicBezTo>
                  <a:cubicBezTo>
                    <a:pt x="281" y="253"/>
                    <a:pt x="302" y="310"/>
                    <a:pt x="327" y="367"/>
                  </a:cubicBezTo>
                  <a:cubicBezTo>
                    <a:pt x="286" y="367"/>
                    <a:pt x="286" y="367"/>
                    <a:pt x="286" y="367"/>
                  </a:cubicBezTo>
                  <a:cubicBezTo>
                    <a:pt x="284" y="346"/>
                    <a:pt x="274" y="328"/>
                    <a:pt x="267" y="309"/>
                  </a:cubicBezTo>
                  <a:cubicBezTo>
                    <a:pt x="257" y="280"/>
                    <a:pt x="245" y="252"/>
                    <a:pt x="234" y="223"/>
                  </a:cubicBezTo>
                  <a:cubicBezTo>
                    <a:pt x="234" y="222"/>
                    <a:pt x="234" y="222"/>
                    <a:pt x="233" y="2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6">
              <a:extLst>
                <a:ext uri="{FF2B5EF4-FFF2-40B4-BE49-F238E27FC236}">
                  <a16:creationId xmlns:a16="http://schemas.microsoft.com/office/drawing/2014/main" id="{C5302F7C-E4E3-4924-95CF-7D42996F4872}"/>
                </a:ext>
              </a:extLst>
            </p:cNvPr>
            <p:cNvSpPr>
              <a:spLocks noEditPoints="1"/>
            </p:cNvSpPr>
            <p:nvPr userDrawn="1"/>
          </p:nvSpPr>
          <p:spPr bwMode="auto">
            <a:xfrm>
              <a:off x="5269" y="94"/>
              <a:ext cx="107" cy="82"/>
            </a:xfrm>
            <a:custGeom>
              <a:avLst/>
              <a:gdLst>
                <a:gd name="T0" fmla="*/ 33 w 124"/>
                <a:gd name="T1" fmla="*/ 45 h 94"/>
                <a:gd name="T2" fmla="*/ 40 w 124"/>
                <a:gd name="T3" fmla="*/ 67 h 94"/>
                <a:gd name="T4" fmla="*/ 84 w 124"/>
                <a:gd name="T5" fmla="*/ 73 h 94"/>
                <a:gd name="T6" fmla="*/ 86 w 124"/>
                <a:gd name="T7" fmla="*/ 20 h 94"/>
                <a:gd name="T8" fmla="*/ 47 w 124"/>
                <a:gd name="T9" fmla="*/ 15 h 94"/>
                <a:gd name="T10" fmla="*/ 33 w 124"/>
                <a:gd name="T11" fmla="*/ 45 h 94"/>
                <a:gd name="T12" fmla="*/ 64 w 124"/>
                <a:gd name="T13" fmla="*/ 0 h 94"/>
                <a:gd name="T14" fmla="*/ 108 w 124"/>
                <a:gd name="T15" fmla="*/ 17 h 94"/>
                <a:gd name="T16" fmla="*/ 106 w 124"/>
                <a:gd name="T17" fmla="*/ 76 h 94"/>
                <a:gd name="T18" fmla="*/ 56 w 124"/>
                <a:gd name="T19" fmla="*/ 92 h 94"/>
                <a:gd name="T20" fmla="*/ 19 w 124"/>
                <a:gd name="T21" fmla="*/ 74 h 94"/>
                <a:gd name="T22" fmla="*/ 25 w 124"/>
                <a:gd name="T23" fmla="*/ 13 h 94"/>
                <a:gd name="T24" fmla="*/ 64 w 12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94">
                  <a:moveTo>
                    <a:pt x="33" y="45"/>
                  </a:moveTo>
                  <a:cubicBezTo>
                    <a:pt x="33" y="54"/>
                    <a:pt x="35" y="60"/>
                    <a:pt x="40" y="67"/>
                  </a:cubicBezTo>
                  <a:cubicBezTo>
                    <a:pt x="51" y="84"/>
                    <a:pt x="70" y="86"/>
                    <a:pt x="84" y="73"/>
                  </a:cubicBezTo>
                  <a:cubicBezTo>
                    <a:pt x="98" y="58"/>
                    <a:pt x="99" y="35"/>
                    <a:pt x="86" y="20"/>
                  </a:cubicBezTo>
                  <a:cubicBezTo>
                    <a:pt x="76" y="8"/>
                    <a:pt x="60" y="6"/>
                    <a:pt x="47" y="15"/>
                  </a:cubicBezTo>
                  <a:cubicBezTo>
                    <a:pt x="37" y="22"/>
                    <a:pt x="33" y="33"/>
                    <a:pt x="33" y="45"/>
                  </a:cubicBezTo>
                  <a:moveTo>
                    <a:pt x="64" y="0"/>
                  </a:moveTo>
                  <a:cubicBezTo>
                    <a:pt x="81" y="0"/>
                    <a:pt x="96" y="5"/>
                    <a:pt x="108" y="17"/>
                  </a:cubicBezTo>
                  <a:cubicBezTo>
                    <a:pt x="124" y="35"/>
                    <a:pt x="123" y="60"/>
                    <a:pt x="106" y="76"/>
                  </a:cubicBezTo>
                  <a:cubicBezTo>
                    <a:pt x="92" y="89"/>
                    <a:pt x="75" y="94"/>
                    <a:pt x="56" y="92"/>
                  </a:cubicBezTo>
                  <a:cubicBezTo>
                    <a:pt x="42" y="90"/>
                    <a:pt x="29" y="85"/>
                    <a:pt x="19" y="74"/>
                  </a:cubicBezTo>
                  <a:cubicBezTo>
                    <a:pt x="0" y="54"/>
                    <a:pt x="6" y="27"/>
                    <a:pt x="25" y="13"/>
                  </a:cubicBezTo>
                  <a:cubicBezTo>
                    <a:pt x="36" y="4"/>
                    <a:pt x="49" y="0"/>
                    <a:pt x="6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Otsikko 1">
            <a:extLst>
              <a:ext uri="{FF2B5EF4-FFF2-40B4-BE49-F238E27FC236}">
                <a16:creationId xmlns:a16="http://schemas.microsoft.com/office/drawing/2014/main" id="{B43DFDB1-6748-45F2-B511-A10350FBC426}"/>
              </a:ext>
            </a:extLst>
          </p:cNvPr>
          <p:cNvSpPr>
            <a:spLocks noGrp="1"/>
          </p:cNvSpPr>
          <p:nvPr>
            <p:ph type="title" hasCustomPrompt="1"/>
          </p:nvPr>
        </p:nvSpPr>
        <p:spPr>
          <a:xfrm>
            <a:off x="457200" y="970880"/>
            <a:ext cx="7571184" cy="2248942"/>
          </a:xfrm>
        </p:spPr>
        <p:txBody>
          <a:bodyPr/>
          <a:lstStyle>
            <a:lvl1pPr>
              <a:defRPr>
                <a:solidFill>
                  <a:schemeClr val="bg1"/>
                </a:solidFill>
              </a:defRPr>
            </a:lvl1pPr>
          </a:lstStyle>
          <a:p>
            <a:r>
              <a:rPr lang="fi-FI" dirty="0" err="1"/>
              <a:t>Klicka</a:t>
            </a:r>
            <a:r>
              <a:rPr lang="fi-FI" dirty="0"/>
              <a:t> för </a:t>
            </a:r>
            <a:r>
              <a:rPr lang="fi-FI" dirty="0" err="1"/>
              <a:t>att</a:t>
            </a:r>
            <a:r>
              <a:rPr lang="fi-FI" dirty="0"/>
              <a:t> </a:t>
            </a:r>
            <a:r>
              <a:rPr lang="fi-FI" dirty="0" err="1"/>
              <a:t>lägga</a:t>
            </a:r>
            <a:r>
              <a:rPr lang="fi-FI" dirty="0"/>
              <a:t> </a:t>
            </a:r>
            <a:br>
              <a:rPr lang="fi-FI" dirty="0"/>
            </a:br>
            <a:r>
              <a:rPr lang="fi-FI" dirty="0" err="1"/>
              <a:t>till</a:t>
            </a:r>
            <a:r>
              <a:rPr lang="fi-FI" dirty="0"/>
              <a:t> </a:t>
            </a:r>
            <a:r>
              <a:rPr lang="fi-FI" dirty="0" err="1"/>
              <a:t>rubrik</a:t>
            </a:r>
            <a:endParaRPr lang="fi-FI" dirty="0"/>
          </a:p>
        </p:txBody>
      </p:sp>
      <p:sp>
        <p:nvSpPr>
          <p:cNvPr id="21" name="Sisällön paikkamerkki 3">
            <a:extLst>
              <a:ext uri="{FF2B5EF4-FFF2-40B4-BE49-F238E27FC236}">
                <a16:creationId xmlns:a16="http://schemas.microsoft.com/office/drawing/2014/main" id="{9910DE2E-9367-45C1-BBF9-FF2ACC8122C1}"/>
              </a:ext>
            </a:extLst>
          </p:cNvPr>
          <p:cNvSpPr>
            <a:spLocks noGrp="1"/>
          </p:cNvSpPr>
          <p:nvPr>
            <p:ph sz="half" idx="2" hasCustomPrompt="1"/>
          </p:nvPr>
        </p:nvSpPr>
        <p:spPr>
          <a:xfrm>
            <a:off x="457200" y="2931790"/>
            <a:ext cx="4186808" cy="1584176"/>
          </a:xfrm>
        </p:spPr>
        <p:txBody>
          <a:bodyPr>
            <a:noAutofit/>
          </a:bodyPr>
          <a:lstStyle>
            <a:lvl1pPr marL="342900" indent="-342900">
              <a:buClr>
                <a:schemeClr val="tx2"/>
              </a:buClr>
              <a:buFont typeface="Arial" panose="020B0604020202020204" pitchFamily="34" charset="0"/>
              <a:buChar char="•"/>
              <a:defRPr sz="1400">
                <a:solidFill>
                  <a:schemeClr val="bg1"/>
                </a:solidFill>
              </a:defRPr>
            </a:lvl1pPr>
            <a:lvl2pPr marL="742950" indent="-285750">
              <a:buClr>
                <a:schemeClr val="tx2"/>
              </a:buClr>
              <a:buFont typeface="Arial" panose="020B0604020202020204" pitchFamily="34" charset="0"/>
              <a:buChar char="•"/>
              <a:defRPr sz="1400">
                <a:solidFill>
                  <a:schemeClr val="bg1"/>
                </a:solidFill>
              </a:defRPr>
            </a:lvl2pPr>
            <a:lvl3pPr marL="1143000" indent="-228600">
              <a:buClr>
                <a:schemeClr val="tx2"/>
              </a:buClr>
              <a:buFont typeface="Arial" panose="020B0604020202020204" pitchFamily="34" charset="0"/>
              <a:buChar char="•"/>
              <a:defRPr sz="14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vl6pPr>
              <a:defRPr sz="1600"/>
            </a:lvl6pPr>
            <a:lvl7pPr>
              <a:defRPr sz="1600"/>
            </a:lvl7pPr>
            <a:lvl8pPr>
              <a:defRPr sz="1600"/>
            </a:lvl8pPr>
            <a:lvl9pPr>
              <a:defRPr sz="1600"/>
            </a:lvl9p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spTree>
    <p:extLst>
      <p:ext uri="{BB962C8B-B14F-4D97-AF65-F5344CB8AC3E}">
        <p14:creationId xmlns:p14="http://schemas.microsoft.com/office/powerpoint/2010/main" val="112750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kgrundsfärg 3">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04910EF-25A2-4E31-BA88-95F4AF375F14}" type="datetime1">
              <a:rPr lang="fi-FI" smtClean="0"/>
              <a:t>5.11.2019</a:t>
            </a:fld>
            <a:endParaRPr lang="fi-FI"/>
          </a:p>
        </p:txBody>
      </p:sp>
      <p:sp>
        <p:nvSpPr>
          <p:cNvPr id="3" name="Alatunnisteen paikkamerkki 2"/>
          <p:cNvSpPr>
            <a:spLocks noGrp="1"/>
          </p:cNvSpPr>
          <p:nvPr>
            <p:ph type="ftr" sz="quarter" idx="11"/>
          </p:nvPr>
        </p:nvSpPr>
        <p:spPr/>
        <p:txBody>
          <a:bodyPr/>
          <a:lstStyle/>
          <a:p>
            <a:r>
              <a:rPr lang="fi-FI"/>
              <a:t>Sidfot</a:t>
            </a:r>
          </a:p>
        </p:txBody>
      </p:sp>
      <p:sp>
        <p:nvSpPr>
          <p:cNvPr id="4" name="Dian numeron paikkamerkki 3"/>
          <p:cNvSpPr>
            <a:spLocks noGrp="1"/>
          </p:cNvSpPr>
          <p:nvPr>
            <p:ph type="sldNum" sz="quarter" idx="12"/>
          </p:nvPr>
        </p:nvSpPr>
        <p:spPr/>
        <p:txBody>
          <a:bodyPr/>
          <a:lstStyle/>
          <a:p>
            <a:fld id="{D9553030-DA0E-469A-A148-F21CB72F8278}" type="slidenum">
              <a:rPr lang="fi-FI" smtClean="0"/>
              <a:t>‹#›</a:t>
            </a:fld>
            <a:endParaRPr lang="fi-FI"/>
          </a:p>
        </p:txBody>
      </p:sp>
      <p:sp>
        <p:nvSpPr>
          <p:cNvPr id="5" name="Otsikko 1">
            <a:extLst>
              <a:ext uri="{FF2B5EF4-FFF2-40B4-BE49-F238E27FC236}">
                <a16:creationId xmlns:a16="http://schemas.microsoft.com/office/drawing/2014/main" id="{C2782CB3-6DF9-4104-B6CA-53DCEBFE72BF}"/>
              </a:ext>
            </a:extLst>
          </p:cNvPr>
          <p:cNvSpPr>
            <a:spLocks noGrp="1"/>
          </p:cNvSpPr>
          <p:nvPr>
            <p:ph type="title" hasCustomPrompt="1"/>
          </p:nvPr>
        </p:nvSpPr>
        <p:spPr>
          <a:xfrm>
            <a:off x="457200" y="970880"/>
            <a:ext cx="7571184" cy="2248942"/>
          </a:xfrm>
        </p:spPr>
        <p:txBody>
          <a:bodyPr/>
          <a:lstStyle>
            <a:lvl1pPr>
              <a:defRPr>
                <a:solidFill>
                  <a:schemeClr val="tx2"/>
                </a:solidFill>
              </a:defRPr>
            </a:lvl1pPr>
          </a:lstStyle>
          <a:p>
            <a:r>
              <a:rPr lang="fi-FI" dirty="0" err="1"/>
              <a:t>Klicka</a:t>
            </a:r>
            <a:r>
              <a:rPr lang="fi-FI" dirty="0"/>
              <a:t> för </a:t>
            </a:r>
            <a:r>
              <a:rPr lang="fi-FI" dirty="0" err="1"/>
              <a:t>att</a:t>
            </a:r>
            <a:r>
              <a:rPr lang="fi-FI" dirty="0"/>
              <a:t> </a:t>
            </a:r>
            <a:r>
              <a:rPr lang="fi-FI" dirty="0" err="1"/>
              <a:t>lägga</a:t>
            </a:r>
            <a:r>
              <a:rPr lang="fi-FI" dirty="0"/>
              <a:t> </a:t>
            </a:r>
            <a:br>
              <a:rPr lang="fi-FI" dirty="0"/>
            </a:br>
            <a:r>
              <a:rPr lang="fi-FI" dirty="0" err="1"/>
              <a:t>till</a:t>
            </a:r>
            <a:r>
              <a:rPr lang="fi-FI" dirty="0"/>
              <a:t> </a:t>
            </a:r>
            <a:r>
              <a:rPr lang="fi-FI" dirty="0" err="1"/>
              <a:t>rubrik</a:t>
            </a:r>
            <a:endParaRPr lang="fi-FI" dirty="0"/>
          </a:p>
        </p:txBody>
      </p:sp>
      <p:sp>
        <p:nvSpPr>
          <p:cNvPr id="6" name="Sisällön paikkamerkki 3">
            <a:extLst>
              <a:ext uri="{FF2B5EF4-FFF2-40B4-BE49-F238E27FC236}">
                <a16:creationId xmlns:a16="http://schemas.microsoft.com/office/drawing/2014/main" id="{7D96D030-7EBB-4422-B22E-0907241DDFDF}"/>
              </a:ext>
            </a:extLst>
          </p:cNvPr>
          <p:cNvSpPr>
            <a:spLocks noGrp="1"/>
          </p:cNvSpPr>
          <p:nvPr>
            <p:ph sz="half" idx="2" hasCustomPrompt="1"/>
          </p:nvPr>
        </p:nvSpPr>
        <p:spPr>
          <a:xfrm>
            <a:off x="457200" y="2931790"/>
            <a:ext cx="4186808" cy="1584176"/>
          </a:xfrm>
        </p:spPr>
        <p:txBody>
          <a:bodyPr>
            <a:noAutofit/>
          </a:bodyPr>
          <a:lstStyle>
            <a:lvl1pPr marL="342900" indent="-342900">
              <a:buClr>
                <a:schemeClr val="tx2"/>
              </a:buClr>
              <a:buFont typeface="Arial" panose="020B0604020202020204" pitchFamily="34" charset="0"/>
              <a:buChar char="•"/>
              <a:defRPr sz="1400">
                <a:solidFill>
                  <a:schemeClr val="tx1"/>
                </a:solidFill>
              </a:defRPr>
            </a:lvl1pPr>
            <a:lvl2pPr marL="742950" indent="-285750">
              <a:buClr>
                <a:schemeClr val="tx2"/>
              </a:buClr>
              <a:buFont typeface="Arial" panose="020B0604020202020204" pitchFamily="34" charset="0"/>
              <a:buChar char="•"/>
              <a:defRPr sz="1400">
                <a:solidFill>
                  <a:schemeClr val="tx1"/>
                </a:solidFill>
              </a:defRPr>
            </a:lvl2pPr>
            <a:lvl3pPr marL="1143000" indent="-228600">
              <a:buClr>
                <a:schemeClr val="tx2"/>
              </a:buClr>
              <a:buFont typeface="Arial" panose="020B0604020202020204" pitchFamily="34" charset="0"/>
              <a:buChar char="•"/>
              <a:defRPr sz="1400">
                <a:solidFill>
                  <a:schemeClr val="tx1"/>
                </a:solidFill>
              </a:defRPr>
            </a:lvl3pPr>
            <a:lvl4pPr marL="1600200" indent="-228600">
              <a:buClr>
                <a:schemeClr val="tx2"/>
              </a:buClr>
              <a:buFont typeface="Arial" panose="020B0604020202020204" pitchFamily="34" charset="0"/>
              <a:buChar char="•"/>
              <a:defRPr sz="1400">
                <a:solidFill>
                  <a:schemeClr val="tx1"/>
                </a:solidFill>
              </a:defRPr>
            </a:lvl4pPr>
            <a:lvl5pPr marL="2057400" indent="-228600">
              <a:buClr>
                <a:schemeClr val="tx2"/>
              </a:buClr>
              <a:buFont typeface="Arial" panose="020B0604020202020204" pitchFamily="34" charset="0"/>
              <a:buChar char="•"/>
              <a:defRPr sz="1400">
                <a:solidFill>
                  <a:schemeClr val="tx1"/>
                </a:solidFill>
              </a:defRPr>
            </a:lvl5pPr>
            <a:lvl6pPr>
              <a:defRPr sz="1600"/>
            </a:lvl6pPr>
            <a:lvl7pPr>
              <a:defRPr sz="1600"/>
            </a:lvl7pPr>
            <a:lvl8pPr>
              <a:defRPr sz="1600"/>
            </a:lvl8pPr>
            <a:lvl9pPr>
              <a:defRPr sz="1600"/>
            </a:lvl9p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spTree>
    <p:extLst>
      <p:ext uri="{BB962C8B-B14F-4D97-AF65-F5344CB8AC3E}">
        <p14:creationId xmlns:p14="http://schemas.microsoft.com/office/powerpoint/2010/main" val="61491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mellanrubrik">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2313" y="2976811"/>
            <a:ext cx="7772400" cy="1021556"/>
          </a:xfrm>
        </p:spPr>
        <p:txBody>
          <a:bodyPr anchor="t"/>
          <a:lstStyle>
            <a:lvl1pPr algn="l">
              <a:defRPr sz="4000" b="1" cap="all"/>
            </a:lvl1pPr>
          </a:lstStyle>
          <a:p>
            <a:r>
              <a:rPr lang="fi-FI" dirty="0" err="1"/>
              <a:t>Klicka</a:t>
            </a:r>
            <a:r>
              <a:rPr lang="fi-FI" dirty="0"/>
              <a:t> för </a:t>
            </a:r>
            <a:r>
              <a:rPr lang="fi-FI" dirty="0" err="1"/>
              <a:t>att</a:t>
            </a:r>
            <a:r>
              <a:rPr lang="fi-FI" dirty="0"/>
              <a:t> </a:t>
            </a:r>
            <a:r>
              <a:rPr lang="fi-FI" dirty="0" err="1"/>
              <a:t>lägga</a:t>
            </a:r>
            <a:r>
              <a:rPr lang="fi-FI" dirty="0"/>
              <a:t> </a:t>
            </a:r>
            <a:br>
              <a:rPr lang="fi-FI" dirty="0"/>
            </a:br>
            <a:r>
              <a:rPr lang="fi-FI" dirty="0" err="1"/>
              <a:t>till</a:t>
            </a:r>
            <a:r>
              <a:rPr lang="fi-FI" dirty="0"/>
              <a:t> </a:t>
            </a:r>
            <a:r>
              <a:rPr lang="fi-FI" dirty="0" err="1"/>
              <a:t>rubrik</a:t>
            </a:r>
            <a:endParaRPr lang="fi-FI" dirty="0"/>
          </a:p>
        </p:txBody>
      </p:sp>
      <p:sp>
        <p:nvSpPr>
          <p:cNvPr id="3" name="Tekstin paikkamerkki 2"/>
          <p:cNvSpPr>
            <a:spLocks noGrp="1"/>
          </p:cNvSpPr>
          <p:nvPr>
            <p:ph type="body" idx="1" hasCustomPrompt="1"/>
          </p:nvPr>
        </p:nvSpPr>
        <p:spPr>
          <a:xfrm>
            <a:off x="722313" y="1779662"/>
            <a:ext cx="7772400" cy="1125140"/>
          </a:xfrm>
        </p:spPr>
        <p:txBody>
          <a:bodyPr anchor="b">
            <a:normAutofit/>
          </a:bodyPr>
          <a:lstStyle>
            <a:lvl1pPr marL="0" indent="0">
              <a:buNone/>
              <a:defRPr sz="1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FI" dirty="0"/>
              <a:t>Klicka för att redigera grundläggande text format</a:t>
            </a:r>
            <a:endParaRPr lang="fi-FI" dirty="0"/>
          </a:p>
        </p:txBody>
      </p:sp>
      <p:sp>
        <p:nvSpPr>
          <p:cNvPr id="4" name="Päivämäärän paikkamerkki 3"/>
          <p:cNvSpPr>
            <a:spLocks noGrp="1"/>
          </p:cNvSpPr>
          <p:nvPr>
            <p:ph type="dt" sz="half" idx="10"/>
          </p:nvPr>
        </p:nvSpPr>
        <p:spPr/>
        <p:txBody>
          <a:bodyPr/>
          <a:lstStyle/>
          <a:p>
            <a:fld id="{FF7B5A9D-893B-4E8C-92D9-3877B26937A0}" type="datetime1">
              <a:rPr lang="fi-FI" smtClean="0"/>
              <a:t>5.11.2019</a:t>
            </a:fld>
            <a:endParaRPr lang="fi-FI"/>
          </a:p>
        </p:txBody>
      </p:sp>
      <p:sp>
        <p:nvSpPr>
          <p:cNvPr id="5" name="Alatunnisteen paikkamerkki 4"/>
          <p:cNvSpPr>
            <a:spLocks noGrp="1"/>
          </p:cNvSpPr>
          <p:nvPr>
            <p:ph type="ftr" sz="quarter" idx="11"/>
          </p:nvPr>
        </p:nvSpPr>
        <p:spPr/>
        <p:txBody>
          <a:bodyPr/>
          <a:lstStyle/>
          <a:p>
            <a:r>
              <a:rPr lang="fi-FI"/>
              <a:t>Sidfot</a:t>
            </a:r>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49133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 rubrik">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792288" y="3600450"/>
            <a:ext cx="5486400" cy="425054"/>
          </a:xfrm>
        </p:spPr>
        <p:txBody>
          <a:bodyPr anchor="t"/>
          <a:lstStyle>
            <a:lvl1pPr algn="l">
              <a:defRPr sz="2000" b="1"/>
            </a:lvl1pPr>
          </a:lstStyle>
          <a:p>
            <a:r>
              <a:rPr lang="sv-FI" dirty="0"/>
              <a:t>Redigera grundformat. Klicka för att SH.
</a:t>
            </a:r>
            <a:endParaRPr lang="fi-FI" dirty="0"/>
          </a:p>
        </p:txBody>
      </p:sp>
      <p:sp>
        <p:nvSpPr>
          <p:cNvPr id="4" name="Tekstin paikkamerkki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FI" dirty="0"/>
              <a:t>Klicka för att lägga till text 
</a:t>
            </a:r>
            <a:endParaRPr lang="fi-FI" dirty="0"/>
          </a:p>
        </p:txBody>
      </p:sp>
      <p:sp>
        <p:nvSpPr>
          <p:cNvPr id="5" name="Päivämäärän paikkamerkki 4"/>
          <p:cNvSpPr>
            <a:spLocks noGrp="1"/>
          </p:cNvSpPr>
          <p:nvPr>
            <p:ph type="dt" sz="half" idx="10"/>
          </p:nvPr>
        </p:nvSpPr>
        <p:spPr/>
        <p:txBody>
          <a:bodyPr/>
          <a:lstStyle/>
          <a:p>
            <a:fld id="{FC4DC98D-AC9D-49B9-A41A-9390FCAEDC80}" type="datetime1">
              <a:rPr lang="fi-FI" smtClean="0"/>
              <a:t>5.11.2019</a:t>
            </a:fld>
            <a:endParaRPr lang="fi-FI"/>
          </a:p>
        </p:txBody>
      </p:sp>
      <p:sp>
        <p:nvSpPr>
          <p:cNvPr id="6" name="Alatunnisteen paikkamerkki 5"/>
          <p:cNvSpPr>
            <a:spLocks noGrp="1"/>
          </p:cNvSpPr>
          <p:nvPr>
            <p:ph type="ftr" sz="quarter" idx="11"/>
          </p:nvPr>
        </p:nvSpPr>
        <p:spPr/>
        <p:txBody>
          <a:bodyPr/>
          <a:lstStyle/>
          <a:p>
            <a:r>
              <a:rPr lang="fi-FI"/>
              <a:t>Sidfot</a:t>
            </a:r>
          </a:p>
        </p:txBody>
      </p:sp>
      <p:sp>
        <p:nvSpPr>
          <p:cNvPr id="7" name="Dian numeron paikkamerkki 6"/>
          <p:cNvSpPr>
            <a:spLocks noGrp="1"/>
          </p:cNvSpPr>
          <p:nvPr>
            <p:ph type="sldNum" sz="quarter" idx="12"/>
          </p:nvPr>
        </p:nvSpPr>
        <p:spPr/>
        <p:txBody>
          <a:bodyPr/>
          <a:lstStyle/>
          <a:p>
            <a:fld id="{D9553030-DA0E-469A-A148-F21CB72F8278}" type="slidenum">
              <a:rPr lang="fi-FI" smtClean="0"/>
              <a:t>‹#›</a:t>
            </a:fld>
            <a:endParaRPr lang="fi-FI"/>
          </a:p>
        </p:txBody>
      </p:sp>
      <p:sp>
        <p:nvSpPr>
          <p:cNvPr id="8" name="Sisällön paikkamerkki 5">
            <a:extLst>
              <a:ext uri="{FF2B5EF4-FFF2-40B4-BE49-F238E27FC236}">
                <a16:creationId xmlns:a16="http://schemas.microsoft.com/office/drawing/2014/main" id="{3DDF790D-4329-4EEC-BE7B-357E316D5CF0}"/>
              </a:ext>
            </a:extLst>
          </p:cNvPr>
          <p:cNvSpPr>
            <a:spLocks noGrp="1"/>
          </p:cNvSpPr>
          <p:nvPr>
            <p:ph sz="quarter" idx="4" hasCustomPrompt="1"/>
          </p:nvPr>
        </p:nvSpPr>
        <p:spPr>
          <a:xfrm>
            <a:off x="1792289" y="459580"/>
            <a:ext cx="5486400" cy="3048274"/>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vl6pPr>
              <a:defRPr sz="1600"/>
            </a:lvl6pPr>
            <a:lvl7pPr>
              <a:defRPr sz="1600"/>
            </a:lvl7pPr>
            <a:lvl8pPr>
              <a:defRPr sz="1600"/>
            </a:lvl8pPr>
            <a:lvl9pPr>
              <a:defRPr sz="1600"/>
            </a:lvl9pPr>
          </a:lstStyle>
          <a:p>
            <a:pPr lvl="0"/>
            <a:r>
              <a:rPr lang="sv-FI" dirty="0"/>
              <a:t>Klicka för att lägga till text </a:t>
            </a:r>
            <a:endParaRPr lang="fi-FI" dirty="0"/>
          </a:p>
        </p:txBody>
      </p:sp>
    </p:spTree>
    <p:extLst>
      <p:ext uri="{BB962C8B-B14F-4D97-AF65-F5344CB8AC3E}">
        <p14:creationId xmlns:p14="http://schemas.microsoft.com/office/powerpoint/2010/main" val="144240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778396"/>
            <a:ext cx="8229600" cy="857250"/>
          </a:xfrm>
        </p:spPr>
        <p:txBody>
          <a:bodyPr anchor="t">
            <a:normAutofit/>
          </a:bodyPr>
          <a:lstStyle>
            <a:lvl1pPr>
              <a:defRPr sz="4400">
                <a:solidFill>
                  <a:schemeClr val="tx2"/>
                </a:solidFill>
              </a:defRPr>
            </a:lvl1pPr>
          </a:lstStyle>
          <a:p>
            <a:r>
              <a:rPr lang="fi-FI" dirty="0" err="1"/>
              <a:t>Klicka</a:t>
            </a:r>
            <a:r>
              <a:rPr lang="fi-FI" dirty="0"/>
              <a:t> för </a:t>
            </a:r>
            <a:r>
              <a:rPr lang="fi-FI" dirty="0" err="1"/>
              <a:t>att</a:t>
            </a:r>
            <a:r>
              <a:rPr lang="fi-FI" dirty="0"/>
              <a:t> </a:t>
            </a:r>
            <a:r>
              <a:rPr lang="fi-FI" dirty="0" err="1"/>
              <a:t>lägga</a:t>
            </a:r>
            <a:r>
              <a:rPr lang="fi-FI" dirty="0"/>
              <a:t> </a:t>
            </a:r>
            <a:r>
              <a:rPr lang="fi-FI" dirty="0" err="1"/>
              <a:t>till</a:t>
            </a:r>
            <a:r>
              <a:rPr lang="fi-FI" dirty="0"/>
              <a:t> </a:t>
            </a:r>
            <a:r>
              <a:rPr lang="fi-FI" dirty="0" err="1"/>
              <a:t>rubrik</a:t>
            </a:r>
            <a:endParaRPr lang="fi-FI" dirty="0"/>
          </a:p>
        </p:txBody>
      </p:sp>
      <p:sp>
        <p:nvSpPr>
          <p:cNvPr id="3" name="Sisällön paikkamerkki 2"/>
          <p:cNvSpPr>
            <a:spLocks noGrp="1"/>
          </p:cNvSpPr>
          <p:nvPr>
            <p:ph idx="1" hasCustomPrompt="1"/>
          </p:nvPr>
        </p:nvSpPr>
        <p:spPr>
          <a:xfrm>
            <a:off x="457200" y="1749028"/>
            <a:ext cx="8229600" cy="2766938"/>
          </a:xfrm>
        </p:spPr>
        <p:txBody>
          <a:bodyPr>
            <a:normAutofit/>
          </a:bodyPr>
          <a:lstStyle>
            <a:lvl1pPr>
              <a:defRPr sz="1400"/>
            </a:lvl1pPr>
            <a:lvl2pPr>
              <a:defRPr sz="1400"/>
            </a:lvl2pPr>
            <a:lvl3pPr>
              <a:defRPr sz="1400"/>
            </a:lvl3pPr>
            <a:lvl4pPr>
              <a:defRPr sz="1400"/>
            </a:lvl4pPr>
            <a:lvl5pPr>
              <a:defRPr sz="1400"/>
            </a:lvl5p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sp>
        <p:nvSpPr>
          <p:cNvPr id="4" name="Päivämäärän paikkamerkki 3"/>
          <p:cNvSpPr>
            <a:spLocks noGrp="1"/>
          </p:cNvSpPr>
          <p:nvPr>
            <p:ph type="dt" sz="half" idx="10"/>
          </p:nvPr>
        </p:nvSpPr>
        <p:spPr/>
        <p:txBody>
          <a:bodyPr/>
          <a:lstStyle/>
          <a:p>
            <a:fld id="{A971CBD6-E285-4DE8-9A84-72A862F711EA}" type="datetime1">
              <a:rPr lang="fi-FI" smtClean="0"/>
              <a:t>5.11.2019</a:t>
            </a:fld>
            <a:endParaRPr lang="fi-FI"/>
          </a:p>
        </p:txBody>
      </p:sp>
      <p:sp>
        <p:nvSpPr>
          <p:cNvPr id="5" name="Alatunnisteen paikkamerkki 4"/>
          <p:cNvSpPr>
            <a:spLocks noGrp="1"/>
          </p:cNvSpPr>
          <p:nvPr>
            <p:ph type="ftr" sz="quarter" idx="11"/>
          </p:nvPr>
        </p:nvSpPr>
        <p:spPr/>
        <p:txBody>
          <a:bodyPr/>
          <a:lstStyle/>
          <a:p>
            <a:r>
              <a:rPr lang="fi-FI"/>
              <a:t>Sidfot</a:t>
            </a:r>
          </a:p>
        </p:txBody>
      </p:sp>
      <p:sp>
        <p:nvSpPr>
          <p:cNvPr id="6" name="Dian numeron paikkamerkki 5"/>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46806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0" y="0"/>
            <a:ext cx="4499992" cy="5143500"/>
          </a:xfrm>
          <a:blipFill>
            <a:blip r:embed="rId2"/>
            <a:stretch>
              <a:fillRect/>
            </a:stretch>
          </a:blipFill>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dirty="0" err="1"/>
              <a:t>Plats</a:t>
            </a:r>
            <a:r>
              <a:rPr lang="fi-FI" dirty="0"/>
              <a:t> för </a:t>
            </a:r>
            <a:r>
              <a:rPr lang="fi-FI" dirty="0" err="1"/>
              <a:t>bilden</a:t>
            </a:r>
            <a:r>
              <a:rPr lang="fi-FI" dirty="0"/>
              <a:t>, 470x540px</a:t>
            </a:r>
          </a:p>
        </p:txBody>
      </p:sp>
      <p:sp>
        <p:nvSpPr>
          <p:cNvPr id="5" name="Päivämäärän paikkamerkki 4"/>
          <p:cNvSpPr>
            <a:spLocks noGrp="1"/>
          </p:cNvSpPr>
          <p:nvPr>
            <p:ph type="dt" sz="half" idx="10"/>
          </p:nvPr>
        </p:nvSpPr>
        <p:spPr/>
        <p:txBody>
          <a:bodyPr/>
          <a:lstStyle/>
          <a:p>
            <a:fld id="{CD10F57F-5CF3-430B-9E0A-5626EFD9E3B2}" type="datetime1">
              <a:rPr lang="fi-FI" smtClean="0"/>
              <a:t>5.11.2019</a:t>
            </a:fld>
            <a:endParaRPr lang="fi-FI"/>
          </a:p>
        </p:txBody>
      </p:sp>
      <p:sp>
        <p:nvSpPr>
          <p:cNvPr id="7" name="Dian numeron paikkamerkki 6"/>
          <p:cNvSpPr>
            <a:spLocks noGrp="1"/>
          </p:cNvSpPr>
          <p:nvPr>
            <p:ph type="sldNum" sz="quarter" idx="12"/>
          </p:nvPr>
        </p:nvSpPr>
        <p:spPr/>
        <p:txBody>
          <a:bodyPr/>
          <a:lstStyle/>
          <a:p>
            <a:fld id="{D9553030-DA0E-469A-A148-F21CB72F8278}" type="slidenum">
              <a:rPr lang="fi-FI" smtClean="0"/>
              <a:t>‹#›</a:t>
            </a:fld>
            <a:endParaRPr lang="fi-FI"/>
          </a:p>
        </p:txBody>
      </p:sp>
      <p:sp>
        <p:nvSpPr>
          <p:cNvPr id="8" name="Otsikon paikkamerkki 1"/>
          <p:cNvSpPr>
            <a:spLocks noGrp="1"/>
          </p:cNvSpPr>
          <p:nvPr>
            <p:ph type="title" hasCustomPrompt="1"/>
          </p:nvPr>
        </p:nvSpPr>
        <p:spPr>
          <a:xfrm>
            <a:off x="4993704" y="987574"/>
            <a:ext cx="3754760" cy="1456854"/>
          </a:xfrm>
          <a:prstGeom prst="rect">
            <a:avLst/>
          </a:prstGeom>
        </p:spPr>
        <p:txBody>
          <a:bodyPr vert="horz" lIns="91440" tIns="45720" rIns="91440" bIns="45720" rtlCol="0" anchor="b">
            <a:normAutofit/>
          </a:bodyPr>
          <a:lstStyle>
            <a:lvl1pPr>
              <a:lnSpc>
                <a:spcPts val="4800"/>
              </a:lnSpc>
              <a:defRPr/>
            </a:lvl1pPr>
          </a:lstStyle>
          <a:p>
            <a:r>
              <a:rPr lang="fi-FI" dirty="0"/>
              <a:t/>
            </a:r>
            <a:br>
              <a:rPr lang="fi-FI" dirty="0"/>
            </a:br>
            <a:r>
              <a:rPr lang="fi-FI" dirty="0"/>
              <a:t/>
            </a:r>
            <a:br>
              <a:rPr lang="fi-FI" dirty="0"/>
            </a:br>
            <a:r>
              <a:rPr lang="fi-FI" dirty="0" err="1"/>
              <a:t>rubrik</a:t>
            </a:r>
            <a:endParaRPr lang="fi-FI" dirty="0"/>
          </a:p>
        </p:txBody>
      </p:sp>
      <p:sp>
        <p:nvSpPr>
          <p:cNvPr id="4" name="Sisällön paikkamerkki 3"/>
          <p:cNvSpPr>
            <a:spLocks noGrp="1"/>
          </p:cNvSpPr>
          <p:nvPr>
            <p:ph sz="half" idx="2" hasCustomPrompt="1"/>
          </p:nvPr>
        </p:nvSpPr>
        <p:spPr>
          <a:xfrm>
            <a:off x="4993704" y="2499742"/>
            <a:ext cx="3390528" cy="2232248"/>
          </a:xfrm>
        </p:spPr>
        <p:txBody>
          <a:bodyPr>
            <a:normAutofit/>
          </a:bodyPr>
          <a:lstStyle>
            <a:lvl1pPr marL="342900" indent="-342900">
              <a:buClr>
                <a:schemeClr val="accent5"/>
              </a:buClr>
              <a:buFont typeface="Arial" panose="020B0604020202020204" pitchFamily="34" charset="0"/>
              <a:buChar char="•"/>
              <a:defRPr sz="1400"/>
            </a:lvl1pPr>
            <a:lvl2pPr marL="742950" indent="-285750">
              <a:buClr>
                <a:schemeClr val="accent5"/>
              </a:buClr>
              <a:buFont typeface="Arial" panose="020B0604020202020204" pitchFamily="34" charset="0"/>
              <a:buChar char="•"/>
              <a:defRPr sz="1400"/>
            </a:lvl2pPr>
            <a:lvl3pPr marL="1143000" indent="-228600">
              <a:buClr>
                <a:schemeClr val="accent5"/>
              </a:buClr>
              <a:buFont typeface="Arial" panose="020B0604020202020204" pitchFamily="34" charset="0"/>
              <a:buChar char="•"/>
              <a:defRPr sz="1400"/>
            </a:lvl3pPr>
            <a:lvl4pPr marL="1600200" indent="-228600">
              <a:buClr>
                <a:schemeClr val="accent5"/>
              </a:buClr>
              <a:buFont typeface="Arial" panose="020B0604020202020204" pitchFamily="34" charset="0"/>
              <a:buChar char="•"/>
              <a:defRPr sz="1400"/>
            </a:lvl4pPr>
            <a:lvl5pPr marL="2057400" indent="-228600">
              <a:buClr>
                <a:schemeClr val="accent5"/>
              </a:buClr>
              <a:buFont typeface="Arial" panose="020B0604020202020204" pitchFamily="34" charset="0"/>
              <a:buChar char="•"/>
              <a:defRPr sz="1400"/>
            </a:lvl5pPr>
            <a:lvl6pPr>
              <a:defRPr sz="1800"/>
            </a:lvl6pPr>
            <a:lvl7pPr>
              <a:defRPr sz="1800"/>
            </a:lvl7pPr>
            <a:lvl8pPr>
              <a:defRPr sz="1800"/>
            </a:lvl8pPr>
            <a:lvl9pPr>
              <a:defRPr sz="1800"/>
            </a:lvl9p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sp>
        <p:nvSpPr>
          <p:cNvPr id="6" name="Alatunnisteen paikkamerkki 5"/>
          <p:cNvSpPr>
            <a:spLocks noGrp="1"/>
          </p:cNvSpPr>
          <p:nvPr>
            <p:ph type="ftr" sz="quarter" idx="11"/>
          </p:nvPr>
        </p:nvSpPr>
        <p:spPr/>
        <p:txBody>
          <a:bodyPr/>
          <a:lstStyle/>
          <a:p>
            <a:r>
              <a:rPr lang="fi-FI"/>
              <a:t>Sidfot</a:t>
            </a:r>
            <a:endParaRPr lang="fi-FI" dirty="0"/>
          </a:p>
        </p:txBody>
      </p:sp>
    </p:spTree>
    <p:extLst>
      <p:ext uri="{BB962C8B-B14F-4D97-AF65-F5344CB8AC3E}">
        <p14:creationId xmlns:p14="http://schemas.microsoft.com/office/powerpoint/2010/main" val="183516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akgrunds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B53F8C9-7372-46B0-AC60-8358FBC95F77}" type="datetime1">
              <a:rPr lang="fi-FI" smtClean="0"/>
              <a:t>5.11.2019</a:t>
            </a:fld>
            <a:endParaRPr lang="fi-FI"/>
          </a:p>
        </p:txBody>
      </p:sp>
      <p:sp>
        <p:nvSpPr>
          <p:cNvPr id="3" name="Alatunnisteen paikkamerkki 2"/>
          <p:cNvSpPr>
            <a:spLocks noGrp="1"/>
          </p:cNvSpPr>
          <p:nvPr>
            <p:ph type="ftr" sz="quarter" idx="11"/>
          </p:nvPr>
        </p:nvSpPr>
        <p:spPr/>
        <p:txBody>
          <a:bodyPr/>
          <a:lstStyle/>
          <a:p>
            <a:r>
              <a:rPr lang="fi-FI"/>
              <a:t>Sidfot</a:t>
            </a:r>
          </a:p>
        </p:txBody>
      </p:sp>
      <p:sp>
        <p:nvSpPr>
          <p:cNvPr id="4" name="Dian numeron paikkamerkki 3"/>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138173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rubrik + foto">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754856"/>
            <a:ext cx="4834880" cy="3329062"/>
          </a:xfrm>
        </p:spPr>
        <p:txBody>
          <a:bodyPr/>
          <a:lstStyle>
            <a:lvl1pPr>
              <a:defRPr>
                <a:solidFill>
                  <a:schemeClr val="bg1"/>
                </a:solidFill>
              </a:defRPr>
            </a:lvl1pPr>
          </a:lstStyle>
          <a:p>
            <a:r>
              <a:rPr lang="fi-FI" dirty="0" err="1"/>
              <a:t>Klicka</a:t>
            </a:r>
            <a:r>
              <a:rPr lang="fi-FI" dirty="0"/>
              <a:t> för </a:t>
            </a:r>
            <a:br>
              <a:rPr lang="fi-FI" dirty="0"/>
            </a:br>
            <a:r>
              <a:rPr lang="fi-FI" dirty="0" err="1"/>
              <a:t>att</a:t>
            </a:r>
            <a:r>
              <a:rPr lang="fi-FI" dirty="0"/>
              <a:t> </a:t>
            </a:r>
            <a:r>
              <a:rPr lang="fi-FI" dirty="0" err="1"/>
              <a:t>lägga</a:t>
            </a:r>
            <a:r>
              <a:rPr lang="fi-FI" dirty="0"/>
              <a:t> </a:t>
            </a:r>
            <a:br>
              <a:rPr lang="fi-FI" dirty="0"/>
            </a:br>
            <a:r>
              <a:rPr lang="fi-FI" dirty="0" err="1"/>
              <a:t>till</a:t>
            </a:r>
            <a:r>
              <a:rPr lang="fi-FI" dirty="0"/>
              <a:t> </a:t>
            </a:r>
            <a:r>
              <a:rPr lang="fi-FI" dirty="0" err="1"/>
              <a:t>rubrik</a:t>
            </a:r>
            <a:endParaRPr lang="fi-FI" dirty="0"/>
          </a:p>
        </p:txBody>
      </p:sp>
      <p:sp>
        <p:nvSpPr>
          <p:cNvPr id="3" name="Päivämäärän paikkamerkki 2"/>
          <p:cNvSpPr>
            <a:spLocks noGrp="1"/>
          </p:cNvSpPr>
          <p:nvPr>
            <p:ph type="dt" sz="half" idx="10"/>
          </p:nvPr>
        </p:nvSpPr>
        <p:spPr/>
        <p:txBody>
          <a:bodyPr/>
          <a:lstStyle/>
          <a:p>
            <a:fld id="{3DC4F73B-C272-4C07-80C3-C21D1C325237}" type="datetime1">
              <a:rPr lang="fi-FI" smtClean="0"/>
              <a:t>5.11.2019</a:t>
            </a:fld>
            <a:endParaRPr lang="fi-FI"/>
          </a:p>
        </p:txBody>
      </p:sp>
      <p:sp>
        <p:nvSpPr>
          <p:cNvPr id="4" name="Alatunnisteen paikkamerkki 3"/>
          <p:cNvSpPr>
            <a:spLocks noGrp="1"/>
          </p:cNvSpPr>
          <p:nvPr>
            <p:ph type="ftr" sz="quarter" idx="11"/>
          </p:nvPr>
        </p:nvSpPr>
        <p:spPr/>
        <p:txBody>
          <a:bodyPr/>
          <a:lstStyle/>
          <a:p>
            <a:r>
              <a:rPr lang="fi-FI"/>
              <a:t>Sidfot</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grpSp>
        <p:nvGrpSpPr>
          <p:cNvPr id="22" name="Ryhmä 21">
            <a:extLst>
              <a:ext uri="{FF2B5EF4-FFF2-40B4-BE49-F238E27FC236}">
                <a16:creationId xmlns:a16="http://schemas.microsoft.com/office/drawing/2014/main" id="{DA1FCB86-C808-46AD-AA95-9B6B27F6968A}"/>
              </a:ext>
            </a:extLst>
          </p:cNvPr>
          <p:cNvGrpSpPr/>
          <p:nvPr userDrawn="1"/>
        </p:nvGrpSpPr>
        <p:grpSpPr>
          <a:xfrm>
            <a:off x="8143875" y="149226"/>
            <a:ext cx="776288" cy="809626"/>
            <a:chOff x="8143875" y="149226"/>
            <a:chExt cx="776288" cy="809626"/>
          </a:xfrm>
        </p:grpSpPr>
        <p:grpSp>
          <p:nvGrpSpPr>
            <p:cNvPr id="23" name="Ryhmä 22">
              <a:extLst>
                <a:ext uri="{FF2B5EF4-FFF2-40B4-BE49-F238E27FC236}">
                  <a16:creationId xmlns:a16="http://schemas.microsoft.com/office/drawing/2014/main" id="{EB719333-9B31-4C74-9861-55B35FEC37C0}"/>
                </a:ext>
              </a:extLst>
            </p:cNvPr>
            <p:cNvGrpSpPr/>
            <p:nvPr userDrawn="1"/>
          </p:nvGrpSpPr>
          <p:grpSpPr>
            <a:xfrm>
              <a:off x="8143875" y="837212"/>
              <a:ext cx="776288" cy="121640"/>
              <a:chOff x="7996238" y="984250"/>
              <a:chExt cx="923925" cy="147638"/>
            </a:xfrm>
            <a:solidFill>
              <a:schemeClr val="bg1"/>
            </a:solidFill>
          </p:grpSpPr>
          <p:sp>
            <p:nvSpPr>
              <p:cNvPr id="27" name="Freeform 5">
                <a:extLst>
                  <a:ext uri="{FF2B5EF4-FFF2-40B4-BE49-F238E27FC236}">
                    <a16:creationId xmlns:a16="http://schemas.microsoft.com/office/drawing/2014/main" id="{0B8C4CDC-5D52-40C3-9D82-9ED6797F3657}"/>
                  </a:ext>
                </a:extLst>
              </p:cNvPr>
              <p:cNvSpPr>
                <a:spLocks noEditPoints="1"/>
              </p:cNvSpPr>
              <p:nvPr userDrawn="1"/>
            </p:nvSpPr>
            <p:spPr bwMode="auto">
              <a:xfrm>
                <a:off x="7996238" y="984250"/>
                <a:ext cx="96838" cy="146050"/>
              </a:xfrm>
              <a:custGeom>
                <a:avLst/>
                <a:gdLst>
                  <a:gd name="T0" fmla="*/ 29 w 58"/>
                  <a:gd name="T1" fmla="*/ 5 h 87"/>
                  <a:gd name="T2" fmla="*/ 24 w 58"/>
                  <a:gd name="T3" fmla="*/ 10 h 87"/>
                  <a:gd name="T4" fmla="*/ 29 w 58"/>
                  <a:gd name="T5" fmla="*/ 14 h 87"/>
                  <a:gd name="T6" fmla="*/ 33 w 58"/>
                  <a:gd name="T7" fmla="*/ 9 h 87"/>
                  <a:gd name="T8" fmla="*/ 29 w 58"/>
                  <a:gd name="T9" fmla="*/ 5 h 87"/>
                  <a:gd name="T10" fmla="*/ 37 w 58"/>
                  <a:gd name="T11" fmla="*/ 59 h 87"/>
                  <a:gd name="T12" fmla="*/ 32 w 58"/>
                  <a:gd name="T13" fmla="*/ 43 h 87"/>
                  <a:gd name="T14" fmla="*/ 28 w 58"/>
                  <a:gd name="T15" fmla="*/ 31 h 87"/>
                  <a:gd name="T16" fmla="*/ 28 w 58"/>
                  <a:gd name="T17" fmla="*/ 31 h 87"/>
                  <a:gd name="T18" fmla="*/ 25 w 58"/>
                  <a:gd name="T19" fmla="*/ 43 h 87"/>
                  <a:gd name="T20" fmla="*/ 20 w 58"/>
                  <a:gd name="T21" fmla="*/ 59 h 87"/>
                  <a:gd name="T22" fmla="*/ 37 w 58"/>
                  <a:gd name="T23" fmla="*/ 59 h 87"/>
                  <a:gd name="T24" fmla="*/ 29 w 58"/>
                  <a:gd name="T25" fmla="*/ 0 h 87"/>
                  <a:gd name="T26" fmla="*/ 39 w 58"/>
                  <a:gd name="T27" fmla="*/ 10 h 87"/>
                  <a:gd name="T28" fmla="*/ 29 w 58"/>
                  <a:gd name="T29" fmla="*/ 19 h 87"/>
                  <a:gd name="T30" fmla="*/ 18 w 58"/>
                  <a:gd name="T31" fmla="*/ 10 h 87"/>
                  <a:gd name="T32" fmla="*/ 29 w 58"/>
                  <a:gd name="T33" fmla="*/ 0 h 87"/>
                  <a:gd name="T34" fmla="*/ 18 w 58"/>
                  <a:gd name="T35" fmla="*/ 68 h 87"/>
                  <a:gd name="T36" fmla="*/ 12 w 58"/>
                  <a:gd name="T37" fmla="*/ 87 h 87"/>
                  <a:gd name="T38" fmla="*/ 0 w 58"/>
                  <a:gd name="T39" fmla="*/ 87 h 87"/>
                  <a:gd name="T40" fmla="*/ 21 w 58"/>
                  <a:gd name="T41" fmla="*/ 21 h 87"/>
                  <a:gd name="T42" fmla="*/ 36 w 58"/>
                  <a:gd name="T43" fmla="*/ 21 h 87"/>
                  <a:gd name="T44" fmla="*/ 58 w 58"/>
                  <a:gd name="T45" fmla="*/ 87 h 87"/>
                  <a:gd name="T46" fmla="*/ 45 w 58"/>
                  <a:gd name="T47" fmla="*/ 87 h 87"/>
                  <a:gd name="T48" fmla="*/ 39 w 58"/>
                  <a:gd name="T49" fmla="*/ 68 h 87"/>
                  <a:gd name="T50" fmla="*/ 18 w 58"/>
                  <a:gd name="T5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7">
                    <a:moveTo>
                      <a:pt x="29" y="5"/>
                    </a:moveTo>
                    <a:cubicBezTo>
                      <a:pt x="26" y="5"/>
                      <a:pt x="24" y="7"/>
                      <a:pt x="24" y="10"/>
                    </a:cubicBezTo>
                    <a:cubicBezTo>
                      <a:pt x="24" y="12"/>
                      <a:pt x="26" y="14"/>
                      <a:pt x="29" y="14"/>
                    </a:cubicBezTo>
                    <a:cubicBezTo>
                      <a:pt x="32" y="14"/>
                      <a:pt x="33" y="12"/>
                      <a:pt x="33" y="9"/>
                    </a:cubicBezTo>
                    <a:cubicBezTo>
                      <a:pt x="33" y="7"/>
                      <a:pt x="32" y="5"/>
                      <a:pt x="29" y="5"/>
                    </a:cubicBezTo>
                    <a:close/>
                    <a:moveTo>
                      <a:pt x="37" y="59"/>
                    </a:moveTo>
                    <a:cubicBezTo>
                      <a:pt x="32" y="43"/>
                      <a:pt x="32" y="43"/>
                      <a:pt x="32" y="43"/>
                    </a:cubicBezTo>
                    <a:cubicBezTo>
                      <a:pt x="30" y="39"/>
                      <a:pt x="29" y="35"/>
                      <a:pt x="28" y="31"/>
                    </a:cubicBezTo>
                    <a:cubicBezTo>
                      <a:pt x="28" y="31"/>
                      <a:pt x="28" y="31"/>
                      <a:pt x="28" y="31"/>
                    </a:cubicBezTo>
                    <a:cubicBezTo>
                      <a:pt x="27" y="35"/>
                      <a:pt x="26" y="39"/>
                      <a:pt x="25" y="43"/>
                    </a:cubicBezTo>
                    <a:cubicBezTo>
                      <a:pt x="20" y="59"/>
                      <a:pt x="20" y="59"/>
                      <a:pt x="20" y="59"/>
                    </a:cubicBezTo>
                    <a:lnTo>
                      <a:pt x="37" y="59"/>
                    </a:lnTo>
                    <a:close/>
                    <a:moveTo>
                      <a:pt x="29" y="0"/>
                    </a:moveTo>
                    <a:cubicBezTo>
                      <a:pt x="36" y="0"/>
                      <a:pt x="39" y="4"/>
                      <a:pt x="39" y="10"/>
                    </a:cubicBezTo>
                    <a:cubicBezTo>
                      <a:pt x="39" y="15"/>
                      <a:pt x="35" y="19"/>
                      <a:pt x="29" y="19"/>
                    </a:cubicBezTo>
                    <a:cubicBezTo>
                      <a:pt x="22" y="19"/>
                      <a:pt x="18" y="15"/>
                      <a:pt x="18" y="10"/>
                    </a:cubicBezTo>
                    <a:cubicBezTo>
                      <a:pt x="18" y="5"/>
                      <a:pt x="22" y="0"/>
                      <a:pt x="29" y="0"/>
                    </a:cubicBezTo>
                    <a:close/>
                    <a:moveTo>
                      <a:pt x="18" y="68"/>
                    </a:moveTo>
                    <a:cubicBezTo>
                      <a:pt x="12" y="87"/>
                      <a:pt x="12" y="87"/>
                      <a:pt x="12" y="87"/>
                    </a:cubicBezTo>
                    <a:cubicBezTo>
                      <a:pt x="0" y="87"/>
                      <a:pt x="0" y="87"/>
                      <a:pt x="0" y="87"/>
                    </a:cubicBezTo>
                    <a:cubicBezTo>
                      <a:pt x="21" y="21"/>
                      <a:pt x="21" y="21"/>
                      <a:pt x="21" y="21"/>
                    </a:cubicBezTo>
                    <a:cubicBezTo>
                      <a:pt x="36" y="21"/>
                      <a:pt x="36" y="21"/>
                      <a:pt x="36" y="21"/>
                    </a:cubicBezTo>
                    <a:cubicBezTo>
                      <a:pt x="58" y="87"/>
                      <a:pt x="58" y="87"/>
                      <a:pt x="58" y="87"/>
                    </a:cubicBezTo>
                    <a:cubicBezTo>
                      <a:pt x="45" y="87"/>
                      <a:pt x="45" y="87"/>
                      <a:pt x="45" y="87"/>
                    </a:cubicBezTo>
                    <a:cubicBezTo>
                      <a:pt x="39" y="68"/>
                      <a:pt x="39" y="68"/>
                      <a:pt x="39" y="68"/>
                    </a:cubicBezTo>
                    <a:lnTo>
                      <a:pt x="18" y="6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6">
                <a:extLst>
                  <a:ext uri="{FF2B5EF4-FFF2-40B4-BE49-F238E27FC236}">
                    <a16:creationId xmlns:a16="http://schemas.microsoft.com/office/drawing/2014/main" id="{985EC1EF-AFF5-4450-9CC9-2AEFBF0DCFED}"/>
                  </a:ext>
                </a:extLst>
              </p:cNvPr>
              <p:cNvSpPr>
                <a:spLocks noEditPoints="1"/>
              </p:cNvSpPr>
              <p:nvPr userDrawn="1"/>
            </p:nvSpPr>
            <p:spPr bwMode="auto">
              <a:xfrm>
                <a:off x="8104188" y="1014413"/>
                <a:ext cx="79375" cy="117475"/>
              </a:xfrm>
              <a:custGeom>
                <a:avLst/>
                <a:gdLst>
                  <a:gd name="T0" fmla="*/ 12 w 47"/>
                  <a:gd name="T1" fmla="*/ 49 h 70"/>
                  <a:gd name="T2" fmla="*/ 12 w 47"/>
                  <a:gd name="T3" fmla="*/ 52 h 70"/>
                  <a:gd name="T4" fmla="*/ 23 w 47"/>
                  <a:gd name="T5" fmla="*/ 61 h 70"/>
                  <a:gd name="T6" fmla="*/ 35 w 47"/>
                  <a:gd name="T7" fmla="*/ 45 h 70"/>
                  <a:gd name="T8" fmla="*/ 23 w 47"/>
                  <a:gd name="T9" fmla="*/ 30 h 70"/>
                  <a:gd name="T10" fmla="*/ 12 w 47"/>
                  <a:gd name="T11" fmla="*/ 39 h 70"/>
                  <a:gd name="T12" fmla="*/ 12 w 47"/>
                  <a:gd name="T13" fmla="*/ 42 h 70"/>
                  <a:gd name="T14" fmla="*/ 12 w 47"/>
                  <a:gd name="T15" fmla="*/ 49 h 70"/>
                  <a:gd name="T16" fmla="*/ 0 w 47"/>
                  <a:gd name="T17" fmla="*/ 0 h 70"/>
                  <a:gd name="T18" fmla="*/ 12 w 47"/>
                  <a:gd name="T19" fmla="*/ 0 h 70"/>
                  <a:gd name="T20" fmla="*/ 12 w 47"/>
                  <a:gd name="T21" fmla="*/ 28 h 70"/>
                  <a:gd name="T22" fmla="*/ 12 w 47"/>
                  <a:gd name="T23" fmla="*/ 28 h 70"/>
                  <a:gd name="T24" fmla="*/ 27 w 47"/>
                  <a:gd name="T25" fmla="*/ 20 h 70"/>
                  <a:gd name="T26" fmla="*/ 47 w 47"/>
                  <a:gd name="T27" fmla="*/ 44 h 70"/>
                  <a:gd name="T28" fmla="*/ 26 w 47"/>
                  <a:gd name="T29" fmla="*/ 70 h 70"/>
                  <a:gd name="T30" fmla="*/ 11 w 47"/>
                  <a:gd name="T31" fmla="*/ 62 h 70"/>
                  <a:gd name="T32" fmla="*/ 10 w 47"/>
                  <a:gd name="T33" fmla="*/ 62 h 70"/>
                  <a:gd name="T34" fmla="*/ 10 w 47"/>
                  <a:gd name="T35" fmla="*/ 69 h 70"/>
                  <a:gd name="T36" fmla="*/ 0 w 47"/>
                  <a:gd name="T37" fmla="*/ 69 h 70"/>
                  <a:gd name="T38" fmla="*/ 0 w 47"/>
                  <a:gd name="T39" fmla="*/ 56 h 70"/>
                  <a:gd name="T40" fmla="*/ 0 w 47"/>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70">
                    <a:moveTo>
                      <a:pt x="12" y="49"/>
                    </a:moveTo>
                    <a:cubicBezTo>
                      <a:pt x="12" y="50"/>
                      <a:pt x="12" y="51"/>
                      <a:pt x="12" y="52"/>
                    </a:cubicBezTo>
                    <a:cubicBezTo>
                      <a:pt x="14" y="57"/>
                      <a:pt x="18" y="61"/>
                      <a:pt x="23" y="61"/>
                    </a:cubicBezTo>
                    <a:cubicBezTo>
                      <a:pt x="30" y="61"/>
                      <a:pt x="35" y="55"/>
                      <a:pt x="35" y="45"/>
                    </a:cubicBezTo>
                    <a:cubicBezTo>
                      <a:pt x="35" y="37"/>
                      <a:pt x="31" y="30"/>
                      <a:pt x="23" y="30"/>
                    </a:cubicBezTo>
                    <a:cubicBezTo>
                      <a:pt x="18" y="30"/>
                      <a:pt x="14" y="33"/>
                      <a:pt x="12" y="39"/>
                    </a:cubicBezTo>
                    <a:cubicBezTo>
                      <a:pt x="12" y="39"/>
                      <a:pt x="12" y="40"/>
                      <a:pt x="12" y="42"/>
                    </a:cubicBezTo>
                    <a:lnTo>
                      <a:pt x="12" y="49"/>
                    </a:lnTo>
                    <a:close/>
                    <a:moveTo>
                      <a:pt x="0" y="0"/>
                    </a:moveTo>
                    <a:cubicBezTo>
                      <a:pt x="12" y="0"/>
                      <a:pt x="12" y="0"/>
                      <a:pt x="12" y="0"/>
                    </a:cubicBezTo>
                    <a:cubicBezTo>
                      <a:pt x="12" y="28"/>
                      <a:pt x="12" y="28"/>
                      <a:pt x="12" y="28"/>
                    </a:cubicBezTo>
                    <a:cubicBezTo>
                      <a:pt x="12" y="28"/>
                      <a:pt x="12" y="28"/>
                      <a:pt x="12" y="28"/>
                    </a:cubicBezTo>
                    <a:cubicBezTo>
                      <a:pt x="15" y="23"/>
                      <a:pt x="20" y="20"/>
                      <a:pt x="27" y="20"/>
                    </a:cubicBezTo>
                    <a:cubicBezTo>
                      <a:pt x="39" y="20"/>
                      <a:pt x="47" y="30"/>
                      <a:pt x="47" y="44"/>
                    </a:cubicBezTo>
                    <a:cubicBezTo>
                      <a:pt x="47" y="62"/>
                      <a:pt x="36" y="70"/>
                      <a:pt x="26" y="70"/>
                    </a:cubicBezTo>
                    <a:cubicBezTo>
                      <a:pt x="19" y="70"/>
                      <a:pt x="14" y="68"/>
                      <a:pt x="11" y="62"/>
                    </a:cubicBezTo>
                    <a:cubicBezTo>
                      <a:pt x="10" y="62"/>
                      <a:pt x="10" y="62"/>
                      <a:pt x="10" y="62"/>
                    </a:cubicBezTo>
                    <a:cubicBezTo>
                      <a:pt x="10" y="69"/>
                      <a:pt x="10" y="69"/>
                      <a:pt x="10" y="69"/>
                    </a:cubicBezTo>
                    <a:cubicBezTo>
                      <a:pt x="0" y="69"/>
                      <a:pt x="0" y="69"/>
                      <a:pt x="0" y="69"/>
                    </a:cubicBezTo>
                    <a:cubicBezTo>
                      <a:pt x="0" y="66"/>
                      <a:pt x="0" y="60"/>
                      <a:pt x="0" y="56"/>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7">
                <a:extLst>
                  <a:ext uri="{FF2B5EF4-FFF2-40B4-BE49-F238E27FC236}">
                    <a16:creationId xmlns:a16="http://schemas.microsoft.com/office/drawing/2014/main" id="{0F0EE92F-30AD-4440-ADE3-B34648D72069}"/>
                  </a:ext>
                </a:extLst>
              </p:cNvPr>
              <p:cNvSpPr>
                <a:spLocks noEditPoints="1"/>
              </p:cNvSpPr>
              <p:nvPr userDrawn="1"/>
            </p:nvSpPr>
            <p:spPr bwMode="auto">
              <a:xfrm>
                <a:off x="8193088" y="1047750"/>
                <a:ext cx="79375" cy="84138"/>
              </a:xfrm>
              <a:custGeom>
                <a:avLst/>
                <a:gdLst>
                  <a:gd name="T0" fmla="*/ 24 w 48"/>
                  <a:gd name="T1" fmla="*/ 41 h 50"/>
                  <a:gd name="T2" fmla="*/ 36 w 48"/>
                  <a:gd name="T3" fmla="*/ 25 h 50"/>
                  <a:gd name="T4" fmla="*/ 25 w 48"/>
                  <a:gd name="T5" fmla="*/ 9 h 50"/>
                  <a:gd name="T6" fmla="*/ 13 w 48"/>
                  <a:gd name="T7" fmla="*/ 25 h 50"/>
                  <a:gd name="T8" fmla="*/ 24 w 48"/>
                  <a:gd name="T9" fmla="*/ 41 h 50"/>
                  <a:gd name="T10" fmla="*/ 24 w 48"/>
                  <a:gd name="T11" fmla="*/ 50 h 50"/>
                  <a:gd name="T12" fmla="*/ 0 w 48"/>
                  <a:gd name="T13" fmla="*/ 26 h 50"/>
                  <a:gd name="T14" fmla="*/ 25 w 48"/>
                  <a:gd name="T15" fmla="*/ 0 h 50"/>
                  <a:gd name="T16" fmla="*/ 48 w 48"/>
                  <a:gd name="T17" fmla="*/ 25 h 50"/>
                  <a:gd name="T18" fmla="*/ 24 w 48"/>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24" y="41"/>
                    </a:moveTo>
                    <a:cubicBezTo>
                      <a:pt x="31" y="41"/>
                      <a:pt x="36" y="35"/>
                      <a:pt x="36" y="25"/>
                    </a:cubicBezTo>
                    <a:cubicBezTo>
                      <a:pt x="36" y="18"/>
                      <a:pt x="33" y="9"/>
                      <a:pt x="25" y="9"/>
                    </a:cubicBezTo>
                    <a:cubicBezTo>
                      <a:pt x="16" y="9"/>
                      <a:pt x="13" y="17"/>
                      <a:pt x="13" y="25"/>
                    </a:cubicBezTo>
                    <a:cubicBezTo>
                      <a:pt x="13" y="34"/>
                      <a:pt x="17" y="41"/>
                      <a:pt x="24" y="41"/>
                    </a:cubicBezTo>
                    <a:close/>
                    <a:moveTo>
                      <a:pt x="24" y="50"/>
                    </a:moveTo>
                    <a:cubicBezTo>
                      <a:pt x="11" y="50"/>
                      <a:pt x="0" y="41"/>
                      <a:pt x="0" y="26"/>
                    </a:cubicBezTo>
                    <a:cubicBezTo>
                      <a:pt x="0" y="10"/>
                      <a:pt x="11" y="0"/>
                      <a:pt x="25" y="0"/>
                    </a:cubicBezTo>
                    <a:cubicBezTo>
                      <a:pt x="39" y="0"/>
                      <a:pt x="48" y="10"/>
                      <a:pt x="48" y="25"/>
                    </a:cubicBezTo>
                    <a:cubicBezTo>
                      <a:pt x="48" y="42"/>
                      <a:pt x="36" y="50"/>
                      <a:pt x="2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8">
                <a:extLst>
                  <a:ext uri="{FF2B5EF4-FFF2-40B4-BE49-F238E27FC236}">
                    <a16:creationId xmlns:a16="http://schemas.microsoft.com/office/drawing/2014/main" id="{19DA9299-9007-42BA-A05C-F474E3A7F572}"/>
                  </a:ext>
                </a:extLst>
              </p:cNvPr>
              <p:cNvSpPr>
                <a:spLocks noEditPoints="1"/>
              </p:cNvSpPr>
              <p:nvPr userDrawn="1"/>
            </p:nvSpPr>
            <p:spPr bwMode="auto">
              <a:xfrm>
                <a:off x="8316913" y="1019175"/>
                <a:ext cx="96838" cy="111125"/>
              </a:xfrm>
              <a:custGeom>
                <a:avLst/>
                <a:gdLst>
                  <a:gd name="T0" fmla="*/ 37 w 58"/>
                  <a:gd name="T1" fmla="*/ 38 h 66"/>
                  <a:gd name="T2" fmla="*/ 32 w 58"/>
                  <a:gd name="T3" fmla="*/ 22 h 66"/>
                  <a:gd name="T4" fmla="*/ 28 w 58"/>
                  <a:gd name="T5" fmla="*/ 10 h 66"/>
                  <a:gd name="T6" fmla="*/ 28 w 58"/>
                  <a:gd name="T7" fmla="*/ 10 h 66"/>
                  <a:gd name="T8" fmla="*/ 25 w 58"/>
                  <a:gd name="T9" fmla="*/ 22 h 66"/>
                  <a:gd name="T10" fmla="*/ 20 w 58"/>
                  <a:gd name="T11" fmla="*/ 38 h 66"/>
                  <a:gd name="T12" fmla="*/ 37 w 58"/>
                  <a:gd name="T13" fmla="*/ 38 h 66"/>
                  <a:gd name="T14" fmla="*/ 18 w 58"/>
                  <a:gd name="T15" fmla="*/ 47 h 66"/>
                  <a:gd name="T16" fmla="*/ 12 w 58"/>
                  <a:gd name="T17" fmla="*/ 66 h 66"/>
                  <a:gd name="T18" fmla="*/ 0 w 58"/>
                  <a:gd name="T19" fmla="*/ 66 h 66"/>
                  <a:gd name="T20" fmla="*/ 21 w 58"/>
                  <a:gd name="T21" fmla="*/ 0 h 66"/>
                  <a:gd name="T22" fmla="*/ 36 w 58"/>
                  <a:gd name="T23" fmla="*/ 0 h 66"/>
                  <a:gd name="T24" fmla="*/ 58 w 58"/>
                  <a:gd name="T25" fmla="*/ 66 h 66"/>
                  <a:gd name="T26" fmla="*/ 45 w 58"/>
                  <a:gd name="T27" fmla="*/ 66 h 66"/>
                  <a:gd name="T28" fmla="*/ 39 w 58"/>
                  <a:gd name="T29" fmla="*/ 47 h 66"/>
                  <a:gd name="T30" fmla="*/ 18 w 58"/>
                  <a:gd name="T31"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6">
                    <a:moveTo>
                      <a:pt x="37" y="38"/>
                    </a:moveTo>
                    <a:cubicBezTo>
                      <a:pt x="32" y="22"/>
                      <a:pt x="32" y="22"/>
                      <a:pt x="32" y="22"/>
                    </a:cubicBezTo>
                    <a:cubicBezTo>
                      <a:pt x="30" y="18"/>
                      <a:pt x="29" y="14"/>
                      <a:pt x="28" y="10"/>
                    </a:cubicBezTo>
                    <a:cubicBezTo>
                      <a:pt x="28" y="10"/>
                      <a:pt x="28" y="10"/>
                      <a:pt x="28" y="10"/>
                    </a:cubicBezTo>
                    <a:cubicBezTo>
                      <a:pt x="27" y="14"/>
                      <a:pt x="26" y="18"/>
                      <a:pt x="25" y="22"/>
                    </a:cubicBezTo>
                    <a:cubicBezTo>
                      <a:pt x="20" y="38"/>
                      <a:pt x="20" y="38"/>
                      <a:pt x="20" y="38"/>
                    </a:cubicBezTo>
                    <a:lnTo>
                      <a:pt x="37" y="38"/>
                    </a:lnTo>
                    <a:close/>
                    <a:moveTo>
                      <a:pt x="18" y="47"/>
                    </a:moveTo>
                    <a:cubicBezTo>
                      <a:pt x="12" y="66"/>
                      <a:pt x="12" y="66"/>
                      <a:pt x="12" y="66"/>
                    </a:cubicBezTo>
                    <a:cubicBezTo>
                      <a:pt x="0" y="66"/>
                      <a:pt x="0" y="66"/>
                      <a:pt x="0" y="66"/>
                    </a:cubicBezTo>
                    <a:cubicBezTo>
                      <a:pt x="21" y="0"/>
                      <a:pt x="21" y="0"/>
                      <a:pt x="21" y="0"/>
                    </a:cubicBezTo>
                    <a:cubicBezTo>
                      <a:pt x="36" y="0"/>
                      <a:pt x="36" y="0"/>
                      <a:pt x="36" y="0"/>
                    </a:cubicBezTo>
                    <a:cubicBezTo>
                      <a:pt x="58" y="66"/>
                      <a:pt x="58" y="66"/>
                      <a:pt x="58" y="66"/>
                    </a:cubicBezTo>
                    <a:cubicBezTo>
                      <a:pt x="45" y="66"/>
                      <a:pt x="45" y="66"/>
                      <a:pt x="45" y="66"/>
                    </a:cubicBezTo>
                    <a:cubicBezTo>
                      <a:pt x="39" y="47"/>
                      <a:pt x="39" y="47"/>
                      <a:pt x="39" y="47"/>
                    </a:cubicBezTo>
                    <a:lnTo>
                      <a:pt x="18" y="4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9">
                <a:extLst>
                  <a:ext uri="{FF2B5EF4-FFF2-40B4-BE49-F238E27FC236}">
                    <a16:creationId xmlns:a16="http://schemas.microsoft.com/office/drawing/2014/main" id="{D94AA4A7-5CF5-4A37-8257-7DAB1EBA446F}"/>
                  </a:ext>
                </a:extLst>
              </p:cNvPr>
              <p:cNvSpPr>
                <a:spLocks/>
              </p:cNvSpPr>
              <p:nvPr userDrawn="1"/>
            </p:nvSpPr>
            <p:spPr bwMode="auto">
              <a:xfrm>
                <a:off x="8424863" y="1014413"/>
                <a:ext cx="73025" cy="115888"/>
              </a:xfrm>
              <a:custGeom>
                <a:avLst/>
                <a:gdLst>
                  <a:gd name="T0" fmla="*/ 12 w 44"/>
                  <a:gd name="T1" fmla="*/ 42 h 69"/>
                  <a:gd name="T2" fmla="*/ 12 w 44"/>
                  <a:gd name="T3" fmla="*/ 42 h 69"/>
                  <a:gd name="T4" fmla="*/ 16 w 44"/>
                  <a:gd name="T5" fmla="*/ 37 h 69"/>
                  <a:gd name="T6" fmla="*/ 27 w 44"/>
                  <a:gd name="T7" fmla="*/ 21 h 69"/>
                  <a:gd name="T8" fmla="*/ 42 w 44"/>
                  <a:gd name="T9" fmla="*/ 21 h 69"/>
                  <a:gd name="T10" fmla="*/ 24 w 44"/>
                  <a:gd name="T11" fmla="*/ 41 h 69"/>
                  <a:gd name="T12" fmla="*/ 44 w 44"/>
                  <a:gd name="T13" fmla="*/ 69 h 69"/>
                  <a:gd name="T14" fmla="*/ 29 w 44"/>
                  <a:gd name="T15" fmla="*/ 69 h 69"/>
                  <a:gd name="T16" fmla="*/ 16 w 44"/>
                  <a:gd name="T17" fmla="*/ 48 h 69"/>
                  <a:gd name="T18" fmla="*/ 12 w 44"/>
                  <a:gd name="T19" fmla="*/ 53 h 69"/>
                  <a:gd name="T20" fmla="*/ 12 w 44"/>
                  <a:gd name="T21" fmla="*/ 69 h 69"/>
                  <a:gd name="T22" fmla="*/ 0 w 44"/>
                  <a:gd name="T23" fmla="*/ 69 h 69"/>
                  <a:gd name="T24" fmla="*/ 0 w 44"/>
                  <a:gd name="T25" fmla="*/ 0 h 69"/>
                  <a:gd name="T26" fmla="*/ 12 w 44"/>
                  <a:gd name="T27" fmla="*/ 0 h 69"/>
                  <a:gd name="T28" fmla="*/ 12 w 44"/>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9">
                    <a:moveTo>
                      <a:pt x="12" y="42"/>
                    </a:moveTo>
                    <a:cubicBezTo>
                      <a:pt x="12" y="42"/>
                      <a:pt x="12" y="42"/>
                      <a:pt x="12" y="42"/>
                    </a:cubicBezTo>
                    <a:cubicBezTo>
                      <a:pt x="13" y="40"/>
                      <a:pt x="15" y="38"/>
                      <a:pt x="16" y="37"/>
                    </a:cubicBezTo>
                    <a:cubicBezTo>
                      <a:pt x="27" y="21"/>
                      <a:pt x="27" y="21"/>
                      <a:pt x="27" y="21"/>
                    </a:cubicBezTo>
                    <a:cubicBezTo>
                      <a:pt x="42" y="21"/>
                      <a:pt x="42" y="21"/>
                      <a:pt x="42" y="21"/>
                    </a:cubicBezTo>
                    <a:cubicBezTo>
                      <a:pt x="24" y="41"/>
                      <a:pt x="24" y="41"/>
                      <a:pt x="24" y="41"/>
                    </a:cubicBezTo>
                    <a:cubicBezTo>
                      <a:pt x="44" y="69"/>
                      <a:pt x="44" y="69"/>
                      <a:pt x="44" y="69"/>
                    </a:cubicBezTo>
                    <a:cubicBezTo>
                      <a:pt x="29" y="69"/>
                      <a:pt x="29" y="69"/>
                      <a:pt x="29" y="69"/>
                    </a:cubicBezTo>
                    <a:cubicBezTo>
                      <a:pt x="16" y="48"/>
                      <a:pt x="16" y="48"/>
                      <a:pt x="16" y="48"/>
                    </a:cubicBezTo>
                    <a:cubicBezTo>
                      <a:pt x="12" y="53"/>
                      <a:pt x="12" y="53"/>
                      <a:pt x="12" y="53"/>
                    </a:cubicBezTo>
                    <a:cubicBezTo>
                      <a:pt x="12" y="69"/>
                      <a:pt x="12" y="69"/>
                      <a:pt x="12" y="69"/>
                    </a:cubicBezTo>
                    <a:cubicBezTo>
                      <a:pt x="0" y="69"/>
                      <a:pt x="0" y="69"/>
                      <a:pt x="0" y="69"/>
                    </a:cubicBezTo>
                    <a:cubicBezTo>
                      <a:pt x="0" y="0"/>
                      <a:pt x="0" y="0"/>
                      <a:pt x="0" y="0"/>
                    </a:cubicBezTo>
                    <a:cubicBezTo>
                      <a:pt x="12" y="0"/>
                      <a:pt x="12" y="0"/>
                      <a:pt x="12" y="0"/>
                    </a:cubicBezTo>
                    <a:lnTo>
                      <a:pt x="12" y="42"/>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10">
                <a:extLst>
                  <a:ext uri="{FF2B5EF4-FFF2-40B4-BE49-F238E27FC236}">
                    <a16:creationId xmlns:a16="http://schemas.microsoft.com/office/drawing/2014/main" id="{01E52D5F-7296-4977-82AC-35BDC41EBC77}"/>
                  </a:ext>
                </a:extLst>
              </p:cNvPr>
              <p:cNvSpPr>
                <a:spLocks noEditPoints="1"/>
              </p:cNvSpPr>
              <p:nvPr userDrawn="1"/>
            </p:nvSpPr>
            <p:spPr bwMode="auto">
              <a:xfrm>
                <a:off x="8501063" y="1047750"/>
                <a:ext cx="66675" cy="84138"/>
              </a:xfrm>
              <a:custGeom>
                <a:avLst/>
                <a:gdLst>
                  <a:gd name="T0" fmla="*/ 28 w 40"/>
                  <a:gd name="T1" fmla="*/ 26 h 50"/>
                  <a:gd name="T2" fmla="*/ 11 w 40"/>
                  <a:gd name="T3" fmla="*/ 35 h 50"/>
                  <a:gd name="T4" fmla="*/ 18 w 40"/>
                  <a:gd name="T5" fmla="*/ 41 h 50"/>
                  <a:gd name="T6" fmla="*/ 28 w 40"/>
                  <a:gd name="T7" fmla="*/ 35 h 50"/>
                  <a:gd name="T8" fmla="*/ 28 w 40"/>
                  <a:gd name="T9" fmla="*/ 32 h 50"/>
                  <a:gd name="T10" fmla="*/ 28 w 40"/>
                  <a:gd name="T11" fmla="*/ 26 h 50"/>
                  <a:gd name="T12" fmla="*/ 40 w 40"/>
                  <a:gd name="T13" fmla="*/ 38 h 50"/>
                  <a:gd name="T14" fmla="*/ 40 w 40"/>
                  <a:gd name="T15" fmla="*/ 49 h 50"/>
                  <a:gd name="T16" fmla="*/ 30 w 40"/>
                  <a:gd name="T17" fmla="*/ 49 h 50"/>
                  <a:gd name="T18" fmla="*/ 29 w 40"/>
                  <a:gd name="T19" fmla="*/ 44 h 50"/>
                  <a:gd name="T20" fmla="*/ 29 w 40"/>
                  <a:gd name="T21" fmla="*/ 44 h 50"/>
                  <a:gd name="T22" fmla="*/ 14 w 40"/>
                  <a:gd name="T23" fmla="*/ 50 h 50"/>
                  <a:gd name="T24" fmla="*/ 0 w 40"/>
                  <a:gd name="T25" fmla="*/ 36 h 50"/>
                  <a:gd name="T26" fmla="*/ 28 w 40"/>
                  <a:gd name="T27" fmla="*/ 18 h 50"/>
                  <a:gd name="T28" fmla="*/ 28 w 40"/>
                  <a:gd name="T29" fmla="*/ 17 h 50"/>
                  <a:gd name="T30" fmla="*/ 18 w 40"/>
                  <a:gd name="T31" fmla="*/ 9 h 50"/>
                  <a:gd name="T32" fmla="*/ 5 w 40"/>
                  <a:gd name="T33" fmla="*/ 12 h 50"/>
                  <a:gd name="T34" fmla="*/ 3 w 40"/>
                  <a:gd name="T35" fmla="*/ 5 h 50"/>
                  <a:gd name="T36" fmla="*/ 20 w 40"/>
                  <a:gd name="T37" fmla="*/ 0 h 50"/>
                  <a:gd name="T38" fmla="*/ 40 w 40"/>
                  <a:gd name="T39" fmla="*/ 20 h 50"/>
                  <a:gd name="T40" fmla="*/ 40 w 40"/>
                  <a:gd name="T4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0">
                    <a:moveTo>
                      <a:pt x="28" y="26"/>
                    </a:moveTo>
                    <a:cubicBezTo>
                      <a:pt x="20" y="26"/>
                      <a:pt x="11" y="27"/>
                      <a:pt x="11" y="35"/>
                    </a:cubicBezTo>
                    <a:cubicBezTo>
                      <a:pt x="11" y="39"/>
                      <a:pt x="14" y="41"/>
                      <a:pt x="18" y="41"/>
                    </a:cubicBezTo>
                    <a:cubicBezTo>
                      <a:pt x="23" y="41"/>
                      <a:pt x="27" y="38"/>
                      <a:pt x="28" y="35"/>
                    </a:cubicBezTo>
                    <a:cubicBezTo>
                      <a:pt x="28" y="34"/>
                      <a:pt x="28" y="33"/>
                      <a:pt x="28" y="32"/>
                    </a:cubicBezTo>
                    <a:lnTo>
                      <a:pt x="28" y="26"/>
                    </a:lnTo>
                    <a:close/>
                    <a:moveTo>
                      <a:pt x="40" y="38"/>
                    </a:moveTo>
                    <a:cubicBezTo>
                      <a:pt x="40" y="42"/>
                      <a:pt x="40" y="46"/>
                      <a:pt x="40" y="49"/>
                    </a:cubicBezTo>
                    <a:cubicBezTo>
                      <a:pt x="30" y="49"/>
                      <a:pt x="30" y="49"/>
                      <a:pt x="30" y="49"/>
                    </a:cubicBezTo>
                    <a:cubicBezTo>
                      <a:pt x="29" y="44"/>
                      <a:pt x="29" y="44"/>
                      <a:pt x="29" y="44"/>
                    </a:cubicBezTo>
                    <a:cubicBezTo>
                      <a:pt x="29" y="44"/>
                      <a:pt x="29" y="44"/>
                      <a:pt x="29" y="44"/>
                    </a:cubicBezTo>
                    <a:cubicBezTo>
                      <a:pt x="26" y="47"/>
                      <a:pt x="21" y="50"/>
                      <a:pt x="14" y="50"/>
                    </a:cubicBezTo>
                    <a:cubicBezTo>
                      <a:pt x="5" y="50"/>
                      <a:pt x="0" y="43"/>
                      <a:pt x="0" y="36"/>
                    </a:cubicBezTo>
                    <a:cubicBezTo>
                      <a:pt x="0" y="24"/>
                      <a:pt x="10" y="18"/>
                      <a:pt x="28" y="18"/>
                    </a:cubicBezTo>
                    <a:cubicBezTo>
                      <a:pt x="28" y="17"/>
                      <a:pt x="28" y="17"/>
                      <a:pt x="28" y="17"/>
                    </a:cubicBezTo>
                    <a:cubicBezTo>
                      <a:pt x="28" y="14"/>
                      <a:pt x="26" y="9"/>
                      <a:pt x="18" y="9"/>
                    </a:cubicBezTo>
                    <a:cubicBezTo>
                      <a:pt x="13" y="9"/>
                      <a:pt x="9" y="10"/>
                      <a:pt x="5" y="12"/>
                    </a:cubicBezTo>
                    <a:cubicBezTo>
                      <a:pt x="3" y="5"/>
                      <a:pt x="3" y="5"/>
                      <a:pt x="3" y="5"/>
                    </a:cubicBezTo>
                    <a:cubicBezTo>
                      <a:pt x="7" y="2"/>
                      <a:pt x="13" y="0"/>
                      <a:pt x="20" y="0"/>
                    </a:cubicBezTo>
                    <a:cubicBezTo>
                      <a:pt x="35" y="0"/>
                      <a:pt x="40" y="10"/>
                      <a:pt x="40" y="20"/>
                    </a:cubicBezTo>
                    <a:lnTo>
                      <a:pt x="40" y="3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11">
                <a:extLst>
                  <a:ext uri="{FF2B5EF4-FFF2-40B4-BE49-F238E27FC236}">
                    <a16:creationId xmlns:a16="http://schemas.microsoft.com/office/drawing/2014/main" id="{AE781A7C-020F-4A36-97AB-71A84B08E317}"/>
                  </a:ext>
                </a:extLst>
              </p:cNvPr>
              <p:cNvSpPr>
                <a:spLocks noEditPoints="1"/>
              </p:cNvSpPr>
              <p:nvPr userDrawn="1"/>
            </p:nvSpPr>
            <p:spPr bwMode="auto">
              <a:xfrm>
                <a:off x="8582025" y="1014413"/>
                <a:ext cx="79375" cy="117475"/>
              </a:xfrm>
              <a:custGeom>
                <a:avLst/>
                <a:gdLst>
                  <a:gd name="T0" fmla="*/ 35 w 48"/>
                  <a:gd name="T1" fmla="*/ 41 h 70"/>
                  <a:gd name="T2" fmla="*/ 35 w 48"/>
                  <a:gd name="T3" fmla="*/ 38 h 70"/>
                  <a:gd name="T4" fmla="*/ 25 w 48"/>
                  <a:gd name="T5" fmla="*/ 30 h 70"/>
                  <a:gd name="T6" fmla="*/ 13 w 48"/>
                  <a:gd name="T7" fmla="*/ 45 h 70"/>
                  <a:gd name="T8" fmla="*/ 24 w 48"/>
                  <a:gd name="T9" fmla="*/ 60 h 70"/>
                  <a:gd name="T10" fmla="*/ 35 w 48"/>
                  <a:gd name="T11" fmla="*/ 52 h 70"/>
                  <a:gd name="T12" fmla="*/ 35 w 48"/>
                  <a:gd name="T13" fmla="*/ 48 h 70"/>
                  <a:gd name="T14" fmla="*/ 35 w 48"/>
                  <a:gd name="T15" fmla="*/ 41 h 70"/>
                  <a:gd name="T16" fmla="*/ 47 w 48"/>
                  <a:gd name="T17" fmla="*/ 0 h 70"/>
                  <a:gd name="T18" fmla="*/ 47 w 48"/>
                  <a:gd name="T19" fmla="*/ 56 h 70"/>
                  <a:gd name="T20" fmla="*/ 48 w 48"/>
                  <a:gd name="T21" fmla="*/ 69 h 70"/>
                  <a:gd name="T22" fmla="*/ 37 w 48"/>
                  <a:gd name="T23" fmla="*/ 69 h 70"/>
                  <a:gd name="T24" fmla="*/ 36 w 48"/>
                  <a:gd name="T25" fmla="*/ 61 h 70"/>
                  <a:gd name="T26" fmla="*/ 36 w 48"/>
                  <a:gd name="T27" fmla="*/ 61 h 70"/>
                  <a:gd name="T28" fmla="*/ 21 w 48"/>
                  <a:gd name="T29" fmla="*/ 70 h 70"/>
                  <a:gd name="T30" fmla="*/ 0 w 48"/>
                  <a:gd name="T31" fmla="*/ 46 h 70"/>
                  <a:gd name="T32" fmla="*/ 22 w 48"/>
                  <a:gd name="T33" fmla="*/ 20 h 70"/>
                  <a:gd name="T34" fmla="*/ 35 w 48"/>
                  <a:gd name="T35" fmla="*/ 27 h 70"/>
                  <a:gd name="T36" fmla="*/ 35 w 48"/>
                  <a:gd name="T37" fmla="*/ 27 h 70"/>
                  <a:gd name="T38" fmla="*/ 35 w 48"/>
                  <a:gd name="T39" fmla="*/ 0 h 70"/>
                  <a:gd name="T40" fmla="*/ 47 w 48"/>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35" y="41"/>
                    </a:moveTo>
                    <a:cubicBezTo>
                      <a:pt x="35" y="40"/>
                      <a:pt x="35" y="39"/>
                      <a:pt x="35" y="38"/>
                    </a:cubicBezTo>
                    <a:cubicBezTo>
                      <a:pt x="34" y="33"/>
                      <a:pt x="30" y="30"/>
                      <a:pt x="25" y="30"/>
                    </a:cubicBezTo>
                    <a:cubicBezTo>
                      <a:pt x="17" y="30"/>
                      <a:pt x="13" y="36"/>
                      <a:pt x="13" y="45"/>
                    </a:cubicBezTo>
                    <a:cubicBezTo>
                      <a:pt x="13" y="54"/>
                      <a:pt x="17" y="60"/>
                      <a:pt x="24" y="60"/>
                    </a:cubicBezTo>
                    <a:cubicBezTo>
                      <a:pt x="29" y="60"/>
                      <a:pt x="34" y="57"/>
                      <a:pt x="35" y="52"/>
                    </a:cubicBezTo>
                    <a:cubicBezTo>
                      <a:pt x="35" y="51"/>
                      <a:pt x="35" y="50"/>
                      <a:pt x="35" y="48"/>
                    </a:cubicBezTo>
                    <a:lnTo>
                      <a:pt x="35" y="41"/>
                    </a:lnTo>
                    <a:close/>
                    <a:moveTo>
                      <a:pt x="47" y="0"/>
                    </a:moveTo>
                    <a:cubicBezTo>
                      <a:pt x="47" y="56"/>
                      <a:pt x="47" y="56"/>
                      <a:pt x="47" y="56"/>
                    </a:cubicBezTo>
                    <a:cubicBezTo>
                      <a:pt x="47" y="60"/>
                      <a:pt x="47" y="66"/>
                      <a:pt x="48" y="69"/>
                    </a:cubicBezTo>
                    <a:cubicBezTo>
                      <a:pt x="37" y="69"/>
                      <a:pt x="37" y="69"/>
                      <a:pt x="37" y="69"/>
                    </a:cubicBezTo>
                    <a:cubicBezTo>
                      <a:pt x="36" y="61"/>
                      <a:pt x="36" y="61"/>
                      <a:pt x="36" y="61"/>
                    </a:cubicBezTo>
                    <a:cubicBezTo>
                      <a:pt x="36" y="61"/>
                      <a:pt x="36" y="61"/>
                      <a:pt x="36" y="61"/>
                    </a:cubicBezTo>
                    <a:cubicBezTo>
                      <a:pt x="33" y="67"/>
                      <a:pt x="28" y="70"/>
                      <a:pt x="21" y="70"/>
                    </a:cubicBezTo>
                    <a:cubicBezTo>
                      <a:pt x="9" y="70"/>
                      <a:pt x="0" y="60"/>
                      <a:pt x="0" y="46"/>
                    </a:cubicBezTo>
                    <a:cubicBezTo>
                      <a:pt x="0" y="30"/>
                      <a:pt x="10" y="20"/>
                      <a:pt x="22" y="20"/>
                    </a:cubicBezTo>
                    <a:cubicBezTo>
                      <a:pt x="28" y="20"/>
                      <a:pt x="33" y="23"/>
                      <a:pt x="35" y="27"/>
                    </a:cubicBezTo>
                    <a:cubicBezTo>
                      <a:pt x="35" y="27"/>
                      <a:pt x="35" y="27"/>
                      <a:pt x="35" y="27"/>
                    </a:cubicBezTo>
                    <a:cubicBezTo>
                      <a:pt x="35" y="0"/>
                      <a:pt x="35" y="0"/>
                      <a:pt x="35" y="0"/>
                    </a:cubicBez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12">
                <a:extLst>
                  <a:ext uri="{FF2B5EF4-FFF2-40B4-BE49-F238E27FC236}">
                    <a16:creationId xmlns:a16="http://schemas.microsoft.com/office/drawing/2014/main" id="{D8EB2C8E-771B-4EDB-B096-193EAEB75971}"/>
                  </a:ext>
                </a:extLst>
              </p:cNvPr>
              <p:cNvSpPr>
                <a:spLocks noEditPoints="1"/>
              </p:cNvSpPr>
              <p:nvPr userDrawn="1"/>
            </p:nvSpPr>
            <p:spPr bwMode="auto">
              <a:xfrm>
                <a:off x="8675688" y="1047750"/>
                <a:ext cx="73025" cy="84138"/>
              </a:xfrm>
              <a:custGeom>
                <a:avLst/>
                <a:gdLst>
                  <a:gd name="T0" fmla="*/ 32 w 44"/>
                  <a:gd name="T1" fmla="*/ 20 h 50"/>
                  <a:gd name="T2" fmla="*/ 23 w 44"/>
                  <a:gd name="T3" fmla="*/ 9 h 50"/>
                  <a:gd name="T4" fmla="*/ 12 w 44"/>
                  <a:gd name="T5" fmla="*/ 20 h 50"/>
                  <a:gd name="T6" fmla="*/ 32 w 44"/>
                  <a:gd name="T7" fmla="*/ 20 h 50"/>
                  <a:gd name="T8" fmla="*/ 12 w 44"/>
                  <a:gd name="T9" fmla="*/ 29 h 50"/>
                  <a:gd name="T10" fmla="*/ 26 w 44"/>
                  <a:gd name="T11" fmla="*/ 41 h 50"/>
                  <a:gd name="T12" fmla="*/ 39 w 44"/>
                  <a:gd name="T13" fmla="*/ 39 h 50"/>
                  <a:gd name="T14" fmla="*/ 41 w 44"/>
                  <a:gd name="T15" fmla="*/ 47 h 50"/>
                  <a:gd name="T16" fmla="*/ 24 w 44"/>
                  <a:gd name="T17" fmla="*/ 50 h 50"/>
                  <a:gd name="T18" fmla="*/ 0 w 44"/>
                  <a:gd name="T19" fmla="*/ 26 h 50"/>
                  <a:gd name="T20" fmla="*/ 23 w 44"/>
                  <a:gd name="T21" fmla="*/ 0 h 50"/>
                  <a:gd name="T22" fmla="*/ 44 w 44"/>
                  <a:gd name="T23" fmla="*/ 23 h 50"/>
                  <a:gd name="T24" fmla="*/ 43 w 44"/>
                  <a:gd name="T25" fmla="*/ 29 h 50"/>
                  <a:gd name="T26" fmla="*/ 12 w 44"/>
                  <a:gd name="T2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0">
                    <a:moveTo>
                      <a:pt x="32" y="20"/>
                    </a:moveTo>
                    <a:cubicBezTo>
                      <a:pt x="32" y="16"/>
                      <a:pt x="30" y="9"/>
                      <a:pt x="23" y="9"/>
                    </a:cubicBezTo>
                    <a:cubicBezTo>
                      <a:pt x="15" y="9"/>
                      <a:pt x="12" y="15"/>
                      <a:pt x="12" y="20"/>
                    </a:cubicBezTo>
                    <a:lnTo>
                      <a:pt x="32" y="20"/>
                    </a:lnTo>
                    <a:close/>
                    <a:moveTo>
                      <a:pt x="12" y="29"/>
                    </a:moveTo>
                    <a:cubicBezTo>
                      <a:pt x="12" y="37"/>
                      <a:pt x="19" y="41"/>
                      <a:pt x="26" y="41"/>
                    </a:cubicBezTo>
                    <a:cubicBezTo>
                      <a:pt x="32" y="41"/>
                      <a:pt x="36" y="40"/>
                      <a:pt x="39" y="39"/>
                    </a:cubicBezTo>
                    <a:cubicBezTo>
                      <a:pt x="41" y="47"/>
                      <a:pt x="41" y="47"/>
                      <a:pt x="41" y="47"/>
                    </a:cubicBezTo>
                    <a:cubicBezTo>
                      <a:pt x="37" y="49"/>
                      <a:pt x="31" y="50"/>
                      <a:pt x="24" y="50"/>
                    </a:cubicBezTo>
                    <a:cubicBezTo>
                      <a:pt x="9" y="50"/>
                      <a:pt x="0" y="40"/>
                      <a:pt x="0" y="26"/>
                    </a:cubicBezTo>
                    <a:cubicBezTo>
                      <a:pt x="0" y="13"/>
                      <a:pt x="8" y="0"/>
                      <a:pt x="23" y="0"/>
                    </a:cubicBezTo>
                    <a:cubicBezTo>
                      <a:pt x="39" y="0"/>
                      <a:pt x="44" y="13"/>
                      <a:pt x="44" y="23"/>
                    </a:cubicBezTo>
                    <a:cubicBezTo>
                      <a:pt x="44" y="26"/>
                      <a:pt x="43" y="27"/>
                      <a:pt x="43" y="29"/>
                    </a:cubicBezTo>
                    <a:lnTo>
                      <a:pt x="12" y="29"/>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13">
                <a:extLst>
                  <a:ext uri="{FF2B5EF4-FFF2-40B4-BE49-F238E27FC236}">
                    <a16:creationId xmlns:a16="http://schemas.microsoft.com/office/drawing/2014/main" id="{C933BAFD-7420-4BAB-A32A-E4B29956F010}"/>
                  </a:ext>
                </a:extLst>
              </p:cNvPr>
              <p:cNvSpPr>
                <a:spLocks/>
              </p:cNvSpPr>
              <p:nvPr userDrawn="1"/>
            </p:nvSpPr>
            <p:spPr bwMode="auto">
              <a:xfrm>
                <a:off x="8761413" y="1047750"/>
                <a:ext cx="119063" cy="82550"/>
              </a:xfrm>
              <a:custGeom>
                <a:avLst/>
                <a:gdLst>
                  <a:gd name="T0" fmla="*/ 1 w 71"/>
                  <a:gd name="T1" fmla="*/ 16 h 49"/>
                  <a:gd name="T2" fmla="*/ 0 w 71"/>
                  <a:gd name="T3" fmla="*/ 1 h 49"/>
                  <a:gd name="T4" fmla="*/ 10 w 71"/>
                  <a:gd name="T5" fmla="*/ 1 h 49"/>
                  <a:gd name="T6" fmla="*/ 11 w 71"/>
                  <a:gd name="T7" fmla="*/ 8 h 49"/>
                  <a:gd name="T8" fmla="*/ 11 w 71"/>
                  <a:gd name="T9" fmla="*/ 8 h 49"/>
                  <a:gd name="T10" fmla="*/ 26 w 71"/>
                  <a:gd name="T11" fmla="*/ 0 h 49"/>
                  <a:gd name="T12" fmla="*/ 39 w 71"/>
                  <a:gd name="T13" fmla="*/ 9 h 49"/>
                  <a:gd name="T14" fmla="*/ 39 w 71"/>
                  <a:gd name="T15" fmla="*/ 9 h 49"/>
                  <a:gd name="T16" fmla="*/ 45 w 71"/>
                  <a:gd name="T17" fmla="*/ 3 h 49"/>
                  <a:gd name="T18" fmla="*/ 55 w 71"/>
                  <a:gd name="T19" fmla="*/ 0 h 49"/>
                  <a:gd name="T20" fmla="*/ 71 w 71"/>
                  <a:gd name="T21" fmla="*/ 21 h 49"/>
                  <a:gd name="T22" fmla="*/ 71 w 71"/>
                  <a:gd name="T23" fmla="*/ 49 h 49"/>
                  <a:gd name="T24" fmla="*/ 59 w 71"/>
                  <a:gd name="T25" fmla="*/ 49 h 49"/>
                  <a:gd name="T26" fmla="*/ 59 w 71"/>
                  <a:gd name="T27" fmla="*/ 23 h 49"/>
                  <a:gd name="T28" fmla="*/ 50 w 71"/>
                  <a:gd name="T29" fmla="*/ 10 h 49"/>
                  <a:gd name="T30" fmla="*/ 42 w 71"/>
                  <a:gd name="T31" fmla="*/ 16 h 49"/>
                  <a:gd name="T32" fmla="*/ 41 w 71"/>
                  <a:gd name="T33" fmla="*/ 20 h 49"/>
                  <a:gd name="T34" fmla="*/ 41 w 71"/>
                  <a:gd name="T35" fmla="*/ 49 h 49"/>
                  <a:gd name="T36" fmla="*/ 30 w 71"/>
                  <a:gd name="T37" fmla="*/ 49 h 49"/>
                  <a:gd name="T38" fmla="*/ 30 w 71"/>
                  <a:gd name="T39" fmla="*/ 21 h 49"/>
                  <a:gd name="T40" fmla="*/ 22 w 71"/>
                  <a:gd name="T41" fmla="*/ 10 h 49"/>
                  <a:gd name="T42" fmla="*/ 13 w 71"/>
                  <a:gd name="T43" fmla="*/ 17 h 49"/>
                  <a:gd name="T44" fmla="*/ 12 w 71"/>
                  <a:gd name="T45" fmla="*/ 21 h 49"/>
                  <a:gd name="T46" fmla="*/ 12 w 71"/>
                  <a:gd name="T47" fmla="*/ 49 h 49"/>
                  <a:gd name="T48" fmla="*/ 1 w 71"/>
                  <a:gd name="T49" fmla="*/ 49 h 49"/>
                  <a:gd name="T50" fmla="*/ 1 w 71"/>
                  <a:gd name="T5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9">
                    <a:moveTo>
                      <a:pt x="1" y="16"/>
                    </a:moveTo>
                    <a:cubicBezTo>
                      <a:pt x="1" y="10"/>
                      <a:pt x="0" y="6"/>
                      <a:pt x="0" y="1"/>
                    </a:cubicBezTo>
                    <a:cubicBezTo>
                      <a:pt x="10" y="1"/>
                      <a:pt x="10" y="1"/>
                      <a:pt x="10" y="1"/>
                    </a:cubicBezTo>
                    <a:cubicBezTo>
                      <a:pt x="11" y="8"/>
                      <a:pt x="11" y="8"/>
                      <a:pt x="11" y="8"/>
                    </a:cubicBezTo>
                    <a:cubicBezTo>
                      <a:pt x="11" y="8"/>
                      <a:pt x="11" y="8"/>
                      <a:pt x="11" y="8"/>
                    </a:cubicBezTo>
                    <a:cubicBezTo>
                      <a:pt x="14" y="5"/>
                      <a:pt x="18" y="0"/>
                      <a:pt x="26" y="0"/>
                    </a:cubicBezTo>
                    <a:cubicBezTo>
                      <a:pt x="32" y="0"/>
                      <a:pt x="37" y="4"/>
                      <a:pt x="39" y="9"/>
                    </a:cubicBezTo>
                    <a:cubicBezTo>
                      <a:pt x="39" y="9"/>
                      <a:pt x="39" y="9"/>
                      <a:pt x="39" y="9"/>
                    </a:cubicBezTo>
                    <a:cubicBezTo>
                      <a:pt x="41" y="7"/>
                      <a:pt x="43" y="5"/>
                      <a:pt x="45" y="3"/>
                    </a:cubicBezTo>
                    <a:cubicBezTo>
                      <a:pt x="48" y="1"/>
                      <a:pt x="51" y="0"/>
                      <a:pt x="55" y="0"/>
                    </a:cubicBezTo>
                    <a:cubicBezTo>
                      <a:pt x="63" y="0"/>
                      <a:pt x="71" y="6"/>
                      <a:pt x="71" y="21"/>
                    </a:cubicBezTo>
                    <a:cubicBezTo>
                      <a:pt x="71" y="49"/>
                      <a:pt x="71" y="49"/>
                      <a:pt x="71" y="49"/>
                    </a:cubicBezTo>
                    <a:cubicBezTo>
                      <a:pt x="59" y="49"/>
                      <a:pt x="59" y="49"/>
                      <a:pt x="59" y="49"/>
                    </a:cubicBezTo>
                    <a:cubicBezTo>
                      <a:pt x="59" y="23"/>
                      <a:pt x="59" y="23"/>
                      <a:pt x="59" y="23"/>
                    </a:cubicBezTo>
                    <a:cubicBezTo>
                      <a:pt x="59" y="15"/>
                      <a:pt x="56" y="10"/>
                      <a:pt x="50" y="10"/>
                    </a:cubicBezTo>
                    <a:cubicBezTo>
                      <a:pt x="46" y="10"/>
                      <a:pt x="43" y="13"/>
                      <a:pt x="42" y="16"/>
                    </a:cubicBezTo>
                    <a:cubicBezTo>
                      <a:pt x="42" y="18"/>
                      <a:pt x="41" y="19"/>
                      <a:pt x="41" y="20"/>
                    </a:cubicBezTo>
                    <a:cubicBezTo>
                      <a:pt x="41" y="49"/>
                      <a:pt x="41" y="49"/>
                      <a:pt x="41" y="49"/>
                    </a:cubicBezTo>
                    <a:cubicBezTo>
                      <a:pt x="30" y="49"/>
                      <a:pt x="30" y="49"/>
                      <a:pt x="30" y="49"/>
                    </a:cubicBezTo>
                    <a:cubicBezTo>
                      <a:pt x="30" y="21"/>
                      <a:pt x="30" y="21"/>
                      <a:pt x="30" y="21"/>
                    </a:cubicBezTo>
                    <a:cubicBezTo>
                      <a:pt x="30" y="15"/>
                      <a:pt x="27" y="10"/>
                      <a:pt x="22" y="10"/>
                    </a:cubicBezTo>
                    <a:cubicBezTo>
                      <a:pt x="17" y="10"/>
                      <a:pt x="14" y="14"/>
                      <a:pt x="13" y="17"/>
                    </a:cubicBezTo>
                    <a:cubicBezTo>
                      <a:pt x="12" y="18"/>
                      <a:pt x="12" y="20"/>
                      <a:pt x="12" y="21"/>
                    </a:cubicBezTo>
                    <a:cubicBezTo>
                      <a:pt x="12" y="49"/>
                      <a:pt x="12" y="49"/>
                      <a:pt x="12" y="49"/>
                    </a:cubicBezTo>
                    <a:cubicBezTo>
                      <a:pt x="1" y="49"/>
                      <a:pt x="1" y="49"/>
                      <a:pt x="1" y="49"/>
                    </a:cubicBezTo>
                    <a:lnTo>
                      <a:pt x="1" y="1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14">
                <a:extLst>
                  <a:ext uri="{FF2B5EF4-FFF2-40B4-BE49-F238E27FC236}">
                    <a16:creationId xmlns:a16="http://schemas.microsoft.com/office/drawing/2014/main" id="{4B7A0E1C-76F0-408B-BAFA-5CD7B6F0FCCF}"/>
                  </a:ext>
                </a:extLst>
              </p:cNvPr>
              <p:cNvSpPr>
                <a:spLocks noEditPoints="1"/>
              </p:cNvSpPr>
              <p:nvPr userDrawn="1"/>
            </p:nvSpPr>
            <p:spPr bwMode="auto">
              <a:xfrm>
                <a:off x="8896350" y="1017588"/>
                <a:ext cx="23813" cy="112713"/>
              </a:xfrm>
              <a:custGeom>
                <a:avLst/>
                <a:gdLst>
                  <a:gd name="T0" fmla="*/ 1 w 14"/>
                  <a:gd name="T1" fmla="*/ 19 h 67"/>
                  <a:gd name="T2" fmla="*/ 13 w 14"/>
                  <a:gd name="T3" fmla="*/ 19 h 67"/>
                  <a:gd name="T4" fmla="*/ 13 w 14"/>
                  <a:gd name="T5" fmla="*/ 67 h 67"/>
                  <a:gd name="T6" fmla="*/ 1 w 14"/>
                  <a:gd name="T7" fmla="*/ 67 h 67"/>
                  <a:gd name="T8" fmla="*/ 1 w 14"/>
                  <a:gd name="T9" fmla="*/ 19 h 67"/>
                  <a:gd name="T10" fmla="*/ 7 w 14"/>
                  <a:gd name="T11" fmla="*/ 13 h 67"/>
                  <a:gd name="T12" fmla="*/ 0 w 14"/>
                  <a:gd name="T13" fmla="*/ 6 h 67"/>
                  <a:gd name="T14" fmla="*/ 7 w 14"/>
                  <a:gd name="T15" fmla="*/ 0 h 67"/>
                  <a:gd name="T16" fmla="*/ 14 w 14"/>
                  <a:gd name="T17" fmla="*/ 6 h 67"/>
                  <a:gd name="T18" fmla="*/ 7 w 14"/>
                  <a:gd name="T19"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 y="19"/>
                    </a:moveTo>
                    <a:cubicBezTo>
                      <a:pt x="13" y="19"/>
                      <a:pt x="13" y="19"/>
                      <a:pt x="13" y="19"/>
                    </a:cubicBezTo>
                    <a:cubicBezTo>
                      <a:pt x="13" y="67"/>
                      <a:pt x="13" y="67"/>
                      <a:pt x="13" y="67"/>
                    </a:cubicBezTo>
                    <a:cubicBezTo>
                      <a:pt x="1" y="67"/>
                      <a:pt x="1" y="67"/>
                      <a:pt x="1" y="67"/>
                    </a:cubicBezTo>
                    <a:lnTo>
                      <a:pt x="1" y="19"/>
                    </a:lnTo>
                    <a:close/>
                    <a:moveTo>
                      <a:pt x="7" y="13"/>
                    </a:moveTo>
                    <a:cubicBezTo>
                      <a:pt x="3" y="13"/>
                      <a:pt x="0" y="10"/>
                      <a:pt x="0" y="6"/>
                    </a:cubicBezTo>
                    <a:cubicBezTo>
                      <a:pt x="0" y="3"/>
                      <a:pt x="3" y="0"/>
                      <a:pt x="7" y="0"/>
                    </a:cubicBezTo>
                    <a:cubicBezTo>
                      <a:pt x="11" y="0"/>
                      <a:pt x="14" y="3"/>
                      <a:pt x="14" y="6"/>
                    </a:cubicBezTo>
                    <a:cubicBezTo>
                      <a:pt x="14" y="10"/>
                      <a:pt x="11" y="13"/>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grpSp>
          <p:nvGrpSpPr>
            <p:cNvPr id="24" name="Ryhmä 23">
              <a:extLst>
                <a:ext uri="{FF2B5EF4-FFF2-40B4-BE49-F238E27FC236}">
                  <a16:creationId xmlns:a16="http://schemas.microsoft.com/office/drawing/2014/main" id="{21A55531-C293-418C-869A-7920DA39D4C4}"/>
                </a:ext>
              </a:extLst>
            </p:cNvPr>
            <p:cNvGrpSpPr/>
            <p:nvPr userDrawn="1"/>
          </p:nvGrpSpPr>
          <p:grpSpPr>
            <a:xfrm>
              <a:off x="8206565" y="149226"/>
              <a:ext cx="650908" cy="667059"/>
              <a:chOff x="8070850" y="149225"/>
              <a:chExt cx="774700" cy="809626"/>
            </a:xfrm>
          </p:grpSpPr>
          <p:sp>
            <p:nvSpPr>
              <p:cNvPr id="25" name="Freeform 15">
                <a:extLst>
                  <a:ext uri="{FF2B5EF4-FFF2-40B4-BE49-F238E27FC236}">
                    <a16:creationId xmlns:a16="http://schemas.microsoft.com/office/drawing/2014/main" id="{DD835997-DEB2-4FCD-9E3A-DC2568147A4F}"/>
                  </a:ext>
                </a:extLst>
              </p:cNvPr>
              <p:cNvSpPr>
                <a:spLocks noEditPoints="1"/>
              </p:cNvSpPr>
              <p:nvPr userDrawn="1"/>
            </p:nvSpPr>
            <p:spPr bwMode="auto">
              <a:xfrm>
                <a:off x="8070850" y="344488"/>
                <a:ext cx="774700" cy="614363"/>
              </a:xfrm>
              <a:custGeom>
                <a:avLst/>
                <a:gdLst>
                  <a:gd name="T0" fmla="*/ 217 w 464"/>
                  <a:gd name="T1" fmla="*/ 181 h 367"/>
                  <a:gd name="T2" fmla="*/ 172 w 464"/>
                  <a:gd name="T3" fmla="*/ 66 h 367"/>
                  <a:gd name="T4" fmla="*/ 115 w 464"/>
                  <a:gd name="T5" fmla="*/ 181 h 367"/>
                  <a:gd name="T6" fmla="*/ 217 w 464"/>
                  <a:gd name="T7" fmla="*/ 181 h 367"/>
                  <a:gd name="T8" fmla="*/ 353 w 464"/>
                  <a:gd name="T9" fmla="*/ 181 h 367"/>
                  <a:gd name="T10" fmla="*/ 308 w 464"/>
                  <a:gd name="T11" fmla="*/ 67 h 367"/>
                  <a:gd name="T12" fmla="*/ 253 w 464"/>
                  <a:gd name="T13" fmla="*/ 181 h 367"/>
                  <a:gd name="T14" fmla="*/ 353 w 464"/>
                  <a:gd name="T15" fmla="*/ 181 h 367"/>
                  <a:gd name="T16" fmla="*/ 233 w 464"/>
                  <a:gd name="T17" fmla="*/ 220 h 367"/>
                  <a:gd name="T18" fmla="*/ 222 w 464"/>
                  <a:gd name="T19" fmla="*/ 243 h 367"/>
                  <a:gd name="T20" fmla="*/ 172 w 464"/>
                  <a:gd name="T21" fmla="*/ 347 h 367"/>
                  <a:gd name="T22" fmla="*/ 165 w 464"/>
                  <a:gd name="T23" fmla="*/ 367 h 367"/>
                  <a:gd name="T24" fmla="*/ 136 w 464"/>
                  <a:gd name="T25" fmla="*/ 367 h 367"/>
                  <a:gd name="T26" fmla="*/ 145 w 464"/>
                  <a:gd name="T27" fmla="*/ 353 h 367"/>
                  <a:gd name="T28" fmla="*/ 164 w 464"/>
                  <a:gd name="T29" fmla="*/ 315 h 367"/>
                  <a:gd name="T30" fmla="*/ 220 w 464"/>
                  <a:gd name="T31" fmla="*/ 199 h 367"/>
                  <a:gd name="T32" fmla="*/ 222 w 464"/>
                  <a:gd name="T33" fmla="*/ 195 h 367"/>
                  <a:gd name="T34" fmla="*/ 218 w 464"/>
                  <a:gd name="T35" fmla="*/ 195 h 367"/>
                  <a:gd name="T36" fmla="*/ 112 w 464"/>
                  <a:gd name="T37" fmla="*/ 195 h 367"/>
                  <a:gd name="T38" fmla="*/ 107 w 464"/>
                  <a:gd name="T39" fmla="*/ 198 h 367"/>
                  <a:gd name="T40" fmla="*/ 34 w 464"/>
                  <a:gd name="T41" fmla="*/ 352 h 367"/>
                  <a:gd name="T42" fmla="*/ 29 w 464"/>
                  <a:gd name="T43" fmla="*/ 367 h 367"/>
                  <a:gd name="T44" fmla="*/ 0 w 464"/>
                  <a:gd name="T45" fmla="*/ 367 h 367"/>
                  <a:gd name="T46" fmla="*/ 8 w 464"/>
                  <a:gd name="T47" fmla="*/ 353 h 367"/>
                  <a:gd name="T48" fmla="*/ 31 w 464"/>
                  <a:gd name="T49" fmla="*/ 307 h 367"/>
                  <a:gd name="T50" fmla="*/ 91 w 464"/>
                  <a:gd name="T51" fmla="*/ 183 h 367"/>
                  <a:gd name="T52" fmla="*/ 174 w 464"/>
                  <a:gd name="T53" fmla="*/ 14 h 367"/>
                  <a:gd name="T54" fmla="*/ 181 w 464"/>
                  <a:gd name="T55" fmla="*/ 0 h 367"/>
                  <a:gd name="T56" fmla="*/ 242 w 464"/>
                  <a:gd name="T57" fmla="*/ 155 h 367"/>
                  <a:gd name="T58" fmla="*/ 317 w 464"/>
                  <a:gd name="T59" fmla="*/ 0 h 367"/>
                  <a:gd name="T60" fmla="*/ 325 w 464"/>
                  <a:gd name="T61" fmla="*/ 18 h 367"/>
                  <a:gd name="T62" fmla="*/ 455 w 464"/>
                  <a:gd name="T63" fmla="*/ 348 h 367"/>
                  <a:gd name="T64" fmla="*/ 464 w 464"/>
                  <a:gd name="T65" fmla="*/ 367 h 367"/>
                  <a:gd name="T66" fmla="*/ 423 w 464"/>
                  <a:gd name="T67" fmla="*/ 367 h 367"/>
                  <a:gd name="T68" fmla="*/ 406 w 464"/>
                  <a:gd name="T69" fmla="*/ 315 h 367"/>
                  <a:gd name="T70" fmla="*/ 360 w 464"/>
                  <a:gd name="T71" fmla="*/ 195 h 367"/>
                  <a:gd name="T72" fmla="*/ 258 w 464"/>
                  <a:gd name="T73" fmla="*/ 195 h 367"/>
                  <a:gd name="T74" fmla="*/ 327 w 464"/>
                  <a:gd name="T75" fmla="*/ 367 h 367"/>
                  <a:gd name="T76" fmla="*/ 286 w 464"/>
                  <a:gd name="T77" fmla="*/ 367 h 367"/>
                  <a:gd name="T78" fmla="*/ 267 w 464"/>
                  <a:gd name="T79" fmla="*/ 309 h 367"/>
                  <a:gd name="T80" fmla="*/ 234 w 464"/>
                  <a:gd name="T81" fmla="*/ 223 h 367"/>
                  <a:gd name="T82" fmla="*/ 233 w 464"/>
                  <a:gd name="T83" fmla="*/ 2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367">
                    <a:moveTo>
                      <a:pt x="217" y="181"/>
                    </a:moveTo>
                    <a:cubicBezTo>
                      <a:pt x="202" y="143"/>
                      <a:pt x="187" y="105"/>
                      <a:pt x="172" y="66"/>
                    </a:cubicBezTo>
                    <a:cubicBezTo>
                      <a:pt x="153" y="105"/>
                      <a:pt x="134" y="143"/>
                      <a:pt x="115" y="181"/>
                    </a:cubicBezTo>
                    <a:lnTo>
                      <a:pt x="217" y="181"/>
                    </a:lnTo>
                    <a:close/>
                    <a:moveTo>
                      <a:pt x="353" y="181"/>
                    </a:moveTo>
                    <a:cubicBezTo>
                      <a:pt x="338" y="143"/>
                      <a:pt x="323" y="105"/>
                      <a:pt x="308" y="67"/>
                    </a:cubicBezTo>
                    <a:cubicBezTo>
                      <a:pt x="300" y="80"/>
                      <a:pt x="252" y="178"/>
                      <a:pt x="253" y="181"/>
                    </a:cubicBezTo>
                    <a:lnTo>
                      <a:pt x="353" y="181"/>
                    </a:lnTo>
                    <a:close/>
                    <a:moveTo>
                      <a:pt x="233" y="220"/>
                    </a:moveTo>
                    <a:cubicBezTo>
                      <a:pt x="229" y="228"/>
                      <a:pt x="225" y="236"/>
                      <a:pt x="222" y="243"/>
                    </a:cubicBezTo>
                    <a:cubicBezTo>
                      <a:pt x="205" y="278"/>
                      <a:pt x="189" y="312"/>
                      <a:pt x="172" y="347"/>
                    </a:cubicBezTo>
                    <a:cubicBezTo>
                      <a:pt x="169" y="353"/>
                      <a:pt x="168" y="360"/>
                      <a:pt x="165" y="367"/>
                    </a:cubicBezTo>
                    <a:cubicBezTo>
                      <a:pt x="136" y="367"/>
                      <a:pt x="136" y="367"/>
                      <a:pt x="136" y="367"/>
                    </a:cubicBezTo>
                    <a:cubicBezTo>
                      <a:pt x="139" y="362"/>
                      <a:pt x="142" y="357"/>
                      <a:pt x="145" y="353"/>
                    </a:cubicBezTo>
                    <a:cubicBezTo>
                      <a:pt x="151" y="340"/>
                      <a:pt x="158" y="327"/>
                      <a:pt x="164" y="315"/>
                    </a:cubicBezTo>
                    <a:cubicBezTo>
                      <a:pt x="183" y="276"/>
                      <a:pt x="202" y="237"/>
                      <a:pt x="220" y="199"/>
                    </a:cubicBezTo>
                    <a:cubicBezTo>
                      <a:pt x="221" y="198"/>
                      <a:pt x="221" y="197"/>
                      <a:pt x="222" y="195"/>
                    </a:cubicBezTo>
                    <a:cubicBezTo>
                      <a:pt x="220" y="195"/>
                      <a:pt x="219" y="195"/>
                      <a:pt x="218" y="195"/>
                    </a:cubicBezTo>
                    <a:cubicBezTo>
                      <a:pt x="183" y="195"/>
                      <a:pt x="147" y="195"/>
                      <a:pt x="112" y="195"/>
                    </a:cubicBezTo>
                    <a:cubicBezTo>
                      <a:pt x="110" y="195"/>
                      <a:pt x="108" y="195"/>
                      <a:pt x="107" y="198"/>
                    </a:cubicBezTo>
                    <a:cubicBezTo>
                      <a:pt x="83" y="249"/>
                      <a:pt x="58" y="300"/>
                      <a:pt x="34" y="352"/>
                    </a:cubicBezTo>
                    <a:cubicBezTo>
                      <a:pt x="31" y="356"/>
                      <a:pt x="31" y="362"/>
                      <a:pt x="29" y="367"/>
                    </a:cubicBezTo>
                    <a:cubicBezTo>
                      <a:pt x="0" y="367"/>
                      <a:pt x="0" y="367"/>
                      <a:pt x="0" y="367"/>
                    </a:cubicBezTo>
                    <a:cubicBezTo>
                      <a:pt x="3" y="362"/>
                      <a:pt x="6" y="358"/>
                      <a:pt x="8" y="353"/>
                    </a:cubicBezTo>
                    <a:cubicBezTo>
                      <a:pt x="16" y="338"/>
                      <a:pt x="23" y="323"/>
                      <a:pt x="31" y="307"/>
                    </a:cubicBezTo>
                    <a:cubicBezTo>
                      <a:pt x="51" y="266"/>
                      <a:pt x="71" y="225"/>
                      <a:pt x="91" y="183"/>
                    </a:cubicBezTo>
                    <a:cubicBezTo>
                      <a:pt x="119" y="127"/>
                      <a:pt x="146" y="70"/>
                      <a:pt x="174" y="14"/>
                    </a:cubicBezTo>
                    <a:cubicBezTo>
                      <a:pt x="176" y="9"/>
                      <a:pt x="178" y="5"/>
                      <a:pt x="181" y="0"/>
                    </a:cubicBezTo>
                    <a:cubicBezTo>
                      <a:pt x="201" y="52"/>
                      <a:pt x="222" y="103"/>
                      <a:pt x="242" y="155"/>
                    </a:cubicBezTo>
                    <a:cubicBezTo>
                      <a:pt x="267" y="103"/>
                      <a:pt x="292" y="52"/>
                      <a:pt x="317" y="0"/>
                    </a:cubicBezTo>
                    <a:cubicBezTo>
                      <a:pt x="320" y="7"/>
                      <a:pt x="323" y="13"/>
                      <a:pt x="325" y="18"/>
                    </a:cubicBezTo>
                    <a:cubicBezTo>
                      <a:pt x="368" y="128"/>
                      <a:pt x="412" y="238"/>
                      <a:pt x="455" y="348"/>
                    </a:cubicBezTo>
                    <a:cubicBezTo>
                      <a:pt x="457" y="354"/>
                      <a:pt x="461" y="360"/>
                      <a:pt x="464" y="367"/>
                    </a:cubicBezTo>
                    <a:cubicBezTo>
                      <a:pt x="423" y="367"/>
                      <a:pt x="423" y="367"/>
                      <a:pt x="423" y="367"/>
                    </a:cubicBezTo>
                    <a:cubicBezTo>
                      <a:pt x="421" y="348"/>
                      <a:pt x="413" y="332"/>
                      <a:pt x="406" y="315"/>
                    </a:cubicBezTo>
                    <a:cubicBezTo>
                      <a:pt x="391" y="275"/>
                      <a:pt x="375" y="235"/>
                      <a:pt x="360" y="195"/>
                    </a:cubicBezTo>
                    <a:cubicBezTo>
                      <a:pt x="258" y="195"/>
                      <a:pt x="258" y="195"/>
                      <a:pt x="258" y="195"/>
                    </a:cubicBezTo>
                    <a:cubicBezTo>
                      <a:pt x="281" y="253"/>
                      <a:pt x="302" y="310"/>
                      <a:pt x="327" y="367"/>
                    </a:cubicBezTo>
                    <a:cubicBezTo>
                      <a:pt x="286" y="367"/>
                      <a:pt x="286" y="367"/>
                      <a:pt x="286" y="367"/>
                    </a:cubicBezTo>
                    <a:cubicBezTo>
                      <a:pt x="284" y="346"/>
                      <a:pt x="274" y="328"/>
                      <a:pt x="267" y="309"/>
                    </a:cubicBezTo>
                    <a:cubicBezTo>
                      <a:pt x="257" y="280"/>
                      <a:pt x="245" y="252"/>
                      <a:pt x="234" y="223"/>
                    </a:cubicBezTo>
                    <a:cubicBezTo>
                      <a:pt x="234" y="222"/>
                      <a:pt x="234" y="222"/>
                      <a:pt x="233" y="2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16">
                <a:extLst>
                  <a:ext uri="{FF2B5EF4-FFF2-40B4-BE49-F238E27FC236}">
                    <a16:creationId xmlns:a16="http://schemas.microsoft.com/office/drawing/2014/main" id="{F6D23637-C29D-4C3F-AF10-362276C901D9}"/>
                  </a:ext>
                </a:extLst>
              </p:cNvPr>
              <p:cNvSpPr>
                <a:spLocks noEditPoints="1"/>
              </p:cNvSpPr>
              <p:nvPr userDrawn="1"/>
            </p:nvSpPr>
            <p:spPr bwMode="auto">
              <a:xfrm>
                <a:off x="8264525" y="149225"/>
                <a:ext cx="206375" cy="157163"/>
              </a:xfrm>
              <a:custGeom>
                <a:avLst/>
                <a:gdLst>
                  <a:gd name="T0" fmla="*/ 33 w 124"/>
                  <a:gd name="T1" fmla="*/ 45 h 94"/>
                  <a:gd name="T2" fmla="*/ 40 w 124"/>
                  <a:gd name="T3" fmla="*/ 67 h 94"/>
                  <a:gd name="T4" fmla="*/ 84 w 124"/>
                  <a:gd name="T5" fmla="*/ 73 h 94"/>
                  <a:gd name="T6" fmla="*/ 86 w 124"/>
                  <a:gd name="T7" fmla="*/ 20 h 94"/>
                  <a:gd name="T8" fmla="*/ 47 w 124"/>
                  <a:gd name="T9" fmla="*/ 15 h 94"/>
                  <a:gd name="T10" fmla="*/ 33 w 124"/>
                  <a:gd name="T11" fmla="*/ 45 h 94"/>
                  <a:gd name="T12" fmla="*/ 64 w 124"/>
                  <a:gd name="T13" fmla="*/ 0 h 94"/>
                  <a:gd name="T14" fmla="*/ 108 w 124"/>
                  <a:gd name="T15" fmla="*/ 17 h 94"/>
                  <a:gd name="T16" fmla="*/ 106 w 124"/>
                  <a:gd name="T17" fmla="*/ 76 h 94"/>
                  <a:gd name="T18" fmla="*/ 56 w 124"/>
                  <a:gd name="T19" fmla="*/ 92 h 94"/>
                  <a:gd name="T20" fmla="*/ 19 w 124"/>
                  <a:gd name="T21" fmla="*/ 74 h 94"/>
                  <a:gd name="T22" fmla="*/ 25 w 124"/>
                  <a:gd name="T23" fmla="*/ 13 h 94"/>
                  <a:gd name="T24" fmla="*/ 64 w 12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94">
                    <a:moveTo>
                      <a:pt x="33" y="45"/>
                    </a:moveTo>
                    <a:cubicBezTo>
                      <a:pt x="33" y="54"/>
                      <a:pt x="35" y="60"/>
                      <a:pt x="40" y="67"/>
                    </a:cubicBezTo>
                    <a:cubicBezTo>
                      <a:pt x="51" y="84"/>
                      <a:pt x="70" y="86"/>
                      <a:pt x="84" y="73"/>
                    </a:cubicBezTo>
                    <a:cubicBezTo>
                      <a:pt x="98" y="58"/>
                      <a:pt x="99" y="35"/>
                      <a:pt x="86" y="20"/>
                    </a:cubicBezTo>
                    <a:cubicBezTo>
                      <a:pt x="76" y="8"/>
                      <a:pt x="60" y="6"/>
                      <a:pt x="47" y="15"/>
                    </a:cubicBezTo>
                    <a:cubicBezTo>
                      <a:pt x="37" y="22"/>
                      <a:pt x="33" y="33"/>
                      <a:pt x="33" y="45"/>
                    </a:cubicBezTo>
                    <a:moveTo>
                      <a:pt x="64" y="0"/>
                    </a:moveTo>
                    <a:cubicBezTo>
                      <a:pt x="81" y="0"/>
                      <a:pt x="96" y="5"/>
                      <a:pt x="108" y="17"/>
                    </a:cubicBezTo>
                    <a:cubicBezTo>
                      <a:pt x="124" y="35"/>
                      <a:pt x="123" y="60"/>
                      <a:pt x="106" y="76"/>
                    </a:cubicBezTo>
                    <a:cubicBezTo>
                      <a:pt x="92" y="89"/>
                      <a:pt x="75" y="94"/>
                      <a:pt x="56" y="92"/>
                    </a:cubicBezTo>
                    <a:cubicBezTo>
                      <a:pt x="42" y="90"/>
                      <a:pt x="29" y="85"/>
                      <a:pt x="19" y="74"/>
                    </a:cubicBezTo>
                    <a:cubicBezTo>
                      <a:pt x="0" y="54"/>
                      <a:pt x="6" y="27"/>
                      <a:pt x="25" y="13"/>
                    </a:cubicBezTo>
                    <a:cubicBezTo>
                      <a:pt x="36" y="4"/>
                      <a:pt x="49" y="0"/>
                      <a:pt x="6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grpSp>
    </p:spTree>
    <p:extLst>
      <p:ext uri="{BB962C8B-B14F-4D97-AF65-F5344CB8AC3E}">
        <p14:creationId xmlns:p14="http://schemas.microsoft.com/office/powerpoint/2010/main" val="9610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x rubrik + text">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D1EB973-D61A-4DB8-8134-160E4F09B9ED}"/>
              </a:ext>
            </a:extLst>
          </p:cNvPr>
          <p:cNvSpPr/>
          <p:nvPr userDrawn="1"/>
        </p:nvSpPr>
        <p:spPr>
          <a:xfrm>
            <a:off x="0" y="0"/>
            <a:ext cx="4499992"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p:cNvSpPr>
            <a:spLocks noGrp="1"/>
          </p:cNvSpPr>
          <p:nvPr>
            <p:ph type="body" idx="1" hasCustomPrompt="1"/>
          </p:nvPr>
        </p:nvSpPr>
        <p:spPr>
          <a:xfrm>
            <a:off x="457200" y="1439836"/>
            <a:ext cx="3754760" cy="1275929"/>
          </a:xfrm>
        </p:spPr>
        <p:txBody>
          <a:bodyPr anchor="b">
            <a:noAutofit/>
          </a:bodyPr>
          <a:lstStyle>
            <a:lvl1pPr marL="0" indent="0">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Klicka</a:t>
            </a:r>
            <a:r>
              <a:rPr lang="fi-FI" dirty="0"/>
              <a:t> för </a:t>
            </a:r>
            <a:br>
              <a:rPr lang="fi-FI" dirty="0"/>
            </a:br>
            <a:r>
              <a:rPr lang="fi-FI" dirty="0" err="1"/>
              <a:t>att</a:t>
            </a:r>
            <a:r>
              <a:rPr lang="fi-FI" dirty="0"/>
              <a:t> </a:t>
            </a:r>
            <a:r>
              <a:rPr lang="fi-FI" dirty="0" err="1"/>
              <a:t>lägga</a:t>
            </a:r>
            <a:r>
              <a:rPr lang="fi-FI" dirty="0"/>
              <a:t> </a:t>
            </a:r>
            <a:r>
              <a:rPr lang="fi-FI" dirty="0" err="1"/>
              <a:t>till</a:t>
            </a:r>
            <a:r>
              <a:rPr lang="fi-FI" dirty="0"/>
              <a:t> </a:t>
            </a:r>
            <a:r>
              <a:rPr lang="fi-FI" dirty="0" err="1"/>
              <a:t>rubrik</a:t>
            </a:r>
            <a:endParaRPr lang="fi-FI" dirty="0"/>
          </a:p>
        </p:txBody>
      </p:sp>
      <p:sp>
        <p:nvSpPr>
          <p:cNvPr id="4" name="Sisällön paikkamerkki 3"/>
          <p:cNvSpPr>
            <a:spLocks noGrp="1"/>
          </p:cNvSpPr>
          <p:nvPr>
            <p:ph sz="half" idx="2" hasCustomPrompt="1"/>
          </p:nvPr>
        </p:nvSpPr>
        <p:spPr>
          <a:xfrm>
            <a:off x="457200" y="2787774"/>
            <a:ext cx="3826768" cy="1800200"/>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vl6pPr>
              <a:defRPr sz="1600"/>
            </a:lvl6pPr>
            <a:lvl7pPr>
              <a:defRPr sz="1600"/>
            </a:lvl7pPr>
            <a:lvl8pPr>
              <a:defRPr sz="1600"/>
            </a:lvl8pPr>
            <a:lvl9pPr>
              <a:defRPr sz="1600"/>
            </a:lvl9pPr>
          </a:lstStyle>
          <a:p>
            <a:pPr lvl="0"/>
            <a:r>
              <a:rPr lang="sv-FI" dirty="0"/>
              <a:t>Klicka för att lägga till text </a:t>
            </a:r>
            <a:endParaRPr lang="fi-FI" dirty="0"/>
          </a:p>
          <a:p>
            <a:pPr lvl="1"/>
            <a:r>
              <a:rPr lang="fi-FI" dirty="0"/>
              <a:t>
</a:t>
            </a:r>
          </a:p>
        </p:txBody>
      </p:sp>
      <p:sp>
        <p:nvSpPr>
          <p:cNvPr id="5" name="Tekstin paikkamerkki 4"/>
          <p:cNvSpPr>
            <a:spLocks noGrp="1"/>
          </p:cNvSpPr>
          <p:nvPr>
            <p:ph type="body" sz="quarter" idx="3" hasCustomPrompt="1"/>
          </p:nvPr>
        </p:nvSpPr>
        <p:spPr>
          <a:xfrm>
            <a:off x="4954588" y="1439836"/>
            <a:ext cx="3732213" cy="1275930"/>
          </a:xfrm>
        </p:spPr>
        <p:txBody>
          <a:bodyPr anchor="b">
            <a:noAutofit/>
          </a:bodyPr>
          <a:lstStyle>
            <a:lvl1pPr marL="0" indent="0">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Klicka</a:t>
            </a:r>
            <a:r>
              <a:rPr lang="fi-FI" dirty="0"/>
              <a:t> för </a:t>
            </a:r>
            <a:br>
              <a:rPr lang="fi-FI" dirty="0"/>
            </a:br>
            <a:r>
              <a:rPr lang="fi-FI" dirty="0" err="1"/>
              <a:t>att</a:t>
            </a:r>
            <a:r>
              <a:rPr lang="fi-FI" dirty="0"/>
              <a:t> </a:t>
            </a:r>
            <a:r>
              <a:rPr lang="fi-FI" dirty="0" err="1"/>
              <a:t>lägga</a:t>
            </a:r>
            <a:r>
              <a:rPr lang="fi-FI" dirty="0"/>
              <a:t> </a:t>
            </a:r>
            <a:r>
              <a:rPr lang="fi-FI" dirty="0" err="1"/>
              <a:t>till</a:t>
            </a:r>
            <a:r>
              <a:rPr lang="fi-FI" dirty="0"/>
              <a:t> </a:t>
            </a:r>
            <a:r>
              <a:rPr lang="fi-FI" dirty="0" err="1"/>
              <a:t>rubrik</a:t>
            </a:r>
            <a:endParaRPr lang="fi-FI" dirty="0"/>
          </a:p>
        </p:txBody>
      </p:sp>
      <p:sp>
        <p:nvSpPr>
          <p:cNvPr id="6" name="Sisällön paikkamerkki 5"/>
          <p:cNvSpPr>
            <a:spLocks noGrp="1"/>
          </p:cNvSpPr>
          <p:nvPr>
            <p:ph sz="quarter" idx="4" hasCustomPrompt="1"/>
          </p:nvPr>
        </p:nvSpPr>
        <p:spPr>
          <a:xfrm>
            <a:off x="4954588" y="2787774"/>
            <a:ext cx="3732213" cy="1800200"/>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vl6pPr>
              <a:defRPr sz="1600"/>
            </a:lvl6pPr>
            <a:lvl7pPr>
              <a:defRPr sz="1600"/>
            </a:lvl7pPr>
            <a:lvl8pPr>
              <a:defRPr sz="1600"/>
            </a:lvl8pPr>
            <a:lvl9pPr>
              <a:defRPr sz="1600"/>
            </a:lvl9pPr>
          </a:lstStyle>
          <a:p>
            <a:pPr lvl="0"/>
            <a:r>
              <a:rPr lang="sv-FI" dirty="0"/>
              <a:t>Klicka för att lägga till text </a:t>
            </a:r>
            <a:endParaRPr lang="fi-FI" dirty="0"/>
          </a:p>
        </p:txBody>
      </p:sp>
      <p:sp>
        <p:nvSpPr>
          <p:cNvPr id="7" name="Päivämäärän paikkamerkki 6"/>
          <p:cNvSpPr>
            <a:spLocks noGrp="1"/>
          </p:cNvSpPr>
          <p:nvPr>
            <p:ph type="dt" sz="half" idx="10"/>
          </p:nvPr>
        </p:nvSpPr>
        <p:spPr/>
        <p:txBody>
          <a:bodyPr/>
          <a:lstStyle/>
          <a:p>
            <a:fld id="{5D8C2CED-FE0A-46E4-9046-A9AA53B2C9A4}" type="datetime1">
              <a:rPr lang="fi-FI" smtClean="0"/>
              <a:t>5.11.2019</a:t>
            </a:fld>
            <a:endParaRPr lang="fi-FI"/>
          </a:p>
        </p:txBody>
      </p:sp>
      <p:sp>
        <p:nvSpPr>
          <p:cNvPr id="8" name="Alatunnisteen paikkamerkki 7"/>
          <p:cNvSpPr>
            <a:spLocks noGrp="1"/>
          </p:cNvSpPr>
          <p:nvPr>
            <p:ph type="ftr" sz="quarter" idx="11"/>
          </p:nvPr>
        </p:nvSpPr>
        <p:spPr/>
        <p:txBody>
          <a:bodyPr/>
          <a:lstStyle/>
          <a:p>
            <a:r>
              <a:rPr lang="fi-FI"/>
              <a:t>Sidfot</a:t>
            </a:r>
          </a:p>
        </p:txBody>
      </p:sp>
      <p:sp>
        <p:nvSpPr>
          <p:cNvPr id="9" name="Dian numeron paikkamerkki 8"/>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371807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x rubrik + text ">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5D1EB973-D61A-4DB8-8134-160E4F09B9ED}"/>
              </a:ext>
            </a:extLst>
          </p:cNvPr>
          <p:cNvSpPr/>
          <p:nvPr userDrawn="1"/>
        </p:nvSpPr>
        <p:spPr>
          <a:xfrm>
            <a:off x="0" y="0"/>
            <a:ext cx="449999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kstin paikkamerkki 2"/>
          <p:cNvSpPr>
            <a:spLocks noGrp="1"/>
          </p:cNvSpPr>
          <p:nvPr>
            <p:ph type="body" idx="1" hasCustomPrompt="1"/>
          </p:nvPr>
        </p:nvSpPr>
        <p:spPr>
          <a:xfrm>
            <a:off x="457200" y="1347613"/>
            <a:ext cx="3754760" cy="1275929"/>
          </a:xfr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Text</a:t>
            </a:r>
            <a:endParaRPr lang="fi-FI" dirty="0"/>
          </a:p>
        </p:txBody>
      </p:sp>
      <p:sp>
        <p:nvSpPr>
          <p:cNvPr id="4" name="Sisällön paikkamerkki 3"/>
          <p:cNvSpPr>
            <a:spLocks noGrp="1"/>
          </p:cNvSpPr>
          <p:nvPr>
            <p:ph sz="half" idx="2" hasCustomPrompt="1"/>
          </p:nvPr>
        </p:nvSpPr>
        <p:spPr>
          <a:xfrm>
            <a:off x="457200" y="2787774"/>
            <a:ext cx="3826768" cy="1800200"/>
          </a:xfrm>
        </p:spPr>
        <p:txBody>
          <a:bodyPr>
            <a:normAutofit/>
          </a:bodyPr>
          <a:lstStyle>
            <a:lvl1pPr marL="0" indent="0">
              <a:buFontTx/>
              <a:buNone/>
              <a:defRPr sz="14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vl6pPr>
              <a:defRPr sz="1600"/>
            </a:lvl6pPr>
            <a:lvl7pPr>
              <a:defRPr sz="1600"/>
            </a:lvl7pPr>
            <a:lvl8pPr>
              <a:defRPr sz="1600"/>
            </a:lvl8pPr>
            <a:lvl9pPr>
              <a:defRPr sz="1600"/>
            </a:lvl9pPr>
          </a:lstStyle>
          <a:p>
            <a:pPr lvl="0"/>
            <a:r>
              <a:rPr lang="sv-FI" dirty="0"/>
              <a:t>Klicka för att lägga till text </a:t>
            </a:r>
            <a:endParaRPr lang="fi-FI" dirty="0"/>
          </a:p>
        </p:txBody>
      </p:sp>
      <p:sp>
        <p:nvSpPr>
          <p:cNvPr id="5" name="Tekstin paikkamerkki 4"/>
          <p:cNvSpPr>
            <a:spLocks noGrp="1"/>
          </p:cNvSpPr>
          <p:nvPr>
            <p:ph type="body" sz="quarter" idx="3" hasCustomPrompt="1"/>
          </p:nvPr>
        </p:nvSpPr>
        <p:spPr>
          <a:xfrm>
            <a:off x="4954588" y="1347613"/>
            <a:ext cx="3732213" cy="1275930"/>
          </a:xfrm>
        </p:spPr>
        <p:txBody>
          <a:bodyPr anchor="b">
            <a:noAutofit/>
          </a:bodyPr>
          <a:lstStyle>
            <a:lvl1pPr marL="0" indent="0">
              <a:buNone/>
              <a:defRPr sz="4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Text</a:t>
            </a:r>
            <a:endParaRPr lang="fi-FI" dirty="0"/>
          </a:p>
        </p:txBody>
      </p:sp>
      <p:sp>
        <p:nvSpPr>
          <p:cNvPr id="6" name="Sisällön paikkamerkki 5"/>
          <p:cNvSpPr>
            <a:spLocks noGrp="1"/>
          </p:cNvSpPr>
          <p:nvPr>
            <p:ph sz="quarter" idx="4" hasCustomPrompt="1"/>
          </p:nvPr>
        </p:nvSpPr>
        <p:spPr>
          <a:xfrm>
            <a:off x="4954588" y="2787774"/>
            <a:ext cx="3732213" cy="1800200"/>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vl6pPr>
              <a:defRPr sz="1600"/>
            </a:lvl6pPr>
            <a:lvl7pPr>
              <a:defRPr sz="1600"/>
            </a:lvl7pPr>
            <a:lvl8pPr>
              <a:defRPr sz="1600"/>
            </a:lvl8pPr>
            <a:lvl9pPr>
              <a:defRPr sz="1600"/>
            </a:lvl9pPr>
          </a:lstStyle>
          <a:p>
            <a:pPr lvl="0"/>
            <a:r>
              <a:rPr lang="sv-FI" dirty="0"/>
              <a:t>Klicka för att lägga till text </a:t>
            </a:r>
            <a:endParaRPr lang="fi-FI" dirty="0"/>
          </a:p>
        </p:txBody>
      </p:sp>
      <p:sp>
        <p:nvSpPr>
          <p:cNvPr id="7" name="Päivämäärän paikkamerkki 6"/>
          <p:cNvSpPr>
            <a:spLocks noGrp="1"/>
          </p:cNvSpPr>
          <p:nvPr>
            <p:ph type="dt" sz="half" idx="10"/>
          </p:nvPr>
        </p:nvSpPr>
        <p:spPr/>
        <p:txBody>
          <a:bodyPr/>
          <a:lstStyle/>
          <a:p>
            <a:fld id="{03256222-D826-43B1-8BC8-3C6C3F0E5992}" type="datetime1">
              <a:rPr lang="fi-FI" smtClean="0"/>
              <a:t>5.11.2019</a:t>
            </a:fld>
            <a:endParaRPr lang="fi-FI"/>
          </a:p>
        </p:txBody>
      </p:sp>
      <p:sp>
        <p:nvSpPr>
          <p:cNvPr id="8" name="Alatunnisteen paikkamerkki 7"/>
          <p:cNvSpPr>
            <a:spLocks noGrp="1"/>
          </p:cNvSpPr>
          <p:nvPr>
            <p:ph type="ftr" sz="quarter" idx="11"/>
          </p:nvPr>
        </p:nvSpPr>
        <p:spPr/>
        <p:txBody>
          <a:bodyPr/>
          <a:lstStyle/>
          <a:p>
            <a:r>
              <a:rPr lang="fi-FI"/>
              <a:t>Sidfot</a:t>
            </a:r>
          </a:p>
        </p:txBody>
      </p:sp>
      <p:sp>
        <p:nvSpPr>
          <p:cNvPr id="9" name="Dian numeron paikkamerkki 8"/>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266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rubrik +vit bg">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dirty="0" err="1"/>
              <a:t>Klicka</a:t>
            </a:r>
            <a:r>
              <a:rPr lang="fi-FI" dirty="0"/>
              <a:t> för </a:t>
            </a:r>
            <a:r>
              <a:rPr lang="fi-FI" dirty="0" err="1"/>
              <a:t>att</a:t>
            </a:r>
            <a:r>
              <a:rPr lang="fi-FI" dirty="0"/>
              <a:t> </a:t>
            </a:r>
            <a:r>
              <a:rPr lang="fi-FI" dirty="0" err="1"/>
              <a:t>lägga</a:t>
            </a:r>
            <a:r>
              <a:rPr lang="fi-FI" dirty="0"/>
              <a:t> </a:t>
            </a:r>
            <a:r>
              <a:rPr lang="fi-FI" dirty="0" err="1"/>
              <a:t>till</a:t>
            </a:r>
            <a:r>
              <a:rPr lang="fi-FI" dirty="0"/>
              <a:t> </a:t>
            </a:r>
            <a:r>
              <a:rPr lang="fi-FI" dirty="0" err="1"/>
              <a:t>rubrik</a:t>
            </a:r>
            <a:endParaRPr lang="fi-FI" dirty="0"/>
          </a:p>
        </p:txBody>
      </p:sp>
      <p:sp>
        <p:nvSpPr>
          <p:cNvPr id="3" name="Päivämäärän paikkamerkki 2"/>
          <p:cNvSpPr>
            <a:spLocks noGrp="1"/>
          </p:cNvSpPr>
          <p:nvPr>
            <p:ph type="dt" sz="half" idx="10"/>
          </p:nvPr>
        </p:nvSpPr>
        <p:spPr/>
        <p:txBody>
          <a:bodyPr/>
          <a:lstStyle/>
          <a:p>
            <a:fld id="{AD5A815D-0F1C-4DB5-BF6D-1C36EDF03660}" type="datetime1">
              <a:rPr lang="fi-FI" smtClean="0"/>
              <a:t>5.11.2019</a:t>
            </a:fld>
            <a:endParaRPr lang="fi-FI"/>
          </a:p>
        </p:txBody>
      </p:sp>
      <p:sp>
        <p:nvSpPr>
          <p:cNvPr id="4" name="Alatunnisteen paikkamerkki 3"/>
          <p:cNvSpPr>
            <a:spLocks noGrp="1"/>
          </p:cNvSpPr>
          <p:nvPr>
            <p:ph type="ftr" sz="quarter" idx="11"/>
          </p:nvPr>
        </p:nvSpPr>
        <p:spPr/>
        <p:txBody>
          <a:bodyPr/>
          <a:lstStyle/>
          <a:p>
            <a:r>
              <a:rPr lang="fi-FI"/>
              <a:t>Sidfot</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spTree>
    <p:extLst>
      <p:ext uri="{BB962C8B-B14F-4D97-AF65-F5344CB8AC3E}">
        <p14:creationId xmlns:p14="http://schemas.microsoft.com/office/powerpoint/2010/main" val="178797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kgrundsfärg 1">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0" y="970880"/>
            <a:ext cx="7571184" cy="2248942"/>
          </a:xfrm>
        </p:spPr>
        <p:txBody>
          <a:bodyPr/>
          <a:lstStyle>
            <a:lvl1pPr>
              <a:defRPr>
                <a:solidFill>
                  <a:schemeClr val="bg1"/>
                </a:solidFill>
              </a:defRPr>
            </a:lvl1pPr>
          </a:lstStyle>
          <a:p>
            <a:r>
              <a:rPr lang="fi-FI" dirty="0" err="1"/>
              <a:t>Klicka</a:t>
            </a:r>
            <a:r>
              <a:rPr lang="fi-FI" dirty="0"/>
              <a:t> för </a:t>
            </a:r>
            <a:r>
              <a:rPr lang="fi-FI" dirty="0" err="1"/>
              <a:t>att</a:t>
            </a:r>
            <a:r>
              <a:rPr lang="fi-FI" dirty="0"/>
              <a:t> </a:t>
            </a:r>
            <a:r>
              <a:rPr lang="fi-FI" dirty="0" err="1"/>
              <a:t>lägga</a:t>
            </a:r>
            <a:r>
              <a:rPr lang="fi-FI" dirty="0"/>
              <a:t> </a:t>
            </a:r>
            <a:br>
              <a:rPr lang="fi-FI" dirty="0"/>
            </a:br>
            <a:r>
              <a:rPr lang="fi-FI" dirty="0" err="1"/>
              <a:t>till</a:t>
            </a:r>
            <a:r>
              <a:rPr lang="fi-FI" dirty="0"/>
              <a:t> </a:t>
            </a:r>
            <a:r>
              <a:rPr lang="fi-FI" dirty="0" err="1"/>
              <a:t>rubrik</a:t>
            </a:r>
            <a:endParaRPr lang="fi-FI" dirty="0"/>
          </a:p>
        </p:txBody>
      </p:sp>
      <p:sp>
        <p:nvSpPr>
          <p:cNvPr id="3" name="Päivämäärän paikkamerkki 2"/>
          <p:cNvSpPr>
            <a:spLocks noGrp="1"/>
          </p:cNvSpPr>
          <p:nvPr>
            <p:ph type="dt" sz="half" idx="10"/>
          </p:nvPr>
        </p:nvSpPr>
        <p:spPr/>
        <p:txBody>
          <a:bodyPr/>
          <a:lstStyle/>
          <a:p>
            <a:fld id="{4EEA389C-C7E3-45F5-9F08-6794F1817258}" type="datetime1">
              <a:rPr lang="fi-FI" smtClean="0"/>
              <a:t>5.11.2019</a:t>
            </a:fld>
            <a:endParaRPr lang="fi-FI"/>
          </a:p>
        </p:txBody>
      </p:sp>
      <p:sp>
        <p:nvSpPr>
          <p:cNvPr id="4" name="Alatunnisteen paikkamerkki 3"/>
          <p:cNvSpPr>
            <a:spLocks noGrp="1"/>
          </p:cNvSpPr>
          <p:nvPr>
            <p:ph type="ftr" sz="quarter" idx="11"/>
          </p:nvPr>
        </p:nvSpPr>
        <p:spPr/>
        <p:txBody>
          <a:bodyPr/>
          <a:lstStyle/>
          <a:p>
            <a:r>
              <a:rPr lang="fi-FI"/>
              <a:t>Sidfot</a:t>
            </a:r>
          </a:p>
        </p:txBody>
      </p:sp>
      <p:sp>
        <p:nvSpPr>
          <p:cNvPr id="5" name="Dian numeron paikkamerkki 4"/>
          <p:cNvSpPr>
            <a:spLocks noGrp="1"/>
          </p:cNvSpPr>
          <p:nvPr>
            <p:ph type="sldNum" sz="quarter" idx="12"/>
          </p:nvPr>
        </p:nvSpPr>
        <p:spPr/>
        <p:txBody>
          <a:bodyPr/>
          <a:lstStyle/>
          <a:p>
            <a:fld id="{D9553030-DA0E-469A-A148-F21CB72F8278}" type="slidenum">
              <a:rPr lang="fi-FI" smtClean="0"/>
              <a:t>‹#›</a:t>
            </a:fld>
            <a:endParaRPr lang="fi-FI"/>
          </a:p>
        </p:txBody>
      </p:sp>
      <p:sp>
        <p:nvSpPr>
          <p:cNvPr id="6" name="Sisällön paikkamerkki 3"/>
          <p:cNvSpPr>
            <a:spLocks noGrp="1"/>
          </p:cNvSpPr>
          <p:nvPr>
            <p:ph sz="half" idx="2" hasCustomPrompt="1"/>
          </p:nvPr>
        </p:nvSpPr>
        <p:spPr>
          <a:xfrm>
            <a:off x="457200" y="2931790"/>
            <a:ext cx="4186808" cy="1584176"/>
          </a:xfrm>
        </p:spPr>
        <p:txBody>
          <a:bodyPr>
            <a:noAutofit/>
          </a:bodyPr>
          <a:lstStyle>
            <a:lvl1pPr marL="342900" indent="-342900">
              <a:buClr>
                <a:schemeClr val="tx2"/>
              </a:buClr>
              <a:buFont typeface="Arial" panose="020B0604020202020204" pitchFamily="34" charset="0"/>
              <a:buChar char="•"/>
              <a:defRPr sz="1400">
                <a:solidFill>
                  <a:schemeClr val="bg1"/>
                </a:solidFill>
              </a:defRPr>
            </a:lvl1pPr>
            <a:lvl2pPr marL="742950" indent="-285750">
              <a:buClr>
                <a:schemeClr val="tx2"/>
              </a:buClr>
              <a:buFont typeface="Arial" panose="020B0604020202020204" pitchFamily="34" charset="0"/>
              <a:buChar char="•"/>
              <a:defRPr sz="1400">
                <a:solidFill>
                  <a:schemeClr val="bg1"/>
                </a:solidFill>
              </a:defRPr>
            </a:lvl2pPr>
            <a:lvl3pPr marL="1143000" indent="-228600">
              <a:buClr>
                <a:schemeClr val="tx2"/>
              </a:buClr>
              <a:buFont typeface="Arial" panose="020B0604020202020204" pitchFamily="34" charset="0"/>
              <a:buChar char="•"/>
              <a:defRPr sz="14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vl6pPr>
              <a:defRPr sz="1600"/>
            </a:lvl6pPr>
            <a:lvl7pPr>
              <a:defRPr sz="1600"/>
            </a:lvl7pPr>
            <a:lvl8pPr>
              <a:defRPr sz="1600"/>
            </a:lvl8pPr>
            <a:lvl9pPr>
              <a:defRPr sz="1600"/>
            </a:lvl9p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pic>
        <p:nvPicPr>
          <p:cNvPr id="20" name="Kuva 5">
            <a:extLst>
              <a:ext uri="{FF2B5EF4-FFF2-40B4-BE49-F238E27FC236}">
                <a16:creationId xmlns:a16="http://schemas.microsoft.com/office/drawing/2014/main" id="{8D93F0C7-94B2-4FD5-BAA7-C478ECAB7C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3200" y="149959"/>
            <a:ext cx="760660" cy="810000"/>
          </a:xfrm>
          <a:prstGeom prst="rect">
            <a:avLst/>
          </a:prstGeom>
        </p:spPr>
      </p:pic>
    </p:spTree>
    <p:extLst>
      <p:ext uri="{BB962C8B-B14F-4D97-AF65-F5344CB8AC3E}">
        <p14:creationId xmlns:p14="http://schemas.microsoft.com/office/powerpoint/2010/main" val="289014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754856"/>
            <a:ext cx="8229600" cy="857250"/>
          </a:xfrm>
          <a:prstGeom prst="rect">
            <a:avLst/>
          </a:prstGeom>
        </p:spPr>
        <p:txBody>
          <a:bodyPr vert="horz" lIns="91440" tIns="45720" rIns="91440" bIns="45720" rtlCol="0" anchor="ctr">
            <a:normAutofit/>
          </a:bodyPr>
          <a:lstStyle/>
          <a:p>
            <a:r>
              <a:rPr lang="fi-FI" dirty="0" err="1"/>
              <a:t>Klicka</a:t>
            </a:r>
            <a:r>
              <a:rPr lang="fi-FI" dirty="0"/>
              <a:t> för </a:t>
            </a:r>
            <a:r>
              <a:rPr lang="fi-FI" dirty="0" err="1"/>
              <a:t>att</a:t>
            </a:r>
            <a:r>
              <a:rPr lang="fi-FI" dirty="0"/>
              <a:t> </a:t>
            </a:r>
            <a:r>
              <a:rPr lang="fi-FI" dirty="0" err="1"/>
              <a:t>lägga</a:t>
            </a:r>
            <a:r>
              <a:rPr lang="fi-FI" dirty="0"/>
              <a:t> </a:t>
            </a:r>
            <a:r>
              <a:rPr lang="fi-FI" dirty="0" err="1"/>
              <a:t>till</a:t>
            </a:r>
            <a:r>
              <a:rPr lang="fi-FI" dirty="0"/>
              <a:t> </a:t>
            </a:r>
            <a:r>
              <a:rPr lang="fi-FI" dirty="0" err="1"/>
              <a:t>rubrik</a:t>
            </a:r>
            <a:endParaRPr lang="fi-FI" dirty="0"/>
          </a:p>
        </p:txBody>
      </p:sp>
      <p:sp>
        <p:nvSpPr>
          <p:cNvPr id="3" name="Tekstin paikkamerkki 2"/>
          <p:cNvSpPr>
            <a:spLocks noGrp="1"/>
          </p:cNvSpPr>
          <p:nvPr>
            <p:ph type="body" idx="1"/>
          </p:nvPr>
        </p:nvSpPr>
        <p:spPr>
          <a:xfrm>
            <a:off x="457200" y="1749028"/>
            <a:ext cx="8229600" cy="2982962"/>
          </a:xfrm>
          <a:prstGeom prst="rect">
            <a:avLst/>
          </a:prstGeom>
        </p:spPr>
        <p:txBody>
          <a:bodyPr vert="horz" lIns="91440" tIns="45720" rIns="91440" bIns="45720" rtlCol="0">
            <a:normAutofit/>
          </a:bodyPr>
          <a:lstStyle/>
          <a:p>
            <a:pPr lvl="0"/>
            <a:r>
              <a:rPr lang="sv-FI" dirty="0"/>
              <a:t>Klicka för att redigera grundläggande text format</a:t>
            </a:r>
            <a:endParaRPr lang="fi-FI" dirty="0"/>
          </a:p>
          <a:p>
            <a:pPr lvl="1"/>
            <a:r>
              <a:rPr lang="fi-FI" dirty="0" err="1"/>
              <a:t>Andra</a:t>
            </a:r>
            <a:r>
              <a:rPr lang="fi-FI" dirty="0"/>
              <a:t> </a:t>
            </a:r>
            <a:r>
              <a:rPr lang="fi-FI" dirty="0" err="1"/>
              <a:t>nivå</a:t>
            </a:r>
            <a:endParaRPr lang="fi-FI" dirty="0"/>
          </a:p>
          <a:p>
            <a:pPr lvl="2"/>
            <a:r>
              <a:rPr lang="fi-FI" dirty="0" err="1"/>
              <a:t>Tredje</a:t>
            </a:r>
            <a:r>
              <a:rPr lang="fi-FI" dirty="0"/>
              <a:t> </a:t>
            </a:r>
            <a:r>
              <a:rPr lang="fi-FI" dirty="0" err="1"/>
              <a:t>nivån</a:t>
            </a:r>
            <a:endParaRPr lang="fi-FI" dirty="0"/>
          </a:p>
          <a:p>
            <a:pPr lvl="3"/>
            <a:r>
              <a:rPr lang="fi-FI" dirty="0" err="1"/>
              <a:t>Fjärde</a:t>
            </a:r>
            <a:r>
              <a:rPr lang="fi-FI" dirty="0"/>
              <a:t> </a:t>
            </a:r>
            <a:r>
              <a:rPr lang="fi-FI" dirty="0" err="1"/>
              <a:t>nivån</a:t>
            </a:r>
            <a:endParaRPr lang="fi-FI" dirty="0"/>
          </a:p>
          <a:p>
            <a:pPr lvl="4"/>
            <a:r>
              <a:rPr lang="fi-FI" dirty="0" err="1"/>
              <a:t>Femte</a:t>
            </a:r>
            <a:r>
              <a:rPr lang="fi-FI" dirty="0"/>
              <a:t> </a:t>
            </a:r>
            <a:r>
              <a:rPr lang="fi-FI" dirty="0" err="1"/>
              <a:t>nivån</a:t>
            </a:r>
            <a:endParaRPr lang="fi-FI" dirty="0"/>
          </a:p>
        </p:txBody>
      </p:sp>
      <p:sp>
        <p:nvSpPr>
          <p:cNvPr id="4" name="Päivämäärän paikkamerkki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chemeClr val="tx1">
                    <a:tint val="75000"/>
                  </a:schemeClr>
                </a:solidFill>
                <a:latin typeface="Century Gothic" panose="020B0502020202020204" pitchFamily="34" charset="0"/>
              </a:defRPr>
            </a:lvl1pPr>
          </a:lstStyle>
          <a:p>
            <a:fld id="{04CC621A-F45A-42B8-89BB-17522EEAB61F}" type="datetime1">
              <a:rPr lang="fi-FI" smtClean="0"/>
              <a:t>5.11.2019</a:t>
            </a:fld>
            <a:endParaRPr lang="fi-FI" dirty="0"/>
          </a:p>
        </p:txBody>
      </p:sp>
      <p:sp>
        <p:nvSpPr>
          <p:cNvPr id="5" name="Alatunnisteen paikkamerk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800">
                <a:solidFill>
                  <a:schemeClr val="tx1">
                    <a:tint val="75000"/>
                  </a:schemeClr>
                </a:solidFill>
                <a:latin typeface="Century Gothic" panose="020B0502020202020204" pitchFamily="34" charset="0"/>
              </a:defRPr>
            </a:lvl1pPr>
          </a:lstStyle>
          <a:p>
            <a:r>
              <a:rPr lang="fi-FI" dirty="0" err="1"/>
              <a:t>Sidfot</a:t>
            </a:r>
            <a:endParaRPr lang="fi-FI" dirty="0"/>
          </a:p>
        </p:txBody>
      </p:sp>
      <p:sp>
        <p:nvSpPr>
          <p:cNvPr id="6" name="Dian numeron paikkamerkki 5"/>
          <p:cNvSpPr>
            <a:spLocks noGrp="1"/>
          </p:cNvSpPr>
          <p:nvPr>
            <p:ph type="sldNum" sz="quarter" idx="4"/>
          </p:nvPr>
        </p:nvSpPr>
        <p:spPr>
          <a:xfrm>
            <a:off x="6876256" y="4767263"/>
            <a:ext cx="2133600" cy="273844"/>
          </a:xfrm>
          <a:prstGeom prst="rect">
            <a:avLst/>
          </a:prstGeom>
        </p:spPr>
        <p:txBody>
          <a:bodyPr vert="horz" lIns="91440" tIns="45720" rIns="91440" bIns="45720" rtlCol="0" anchor="ctr"/>
          <a:lstStyle>
            <a:lvl1pPr algn="r">
              <a:defRPr sz="800">
                <a:solidFill>
                  <a:schemeClr val="tx1">
                    <a:tint val="75000"/>
                  </a:schemeClr>
                </a:solidFill>
                <a:latin typeface="Century Gothic" panose="020B0502020202020204" pitchFamily="34" charset="0"/>
              </a:defRPr>
            </a:lvl1pPr>
          </a:lstStyle>
          <a:p>
            <a:fld id="{D9553030-DA0E-469A-A148-F21CB72F8278}" type="slidenum">
              <a:rPr lang="fi-FI" smtClean="0"/>
              <a:pPr/>
              <a:t>‹#›</a:t>
            </a:fld>
            <a:endParaRPr lang="fi-FI" dirty="0"/>
          </a:p>
        </p:txBody>
      </p:sp>
      <p:grpSp>
        <p:nvGrpSpPr>
          <p:cNvPr id="21" name="Ryhmä 20"/>
          <p:cNvGrpSpPr/>
          <p:nvPr userDrawn="1"/>
        </p:nvGrpSpPr>
        <p:grpSpPr>
          <a:xfrm>
            <a:off x="8143875" y="837212"/>
            <a:ext cx="776288" cy="121640"/>
            <a:chOff x="7996238" y="984250"/>
            <a:chExt cx="923925" cy="147638"/>
          </a:xfrm>
          <a:solidFill>
            <a:schemeClr val="tx1"/>
          </a:solidFill>
        </p:grpSpPr>
        <p:sp>
          <p:nvSpPr>
            <p:cNvPr id="9" name="Freeform 5"/>
            <p:cNvSpPr>
              <a:spLocks noEditPoints="1"/>
            </p:cNvSpPr>
            <p:nvPr userDrawn="1"/>
          </p:nvSpPr>
          <p:spPr bwMode="auto">
            <a:xfrm>
              <a:off x="7996238" y="984250"/>
              <a:ext cx="96838" cy="146050"/>
            </a:xfrm>
            <a:custGeom>
              <a:avLst/>
              <a:gdLst>
                <a:gd name="T0" fmla="*/ 29 w 58"/>
                <a:gd name="T1" fmla="*/ 5 h 87"/>
                <a:gd name="T2" fmla="*/ 24 w 58"/>
                <a:gd name="T3" fmla="*/ 10 h 87"/>
                <a:gd name="T4" fmla="*/ 29 w 58"/>
                <a:gd name="T5" fmla="*/ 14 h 87"/>
                <a:gd name="T6" fmla="*/ 33 w 58"/>
                <a:gd name="T7" fmla="*/ 9 h 87"/>
                <a:gd name="T8" fmla="*/ 29 w 58"/>
                <a:gd name="T9" fmla="*/ 5 h 87"/>
                <a:gd name="T10" fmla="*/ 37 w 58"/>
                <a:gd name="T11" fmla="*/ 59 h 87"/>
                <a:gd name="T12" fmla="*/ 32 w 58"/>
                <a:gd name="T13" fmla="*/ 43 h 87"/>
                <a:gd name="T14" fmla="*/ 28 w 58"/>
                <a:gd name="T15" fmla="*/ 31 h 87"/>
                <a:gd name="T16" fmla="*/ 28 w 58"/>
                <a:gd name="T17" fmla="*/ 31 h 87"/>
                <a:gd name="T18" fmla="*/ 25 w 58"/>
                <a:gd name="T19" fmla="*/ 43 h 87"/>
                <a:gd name="T20" fmla="*/ 20 w 58"/>
                <a:gd name="T21" fmla="*/ 59 h 87"/>
                <a:gd name="T22" fmla="*/ 37 w 58"/>
                <a:gd name="T23" fmla="*/ 59 h 87"/>
                <a:gd name="T24" fmla="*/ 29 w 58"/>
                <a:gd name="T25" fmla="*/ 0 h 87"/>
                <a:gd name="T26" fmla="*/ 39 w 58"/>
                <a:gd name="T27" fmla="*/ 10 h 87"/>
                <a:gd name="T28" fmla="*/ 29 w 58"/>
                <a:gd name="T29" fmla="*/ 19 h 87"/>
                <a:gd name="T30" fmla="*/ 18 w 58"/>
                <a:gd name="T31" fmla="*/ 10 h 87"/>
                <a:gd name="T32" fmla="*/ 29 w 58"/>
                <a:gd name="T33" fmla="*/ 0 h 87"/>
                <a:gd name="T34" fmla="*/ 18 w 58"/>
                <a:gd name="T35" fmla="*/ 68 h 87"/>
                <a:gd name="T36" fmla="*/ 12 w 58"/>
                <a:gd name="T37" fmla="*/ 87 h 87"/>
                <a:gd name="T38" fmla="*/ 0 w 58"/>
                <a:gd name="T39" fmla="*/ 87 h 87"/>
                <a:gd name="T40" fmla="*/ 21 w 58"/>
                <a:gd name="T41" fmla="*/ 21 h 87"/>
                <a:gd name="T42" fmla="*/ 36 w 58"/>
                <a:gd name="T43" fmla="*/ 21 h 87"/>
                <a:gd name="T44" fmla="*/ 58 w 58"/>
                <a:gd name="T45" fmla="*/ 87 h 87"/>
                <a:gd name="T46" fmla="*/ 45 w 58"/>
                <a:gd name="T47" fmla="*/ 87 h 87"/>
                <a:gd name="T48" fmla="*/ 39 w 58"/>
                <a:gd name="T49" fmla="*/ 68 h 87"/>
                <a:gd name="T50" fmla="*/ 18 w 58"/>
                <a:gd name="T51" fmla="*/ 6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7">
                  <a:moveTo>
                    <a:pt x="29" y="5"/>
                  </a:moveTo>
                  <a:cubicBezTo>
                    <a:pt x="26" y="5"/>
                    <a:pt x="24" y="7"/>
                    <a:pt x="24" y="10"/>
                  </a:cubicBezTo>
                  <a:cubicBezTo>
                    <a:pt x="24" y="12"/>
                    <a:pt x="26" y="14"/>
                    <a:pt x="29" y="14"/>
                  </a:cubicBezTo>
                  <a:cubicBezTo>
                    <a:pt x="32" y="14"/>
                    <a:pt x="33" y="12"/>
                    <a:pt x="33" y="9"/>
                  </a:cubicBezTo>
                  <a:cubicBezTo>
                    <a:pt x="33" y="7"/>
                    <a:pt x="32" y="5"/>
                    <a:pt x="29" y="5"/>
                  </a:cubicBezTo>
                  <a:close/>
                  <a:moveTo>
                    <a:pt x="37" y="59"/>
                  </a:moveTo>
                  <a:cubicBezTo>
                    <a:pt x="32" y="43"/>
                    <a:pt x="32" y="43"/>
                    <a:pt x="32" y="43"/>
                  </a:cubicBezTo>
                  <a:cubicBezTo>
                    <a:pt x="30" y="39"/>
                    <a:pt x="29" y="35"/>
                    <a:pt x="28" y="31"/>
                  </a:cubicBezTo>
                  <a:cubicBezTo>
                    <a:pt x="28" y="31"/>
                    <a:pt x="28" y="31"/>
                    <a:pt x="28" y="31"/>
                  </a:cubicBezTo>
                  <a:cubicBezTo>
                    <a:pt x="27" y="35"/>
                    <a:pt x="26" y="39"/>
                    <a:pt x="25" y="43"/>
                  </a:cubicBezTo>
                  <a:cubicBezTo>
                    <a:pt x="20" y="59"/>
                    <a:pt x="20" y="59"/>
                    <a:pt x="20" y="59"/>
                  </a:cubicBezTo>
                  <a:lnTo>
                    <a:pt x="37" y="59"/>
                  </a:lnTo>
                  <a:close/>
                  <a:moveTo>
                    <a:pt x="29" y="0"/>
                  </a:moveTo>
                  <a:cubicBezTo>
                    <a:pt x="36" y="0"/>
                    <a:pt x="39" y="4"/>
                    <a:pt x="39" y="10"/>
                  </a:cubicBezTo>
                  <a:cubicBezTo>
                    <a:pt x="39" y="15"/>
                    <a:pt x="35" y="19"/>
                    <a:pt x="29" y="19"/>
                  </a:cubicBezTo>
                  <a:cubicBezTo>
                    <a:pt x="22" y="19"/>
                    <a:pt x="18" y="15"/>
                    <a:pt x="18" y="10"/>
                  </a:cubicBezTo>
                  <a:cubicBezTo>
                    <a:pt x="18" y="5"/>
                    <a:pt x="22" y="0"/>
                    <a:pt x="29" y="0"/>
                  </a:cubicBezTo>
                  <a:close/>
                  <a:moveTo>
                    <a:pt x="18" y="68"/>
                  </a:moveTo>
                  <a:cubicBezTo>
                    <a:pt x="12" y="87"/>
                    <a:pt x="12" y="87"/>
                    <a:pt x="12" y="87"/>
                  </a:cubicBezTo>
                  <a:cubicBezTo>
                    <a:pt x="0" y="87"/>
                    <a:pt x="0" y="87"/>
                    <a:pt x="0" y="87"/>
                  </a:cubicBezTo>
                  <a:cubicBezTo>
                    <a:pt x="21" y="21"/>
                    <a:pt x="21" y="21"/>
                    <a:pt x="21" y="21"/>
                  </a:cubicBezTo>
                  <a:cubicBezTo>
                    <a:pt x="36" y="21"/>
                    <a:pt x="36" y="21"/>
                    <a:pt x="36" y="21"/>
                  </a:cubicBezTo>
                  <a:cubicBezTo>
                    <a:pt x="58" y="87"/>
                    <a:pt x="58" y="87"/>
                    <a:pt x="58" y="87"/>
                  </a:cubicBezTo>
                  <a:cubicBezTo>
                    <a:pt x="45" y="87"/>
                    <a:pt x="45" y="87"/>
                    <a:pt x="45" y="87"/>
                  </a:cubicBezTo>
                  <a:cubicBezTo>
                    <a:pt x="39" y="68"/>
                    <a:pt x="39" y="68"/>
                    <a:pt x="39" y="68"/>
                  </a:cubicBezTo>
                  <a:lnTo>
                    <a:pt x="18" y="6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0" name="Freeform 6"/>
            <p:cNvSpPr>
              <a:spLocks noEditPoints="1"/>
            </p:cNvSpPr>
            <p:nvPr userDrawn="1"/>
          </p:nvSpPr>
          <p:spPr bwMode="auto">
            <a:xfrm>
              <a:off x="8104188" y="1014413"/>
              <a:ext cx="79375" cy="117475"/>
            </a:xfrm>
            <a:custGeom>
              <a:avLst/>
              <a:gdLst>
                <a:gd name="T0" fmla="*/ 12 w 47"/>
                <a:gd name="T1" fmla="*/ 49 h 70"/>
                <a:gd name="T2" fmla="*/ 12 w 47"/>
                <a:gd name="T3" fmla="*/ 52 h 70"/>
                <a:gd name="T4" fmla="*/ 23 w 47"/>
                <a:gd name="T5" fmla="*/ 61 h 70"/>
                <a:gd name="T6" fmla="*/ 35 w 47"/>
                <a:gd name="T7" fmla="*/ 45 h 70"/>
                <a:gd name="T8" fmla="*/ 23 w 47"/>
                <a:gd name="T9" fmla="*/ 30 h 70"/>
                <a:gd name="T10" fmla="*/ 12 w 47"/>
                <a:gd name="T11" fmla="*/ 39 h 70"/>
                <a:gd name="T12" fmla="*/ 12 w 47"/>
                <a:gd name="T13" fmla="*/ 42 h 70"/>
                <a:gd name="T14" fmla="*/ 12 w 47"/>
                <a:gd name="T15" fmla="*/ 49 h 70"/>
                <a:gd name="T16" fmla="*/ 0 w 47"/>
                <a:gd name="T17" fmla="*/ 0 h 70"/>
                <a:gd name="T18" fmla="*/ 12 w 47"/>
                <a:gd name="T19" fmla="*/ 0 h 70"/>
                <a:gd name="T20" fmla="*/ 12 w 47"/>
                <a:gd name="T21" fmla="*/ 28 h 70"/>
                <a:gd name="T22" fmla="*/ 12 w 47"/>
                <a:gd name="T23" fmla="*/ 28 h 70"/>
                <a:gd name="T24" fmla="*/ 27 w 47"/>
                <a:gd name="T25" fmla="*/ 20 h 70"/>
                <a:gd name="T26" fmla="*/ 47 w 47"/>
                <a:gd name="T27" fmla="*/ 44 h 70"/>
                <a:gd name="T28" fmla="*/ 26 w 47"/>
                <a:gd name="T29" fmla="*/ 70 h 70"/>
                <a:gd name="T30" fmla="*/ 11 w 47"/>
                <a:gd name="T31" fmla="*/ 62 h 70"/>
                <a:gd name="T32" fmla="*/ 10 w 47"/>
                <a:gd name="T33" fmla="*/ 62 h 70"/>
                <a:gd name="T34" fmla="*/ 10 w 47"/>
                <a:gd name="T35" fmla="*/ 69 h 70"/>
                <a:gd name="T36" fmla="*/ 0 w 47"/>
                <a:gd name="T37" fmla="*/ 69 h 70"/>
                <a:gd name="T38" fmla="*/ 0 w 47"/>
                <a:gd name="T39" fmla="*/ 56 h 70"/>
                <a:gd name="T40" fmla="*/ 0 w 47"/>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70">
                  <a:moveTo>
                    <a:pt x="12" y="49"/>
                  </a:moveTo>
                  <a:cubicBezTo>
                    <a:pt x="12" y="50"/>
                    <a:pt x="12" y="51"/>
                    <a:pt x="12" y="52"/>
                  </a:cubicBezTo>
                  <a:cubicBezTo>
                    <a:pt x="14" y="57"/>
                    <a:pt x="18" y="61"/>
                    <a:pt x="23" y="61"/>
                  </a:cubicBezTo>
                  <a:cubicBezTo>
                    <a:pt x="30" y="61"/>
                    <a:pt x="35" y="55"/>
                    <a:pt x="35" y="45"/>
                  </a:cubicBezTo>
                  <a:cubicBezTo>
                    <a:pt x="35" y="37"/>
                    <a:pt x="31" y="30"/>
                    <a:pt x="23" y="30"/>
                  </a:cubicBezTo>
                  <a:cubicBezTo>
                    <a:pt x="18" y="30"/>
                    <a:pt x="14" y="33"/>
                    <a:pt x="12" y="39"/>
                  </a:cubicBezTo>
                  <a:cubicBezTo>
                    <a:pt x="12" y="39"/>
                    <a:pt x="12" y="40"/>
                    <a:pt x="12" y="42"/>
                  </a:cubicBezTo>
                  <a:lnTo>
                    <a:pt x="12" y="49"/>
                  </a:lnTo>
                  <a:close/>
                  <a:moveTo>
                    <a:pt x="0" y="0"/>
                  </a:moveTo>
                  <a:cubicBezTo>
                    <a:pt x="12" y="0"/>
                    <a:pt x="12" y="0"/>
                    <a:pt x="12" y="0"/>
                  </a:cubicBezTo>
                  <a:cubicBezTo>
                    <a:pt x="12" y="28"/>
                    <a:pt x="12" y="28"/>
                    <a:pt x="12" y="28"/>
                  </a:cubicBezTo>
                  <a:cubicBezTo>
                    <a:pt x="12" y="28"/>
                    <a:pt x="12" y="28"/>
                    <a:pt x="12" y="28"/>
                  </a:cubicBezTo>
                  <a:cubicBezTo>
                    <a:pt x="15" y="23"/>
                    <a:pt x="20" y="20"/>
                    <a:pt x="27" y="20"/>
                  </a:cubicBezTo>
                  <a:cubicBezTo>
                    <a:pt x="39" y="20"/>
                    <a:pt x="47" y="30"/>
                    <a:pt x="47" y="44"/>
                  </a:cubicBezTo>
                  <a:cubicBezTo>
                    <a:pt x="47" y="62"/>
                    <a:pt x="36" y="70"/>
                    <a:pt x="26" y="70"/>
                  </a:cubicBezTo>
                  <a:cubicBezTo>
                    <a:pt x="19" y="70"/>
                    <a:pt x="14" y="68"/>
                    <a:pt x="11" y="62"/>
                  </a:cubicBezTo>
                  <a:cubicBezTo>
                    <a:pt x="10" y="62"/>
                    <a:pt x="10" y="62"/>
                    <a:pt x="10" y="62"/>
                  </a:cubicBezTo>
                  <a:cubicBezTo>
                    <a:pt x="10" y="69"/>
                    <a:pt x="10" y="69"/>
                    <a:pt x="10" y="69"/>
                  </a:cubicBezTo>
                  <a:cubicBezTo>
                    <a:pt x="0" y="69"/>
                    <a:pt x="0" y="69"/>
                    <a:pt x="0" y="69"/>
                  </a:cubicBezTo>
                  <a:cubicBezTo>
                    <a:pt x="0" y="66"/>
                    <a:pt x="0" y="60"/>
                    <a:pt x="0" y="56"/>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1" name="Freeform 7"/>
            <p:cNvSpPr>
              <a:spLocks noEditPoints="1"/>
            </p:cNvSpPr>
            <p:nvPr userDrawn="1"/>
          </p:nvSpPr>
          <p:spPr bwMode="auto">
            <a:xfrm>
              <a:off x="8193088" y="1047750"/>
              <a:ext cx="79375" cy="84138"/>
            </a:xfrm>
            <a:custGeom>
              <a:avLst/>
              <a:gdLst>
                <a:gd name="T0" fmla="*/ 24 w 48"/>
                <a:gd name="T1" fmla="*/ 41 h 50"/>
                <a:gd name="T2" fmla="*/ 36 w 48"/>
                <a:gd name="T3" fmla="*/ 25 h 50"/>
                <a:gd name="T4" fmla="*/ 25 w 48"/>
                <a:gd name="T5" fmla="*/ 9 h 50"/>
                <a:gd name="T6" fmla="*/ 13 w 48"/>
                <a:gd name="T7" fmla="*/ 25 h 50"/>
                <a:gd name="T8" fmla="*/ 24 w 48"/>
                <a:gd name="T9" fmla="*/ 41 h 50"/>
                <a:gd name="T10" fmla="*/ 24 w 48"/>
                <a:gd name="T11" fmla="*/ 50 h 50"/>
                <a:gd name="T12" fmla="*/ 0 w 48"/>
                <a:gd name="T13" fmla="*/ 26 h 50"/>
                <a:gd name="T14" fmla="*/ 25 w 48"/>
                <a:gd name="T15" fmla="*/ 0 h 50"/>
                <a:gd name="T16" fmla="*/ 48 w 48"/>
                <a:gd name="T17" fmla="*/ 25 h 50"/>
                <a:gd name="T18" fmla="*/ 24 w 48"/>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0">
                  <a:moveTo>
                    <a:pt x="24" y="41"/>
                  </a:moveTo>
                  <a:cubicBezTo>
                    <a:pt x="31" y="41"/>
                    <a:pt x="36" y="35"/>
                    <a:pt x="36" y="25"/>
                  </a:cubicBezTo>
                  <a:cubicBezTo>
                    <a:pt x="36" y="18"/>
                    <a:pt x="33" y="9"/>
                    <a:pt x="25" y="9"/>
                  </a:cubicBezTo>
                  <a:cubicBezTo>
                    <a:pt x="16" y="9"/>
                    <a:pt x="13" y="17"/>
                    <a:pt x="13" y="25"/>
                  </a:cubicBezTo>
                  <a:cubicBezTo>
                    <a:pt x="13" y="34"/>
                    <a:pt x="17" y="41"/>
                    <a:pt x="24" y="41"/>
                  </a:cubicBezTo>
                  <a:close/>
                  <a:moveTo>
                    <a:pt x="24" y="50"/>
                  </a:moveTo>
                  <a:cubicBezTo>
                    <a:pt x="11" y="50"/>
                    <a:pt x="0" y="41"/>
                    <a:pt x="0" y="26"/>
                  </a:cubicBezTo>
                  <a:cubicBezTo>
                    <a:pt x="0" y="10"/>
                    <a:pt x="11" y="0"/>
                    <a:pt x="25" y="0"/>
                  </a:cubicBezTo>
                  <a:cubicBezTo>
                    <a:pt x="39" y="0"/>
                    <a:pt x="48" y="10"/>
                    <a:pt x="48" y="25"/>
                  </a:cubicBezTo>
                  <a:cubicBezTo>
                    <a:pt x="48" y="42"/>
                    <a:pt x="36" y="50"/>
                    <a:pt x="24"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8"/>
            <p:cNvSpPr>
              <a:spLocks noEditPoints="1"/>
            </p:cNvSpPr>
            <p:nvPr userDrawn="1"/>
          </p:nvSpPr>
          <p:spPr bwMode="auto">
            <a:xfrm>
              <a:off x="8316913" y="1019175"/>
              <a:ext cx="96838" cy="111125"/>
            </a:xfrm>
            <a:custGeom>
              <a:avLst/>
              <a:gdLst>
                <a:gd name="T0" fmla="*/ 37 w 58"/>
                <a:gd name="T1" fmla="*/ 38 h 66"/>
                <a:gd name="T2" fmla="*/ 32 w 58"/>
                <a:gd name="T3" fmla="*/ 22 h 66"/>
                <a:gd name="T4" fmla="*/ 28 w 58"/>
                <a:gd name="T5" fmla="*/ 10 h 66"/>
                <a:gd name="T6" fmla="*/ 28 w 58"/>
                <a:gd name="T7" fmla="*/ 10 h 66"/>
                <a:gd name="T8" fmla="*/ 25 w 58"/>
                <a:gd name="T9" fmla="*/ 22 h 66"/>
                <a:gd name="T10" fmla="*/ 20 w 58"/>
                <a:gd name="T11" fmla="*/ 38 h 66"/>
                <a:gd name="T12" fmla="*/ 37 w 58"/>
                <a:gd name="T13" fmla="*/ 38 h 66"/>
                <a:gd name="T14" fmla="*/ 18 w 58"/>
                <a:gd name="T15" fmla="*/ 47 h 66"/>
                <a:gd name="T16" fmla="*/ 12 w 58"/>
                <a:gd name="T17" fmla="*/ 66 h 66"/>
                <a:gd name="T18" fmla="*/ 0 w 58"/>
                <a:gd name="T19" fmla="*/ 66 h 66"/>
                <a:gd name="T20" fmla="*/ 21 w 58"/>
                <a:gd name="T21" fmla="*/ 0 h 66"/>
                <a:gd name="T22" fmla="*/ 36 w 58"/>
                <a:gd name="T23" fmla="*/ 0 h 66"/>
                <a:gd name="T24" fmla="*/ 58 w 58"/>
                <a:gd name="T25" fmla="*/ 66 h 66"/>
                <a:gd name="T26" fmla="*/ 45 w 58"/>
                <a:gd name="T27" fmla="*/ 66 h 66"/>
                <a:gd name="T28" fmla="*/ 39 w 58"/>
                <a:gd name="T29" fmla="*/ 47 h 66"/>
                <a:gd name="T30" fmla="*/ 18 w 58"/>
                <a:gd name="T31" fmla="*/ 4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6">
                  <a:moveTo>
                    <a:pt x="37" y="38"/>
                  </a:moveTo>
                  <a:cubicBezTo>
                    <a:pt x="32" y="22"/>
                    <a:pt x="32" y="22"/>
                    <a:pt x="32" y="22"/>
                  </a:cubicBezTo>
                  <a:cubicBezTo>
                    <a:pt x="30" y="18"/>
                    <a:pt x="29" y="14"/>
                    <a:pt x="28" y="10"/>
                  </a:cubicBezTo>
                  <a:cubicBezTo>
                    <a:pt x="28" y="10"/>
                    <a:pt x="28" y="10"/>
                    <a:pt x="28" y="10"/>
                  </a:cubicBezTo>
                  <a:cubicBezTo>
                    <a:pt x="27" y="14"/>
                    <a:pt x="26" y="18"/>
                    <a:pt x="25" y="22"/>
                  </a:cubicBezTo>
                  <a:cubicBezTo>
                    <a:pt x="20" y="38"/>
                    <a:pt x="20" y="38"/>
                    <a:pt x="20" y="38"/>
                  </a:cubicBezTo>
                  <a:lnTo>
                    <a:pt x="37" y="38"/>
                  </a:lnTo>
                  <a:close/>
                  <a:moveTo>
                    <a:pt x="18" y="47"/>
                  </a:moveTo>
                  <a:cubicBezTo>
                    <a:pt x="12" y="66"/>
                    <a:pt x="12" y="66"/>
                    <a:pt x="12" y="66"/>
                  </a:cubicBezTo>
                  <a:cubicBezTo>
                    <a:pt x="0" y="66"/>
                    <a:pt x="0" y="66"/>
                    <a:pt x="0" y="66"/>
                  </a:cubicBezTo>
                  <a:cubicBezTo>
                    <a:pt x="21" y="0"/>
                    <a:pt x="21" y="0"/>
                    <a:pt x="21" y="0"/>
                  </a:cubicBezTo>
                  <a:cubicBezTo>
                    <a:pt x="36" y="0"/>
                    <a:pt x="36" y="0"/>
                    <a:pt x="36" y="0"/>
                  </a:cubicBezTo>
                  <a:cubicBezTo>
                    <a:pt x="58" y="66"/>
                    <a:pt x="58" y="66"/>
                    <a:pt x="58" y="66"/>
                  </a:cubicBezTo>
                  <a:cubicBezTo>
                    <a:pt x="45" y="66"/>
                    <a:pt x="45" y="66"/>
                    <a:pt x="45" y="66"/>
                  </a:cubicBezTo>
                  <a:cubicBezTo>
                    <a:pt x="39" y="47"/>
                    <a:pt x="39" y="47"/>
                    <a:pt x="39" y="47"/>
                  </a:cubicBezTo>
                  <a:lnTo>
                    <a:pt x="18" y="47"/>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Freeform 9"/>
            <p:cNvSpPr>
              <a:spLocks/>
            </p:cNvSpPr>
            <p:nvPr userDrawn="1"/>
          </p:nvSpPr>
          <p:spPr bwMode="auto">
            <a:xfrm>
              <a:off x="8424863" y="1014413"/>
              <a:ext cx="73025" cy="115888"/>
            </a:xfrm>
            <a:custGeom>
              <a:avLst/>
              <a:gdLst>
                <a:gd name="T0" fmla="*/ 12 w 44"/>
                <a:gd name="T1" fmla="*/ 42 h 69"/>
                <a:gd name="T2" fmla="*/ 12 w 44"/>
                <a:gd name="T3" fmla="*/ 42 h 69"/>
                <a:gd name="T4" fmla="*/ 16 w 44"/>
                <a:gd name="T5" fmla="*/ 37 h 69"/>
                <a:gd name="T6" fmla="*/ 27 w 44"/>
                <a:gd name="T7" fmla="*/ 21 h 69"/>
                <a:gd name="T8" fmla="*/ 42 w 44"/>
                <a:gd name="T9" fmla="*/ 21 h 69"/>
                <a:gd name="T10" fmla="*/ 24 w 44"/>
                <a:gd name="T11" fmla="*/ 41 h 69"/>
                <a:gd name="T12" fmla="*/ 44 w 44"/>
                <a:gd name="T13" fmla="*/ 69 h 69"/>
                <a:gd name="T14" fmla="*/ 29 w 44"/>
                <a:gd name="T15" fmla="*/ 69 h 69"/>
                <a:gd name="T16" fmla="*/ 16 w 44"/>
                <a:gd name="T17" fmla="*/ 48 h 69"/>
                <a:gd name="T18" fmla="*/ 12 w 44"/>
                <a:gd name="T19" fmla="*/ 53 h 69"/>
                <a:gd name="T20" fmla="*/ 12 w 44"/>
                <a:gd name="T21" fmla="*/ 69 h 69"/>
                <a:gd name="T22" fmla="*/ 0 w 44"/>
                <a:gd name="T23" fmla="*/ 69 h 69"/>
                <a:gd name="T24" fmla="*/ 0 w 44"/>
                <a:gd name="T25" fmla="*/ 0 h 69"/>
                <a:gd name="T26" fmla="*/ 12 w 44"/>
                <a:gd name="T27" fmla="*/ 0 h 69"/>
                <a:gd name="T28" fmla="*/ 12 w 44"/>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9">
                  <a:moveTo>
                    <a:pt x="12" y="42"/>
                  </a:moveTo>
                  <a:cubicBezTo>
                    <a:pt x="12" y="42"/>
                    <a:pt x="12" y="42"/>
                    <a:pt x="12" y="42"/>
                  </a:cubicBezTo>
                  <a:cubicBezTo>
                    <a:pt x="13" y="40"/>
                    <a:pt x="15" y="38"/>
                    <a:pt x="16" y="37"/>
                  </a:cubicBezTo>
                  <a:cubicBezTo>
                    <a:pt x="27" y="21"/>
                    <a:pt x="27" y="21"/>
                    <a:pt x="27" y="21"/>
                  </a:cubicBezTo>
                  <a:cubicBezTo>
                    <a:pt x="42" y="21"/>
                    <a:pt x="42" y="21"/>
                    <a:pt x="42" y="21"/>
                  </a:cubicBezTo>
                  <a:cubicBezTo>
                    <a:pt x="24" y="41"/>
                    <a:pt x="24" y="41"/>
                    <a:pt x="24" y="41"/>
                  </a:cubicBezTo>
                  <a:cubicBezTo>
                    <a:pt x="44" y="69"/>
                    <a:pt x="44" y="69"/>
                    <a:pt x="44" y="69"/>
                  </a:cubicBezTo>
                  <a:cubicBezTo>
                    <a:pt x="29" y="69"/>
                    <a:pt x="29" y="69"/>
                    <a:pt x="29" y="69"/>
                  </a:cubicBezTo>
                  <a:cubicBezTo>
                    <a:pt x="16" y="48"/>
                    <a:pt x="16" y="48"/>
                    <a:pt x="16" y="48"/>
                  </a:cubicBezTo>
                  <a:cubicBezTo>
                    <a:pt x="12" y="53"/>
                    <a:pt x="12" y="53"/>
                    <a:pt x="12" y="53"/>
                  </a:cubicBezTo>
                  <a:cubicBezTo>
                    <a:pt x="12" y="69"/>
                    <a:pt x="12" y="69"/>
                    <a:pt x="12" y="69"/>
                  </a:cubicBezTo>
                  <a:cubicBezTo>
                    <a:pt x="0" y="69"/>
                    <a:pt x="0" y="69"/>
                    <a:pt x="0" y="69"/>
                  </a:cubicBezTo>
                  <a:cubicBezTo>
                    <a:pt x="0" y="0"/>
                    <a:pt x="0" y="0"/>
                    <a:pt x="0" y="0"/>
                  </a:cubicBezTo>
                  <a:cubicBezTo>
                    <a:pt x="12" y="0"/>
                    <a:pt x="12" y="0"/>
                    <a:pt x="12" y="0"/>
                  </a:cubicBezTo>
                  <a:lnTo>
                    <a:pt x="12" y="42"/>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10"/>
            <p:cNvSpPr>
              <a:spLocks noEditPoints="1"/>
            </p:cNvSpPr>
            <p:nvPr userDrawn="1"/>
          </p:nvSpPr>
          <p:spPr bwMode="auto">
            <a:xfrm>
              <a:off x="8501063" y="1047750"/>
              <a:ext cx="66675" cy="84138"/>
            </a:xfrm>
            <a:custGeom>
              <a:avLst/>
              <a:gdLst>
                <a:gd name="T0" fmla="*/ 28 w 40"/>
                <a:gd name="T1" fmla="*/ 26 h 50"/>
                <a:gd name="T2" fmla="*/ 11 w 40"/>
                <a:gd name="T3" fmla="*/ 35 h 50"/>
                <a:gd name="T4" fmla="*/ 18 w 40"/>
                <a:gd name="T5" fmla="*/ 41 h 50"/>
                <a:gd name="T6" fmla="*/ 28 w 40"/>
                <a:gd name="T7" fmla="*/ 35 h 50"/>
                <a:gd name="T8" fmla="*/ 28 w 40"/>
                <a:gd name="T9" fmla="*/ 32 h 50"/>
                <a:gd name="T10" fmla="*/ 28 w 40"/>
                <a:gd name="T11" fmla="*/ 26 h 50"/>
                <a:gd name="T12" fmla="*/ 40 w 40"/>
                <a:gd name="T13" fmla="*/ 38 h 50"/>
                <a:gd name="T14" fmla="*/ 40 w 40"/>
                <a:gd name="T15" fmla="*/ 49 h 50"/>
                <a:gd name="T16" fmla="*/ 30 w 40"/>
                <a:gd name="T17" fmla="*/ 49 h 50"/>
                <a:gd name="T18" fmla="*/ 29 w 40"/>
                <a:gd name="T19" fmla="*/ 44 h 50"/>
                <a:gd name="T20" fmla="*/ 29 w 40"/>
                <a:gd name="T21" fmla="*/ 44 h 50"/>
                <a:gd name="T22" fmla="*/ 14 w 40"/>
                <a:gd name="T23" fmla="*/ 50 h 50"/>
                <a:gd name="T24" fmla="*/ 0 w 40"/>
                <a:gd name="T25" fmla="*/ 36 h 50"/>
                <a:gd name="T26" fmla="*/ 28 w 40"/>
                <a:gd name="T27" fmla="*/ 18 h 50"/>
                <a:gd name="T28" fmla="*/ 28 w 40"/>
                <a:gd name="T29" fmla="*/ 17 h 50"/>
                <a:gd name="T30" fmla="*/ 18 w 40"/>
                <a:gd name="T31" fmla="*/ 9 h 50"/>
                <a:gd name="T32" fmla="*/ 5 w 40"/>
                <a:gd name="T33" fmla="*/ 12 h 50"/>
                <a:gd name="T34" fmla="*/ 3 w 40"/>
                <a:gd name="T35" fmla="*/ 5 h 50"/>
                <a:gd name="T36" fmla="*/ 20 w 40"/>
                <a:gd name="T37" fmla="*/ 0 h 50"/>
                <a:gd name="T38" fmla="*/ 40 w 40"/>
                <a:gd name="T39" fmla="*/ 20 h 50"/>
                <a:gd name="T40" fmla="*/ 40 w 40"/>
                <a:gd name="T4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0">
                  <a:moveTo>
                    <a:pt x="28" y="26"/>
                  </a:moveTo>
                  <a:cubicBezTo>
                    <a:pt x="20" y="26"/>
                    <a:pt x="11" y="27"/>
                    <a:pt x="11" y="35"/>
                  </a:cubicBezTo>
                  <a:cubicBezTo>
                    <a:pt x="11" y="39"/>
                    <a:pt x="14" y="41"/>
                    <a:pt x="18" y="41"/>
                  </a:cubicBezTo>
                  <a:cubicBezTo>
                    <a:pt x="23" y="41"/>
                    <a:pt x="27" y="38"/>
                    <a:pt x="28" y="35"/>
                  </a:cubicBezTo>
                  <a:cubicBezTo>
                    <a:pt x="28" y="34"/>
                    <a:pt x="28" y="33"/>
                    <a:pt x="28" y="32"/>
                  </a:cubicBezTo>
                  <a:lnTo>
                    <a:pt x="28" y="26"/>
                  </a:lnTo>
                  <a:close/>
                  <a:moveTo>
                    <a:pt x="40" y="38"/>
                  </a:moveTo>
                  <a:cubicBezTo>
                    <a:pt x="40" y="42"/>
                    <a:pt x="40" y="46"/>
                    <a:pt x="40" y="49"/>
                  </a:cubicBezTo>
                  <a:cubicBezTo>
                    <a:pt x="30" y="49"/>
                    <a:pt x="30" y="49"/>
                    <a:pt x="30" y="49"/>
                  </a:cubicBezTo>
                  <a:cubicBezTo>
                    <a:pt x="29" y="44"/>
                    <a:pt x="29" y="44"/>
                    <a:pt x="29" y="44"/>
                  </a:cubicBezTo>
                  <a:cubicBezTo>
                    <a:pt x="29" y="44"/>
                    <a:pt x="29" y="44"/>
                    <a:pt x="29" y="44"/>
                  </a:cubicBezTo>
                  <a:cubicBezTo>
                    <a:pt x="26" y="47"/>
                    <a:pt x="21" y="50"/>
                    <a:pt x="14" y="50"/>
                  </a:cubicBezTo>
                  <a:cubicBezTo>
                    <a:pt x="5" y="50"/>
                    <a:pt x="0" y="43"/>
                    <a:pt x="0" y="36"/>
                  </a:cubicBezTo>
                  <a:cubicBezTo>
                    <a:pt x="0" y="24"/>
                    <a:pt x="10" y="18"/>
                    <a:pt x="28" y="18"/>
                  </a:cubicBezTo>
                  <a:cubicBezTo>
                    <a:pt x="28" y="17"/>
                    <a:pt x="28" y="17"/>
                    <a:pt x="28" y="17"/>
                  </a:cubicBezTo>
                  <a:cubicBezTo>
                    <a:pt x="28" y="14"/>
                    <a:pt x="26" y="9"/>
                    <a:pt x="18" y="9"/>
                  </a:cubicBezTo>
                  <a:cubicBezTo>
                    <a:pt x="13" y="9"/>
                    <a:pt x="9" y="10"/>
                    <a:pt x="5" y="12"/>
                  </a:cubicBezTo>
                  <a:cubicBezTo>
                    <a:pt x="3" y="5"/>
                    <a:pt x="3" y="5"/>
                    <a:pt x="3" y="5"/>
                  </a:cubicBezTo>
                  <a:cubicBezTo>
                    <a:pt x="7" y="2"/>
                    <a:pt x="13" y="0"/>
                    <a:pt x="20" y="0"/>
                  </a:cubicBezTo>
                  <a:cubicBezTo>
                    <a:pt x="35" y="0"/>
                    <a:pt x="40" y="10"/>
                    <a:pt x="40" y="20"/>
                  </a:cubicBezTo>
                  <a:lnTo>
                    <a:pt x="40" y="38"/>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11"/>
            <p:cNvSpPr>
              <a:spLocks noEditPoints="1"/>
            </p:cNvSpPr>
            <p:nvPr userDrawn="1"/>
          </p:nvSpPr>
          <p:spPr bwMode="auto">
            <a:xfrm>
              <a:off x="8582025" y="1014413"/>
              <a:ext cx="79375" cy="117475"/>
            </a:xfrm>
            <a:custGeom>
              <a:avLst/>
              <a:gdLst>
                <a:gd name="T0" fmla="*/ 35 w 48"/>
                <a:gd name="T1" fmla="*/ 41 h 70"/>
                <a:gd name="T2" fmla="*/ 35 w 48"/>
                <a:gd name="T3" fmla="*/ 38 h 70"/>
                <a:gd name="T4" fmla="*/ 25 w 48"/>
                <a:gd name="T5" fmla="*/ 30 h 70"/>
                <a:gd name="T6" fmla="*/ 13 w 48"/>
                <a:gd name="T7" fmla="*/ 45 h 70"/>
                <a:gd name="T8" fmla="*/ 24 w 48"/>
                <a:gd name="T9" fmla="*/ 60 h 70"/>
                <a:gd name="T10" fmla="*/ 35 w 48"/>
                <a:gd name="T11" fmla="*/ 52 h 70"/>
                <a:gd name="T12" fmla="*/ 35 w 48"/>
                <a:gd name="T13" fmla="*/ 48 h 70"/>
                <a:gd name="T14" fmla="*/ 35 w 48"/>
                <a:gd name="T15" fmla="*/ 41 h 70"/>
                <a:gd name="T16" fmla="*/ 47 w 48"/>
                <a:gd name="T17" fmla="*/ 0 h 70"/>
                <a:gd name="T18" fmla="*/ 47 w 48"/>
                <a:gd name="T19" fmla="*/ 56 h 70"/>
                <a:gd name="T20" fmla="*/ 48 w 48"/>
                <a:gd name="T21" fmla="*/ 69 h 70"/>
                <a:gd name="T22" fmla="*/ 37 w 48"/>
                <a:gd name="T23" fmla="*/ 69 h 70"/>
                <a:gd name="T24" fmla="*/ 36 w 48"/>
                <a:gd name="T25" fmla="*/ 61 h 70"/>
                <a:gd name="T26" fmla="*/ 36 w 48"/>
                <a:gd name="T27" fmla="*/ 61 h 70"/>
                <a:gd name="T28" fmla="*/ 21 w 48"/>
                <a:gd name="T29" fmla="*/ 70 h 70"/>
                <a:gd name="T30" fmla="*/ 0 w 48"/>
                <a:gd name="T31" fmla="*/ 46 h 70"/>
                <a:gd name="T32" fmla="*/ 22 w 48"/>
                <a:gd name="T33" fmla="*/ 20 h 70"/>
                <a:gd name="T34" fmla="*/ 35 w 48"/>
                <a:gd name="T35" fmla="*/ 27 h 70"/>
                <a:gd name="T36" fmla="*/ 35 w 48"/>
                <a:gd name="T37" fmla="*/ 27 h 70"/>
                <a:gd name="T38" fmla="*/ 35 w 48"/>
                <a:gd name="T39" fmla="*/ 0 h 70"/>
                <a:gd name="T40" fmla="*/ 47 w 48"/>
                <a:gd name="T4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35" y="41"/>
                  </a:moveTo>
                  <a:cubicBezTo>
                    <a:pt x="35" y="40"/>
                    <a:pt x="35" y="39"/>
                    <a:pt x="35" y="38"/>
                  </a:cubicBezTo>
                  <a:cubicBezTo>
                    <a:pt x="34" y="33"/>
                    <a:pt x="30" y="30"/>
                    <a:pt x="25" y="30"/>
                  </a:cubicBezTo>
                  <a:cubicBezTo>
                    <a:pt x="17" y="30"/>
                    <a:pt x="13" y="36"/>
                    <a:pt x="13" y="45"/>
                  </a:cubicBezTo>
                  <a:cubicBezTo>
                    <a:pt x="13" y="54"/>
                    <a:pt x="17" y="60"/>
                    <a:pt x="24" y="60"/>
                  </a:cubicBezTo>
                  <a:cubicBezTo>
                    <a:pt x="29" y="60"/>
                    <a:pt x="34" y="57"/>
                    <a:pt x="35" y="52"/>
                  </a:cubicBezTo>
                  <a:cubicBezTo>
                    <a:pt x="35" y="51"/>
                    <a:pt x="35" y="50"/>
                    <a:pt x="35" y="48"/>
                  </a:cubicBezTo>
                  <a:lnTo>
                    <a:pt x="35" y="41"/>
                  </a:lnTo>
                  <a:close/>
                  <a:moveTo>
                    <a:pt x="47" y="0"/>
                  </a:moveTo>
                  <a:cubicBezTo>
                    <a:pt x="47" y="56"/>
                    <a:pt x="47" y="56"/>
                    <a:pt x="47" y="56"/>
                  </a:cubicBezTo>
                  <a:cubicBezTo>
                    <a:pt x="47" y="60"/>
                    <a:pt x="47" y="66"/>
                    <a:pt x="48" y="69"/>
                  </a:cubicBezTo>
                  <a:cubicBezTo>
                    <a:pt x="37" y="69"/>
                    <a:pt x="37" y="69"/>
                    <a:pt x="37" y="69"/>
                  </a:cubicBezTo>
                  <a:cubicBezTo>
                    <a:pt x="36" y="61"/>
                    <a:pt x="36" y="61"/>
                    <a:pt x="36" y="61"/>
                  </a:cubicBezTo>
                  <a:cubicBezTo>
                    <a:pt x="36" y="61"/>
                    <a:pt x="36" y="61"/>
                    <a:pt x="36" y="61"/>
                  </a:cubicBezTo>
                  <a:cubicBezTo>
                    <a:pt x="33" y="67"/>
                    <a:pt x="28" y="70"/>
                    <a:pt x="21" y="70"/>
                  </a:cubicBezTo>
                  <a:cubicBezTo>
                    <a:pt x="9" y="70"/>
                    <a:pt x="0" y="60"/>
                    <a:pt x="0" y="46"/>
                  </a:cubicBezTo>
                  <a:cubicBezTo>
                    <a:pt x="0" y="30"/>
                    <a:pt x="10" y="20"/>
                    <a:pt x="22" y="20"/>
                  </a:cubicBezTo>
                  <a:cubicBezTo>
                    <a:pt x="28" y="20"/>
                    <a:pt x="33" y="23"/>
                    <a:pt x="35" y="27"/>
                  </a:cubicBezTo>
                  <a:cubicBezTo>
                    <a:pt x="35" y="27"/>
                    <a:pt x="35" y="27"/>
                    <a:pt x="35" y="27"/>
                  </a:cubicBezTo>
                  <a:cubicBezTo>
                    <a:pt x="35" y="0"/>
                    <a:pt x="35" y="0"/>
                    <a:pt x="35" y="0"/>
                  </a:cubicBezTo>
                  <a:lnTo>
                    <a:pt x="47" y="0"/>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2"/>
            <p:cNvSpPr>
              <a:spLocks noEditPoints="1"/>
            </p:cNvSpPr>
            <p:nvPr userDrawn="1"/>
          </p:nvSpPr>
          <p:spPr bwMode="auto">
            <a:xfrm>
              <a:off x="8675688" y="1047750"/>
              <a:ext cx="73025" cy="84138"/>
            </a:xfrm>
            <a:custGeom>
              <a:avLst/>
              <a:gdLst>
                <a:gd name="T0" fmla="*/ 32 w 44"/>
                <a:gd name="T1" fmla="*/ 20 h 50"/>
                <a:gd name="T2" fmla="*/ 23 w 44"/>
                <a:gd name="T3" fmla="*/ 9 h 50"/>
                <a:gd name="T4" fmla="*/ 12 w 44"/>
                <a:gd name="T5" fmla="*/ 20 h 50"/>
                <a:gd name="T6" fmla="*/ 32 w 44"/>
                <a:gd name="T7" fmla="*/ 20 h 50"/>
                <a:gd name="T8" fmla="*/ 12 w 44"/>
                <a:gd name="T9" fmla="*/ 29 h 50"/>
                <a:gd name="T10" fmla="*/ 26 w 44"/>
                <a:gd name="T11" fmla="*/ 41 h 50"/>
                <a:gd name="T12" fmla="*/ 39 w 44"/>
                <a:gd name="T13" fmla="*/ 39 h 50"/>
                <a:gd name="T14" fmla="*/ 41 w 44"/>
                <a:gd name="T15" fmla="*/ 47 h 50"/>
                <a:gd name="T16" fmla="*/ 24 w 44"/>
                <a:gd name="T17" fmla="*/ 50 h 50"/>
                <a:gd name="T18" fmla="*/ 0 w 44"/>
                <a:gd name="T19" fmla="*/ 26 h 50"/>
                <a:gd name="T20" fmla="*/ 23 w 44"/>
                <a:gd name="T21" fmla="*/ 0 h 50"/>
                <a:gd name="T22" fmla="*/ 44 w 44"/>
                <a:gd name="T23" fmla="*/ 23 h 50"/>
                <a:gd name="T24" fmla="*/ 43 w 44"/>
                <a:gd name="T25" fmla="*/ 29 h 50"/>
                <a:gd name="T26" fmla="*/ 12 w 44"/>
                <a:gd name="T2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50">
                  <a:moveTo>
                    <a:pt x="32" y="20"/>
                  </a:moveTo>
                  <a:cubicBezTo>
                    <a:pt x="32" y="16"/>
                    <a:pt x="30" y="9"/>
                    <a:pt x="23" y="9"/>
                  </a:cubicBezTo>
                  <a:cubicBezTo>
                    <a:pt x="15" y="9"/>
                    <a:pt x="12" y="15"/>
                    <a:pt x="12" y="20"/>
                  </a:cubicBezTo>
                  <a:lnTo>
                    <a:pt x="32" y="20"/>
                  </a:lnTo>
                  <a:close/>
                  <a:moveTo>
                    <a:pt x="12" y="29"/>
                  </a:moveTo>
                  <a:cubicBezTo>
                    <a:pt x="12" y="37"/>
                    <a:pt x="19" y="41"/>
                    <a:pt x="26" y="41"/>
                  </a:cubicBezTo>
                  <a:cubicBezTo>
                    <a:pt x="32" y="41"/>
                    <a:pt x="36" y="40"/>
                    <a:pt x="39" y="39"/>
                  </a:cubicBezTo>
                  <a:cubicBezTo>
                    <a:pt x="41" y="47"/>
                    <a:pt x="41" y="47"/>
                    <a:pt x="41" y="47"/>
                  </a:cubicBezTo>
                  <a:cubicBezTo>
                    <a:pt x="37" y="49"/>
                    <a:pt x="31" y="50"/>
                    <a:pt x="24" y="50"/>
                  </a:cubicBezTo>
                  <a:cubicBezTo>
                    <a:pt x="9" y="50"/>
                    <a:pt x="0" y="40"/>
                    <a:pt x="0" y="26"/>
                  </a:cubicBezTo>
                  <a:cubicBezTo>
                    <a:pt x="0" y="13"/>
                    <a:pt x="8" y="0"/>
                    <a:pt x="23" y="0"/>
                  </a:cubicBezTo>
                  <a:cubicBezTo>
                    <a:pt x="39" y="0"/>
                    <a:pt x="44" y="13"/>
                    <a:pt x="44" y="23"/>
                  </a:cubicBezTo>
                  <a:cubicBezTo>
                    <a:pt x="44" y="26"/>
                    <a:pt x="43" y="27"/>
                    <a:pt x="43" y="29"/>
                  </a:cubicBezTo>
                  <a:lnTo>
                    <a:pt x="12" y="29"/>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13"/>
            <p:cNvSpPr>
              <a:spLocks/>
            </p:cNvSpPr>
            <p:nvPr userDrawn="1"/>
          </p:nvSpPr>
          <p:spPr bwMode="auto">
            <a:xfrm>
              <a:off x="8761413" y="1047750"/>
              <a:ext cx="119063" cy="82550"/>
            </a:xfrm>
            <a:custGeom>
              <a:avLst/>
              <a:gdLst>
                <a:gd name="T0" fmla="*/ 1 w 71"/>
                <a:gd name="T1" fmla="*/ 16 h 49"/>
                <a:gd name="T2" fmla="*/ 0 w 71"/>
                <a:gd name="T3" fmla="*/ 1 h 49"/>
                <a:gd name="T4" fmla="*/ 10 w 71"/>
                <a:gd name="T5" fmla="*/ 1 h 49"/>
                <a:gd name="T6" fmla="*/ 11 w 71"/>
                <a:gd name="T7" fmla="*/ 8 h 49"/>
                <a:gd name="T8" fmla="*/ 11 w 71"/>
                <a:gd name="T9" fmla="*/ 8 h 49"/>
                <a:gd name="T10" fmla="*/ 26 w 71"/>
                <a:gd name="T11" fmla="*/ 0 h 49"/>
                <a:gd name="T12" fmla="*/ 39 w 71"/>
                <a:gd name="T13" fmla="*/ 9 h 49"/>
                <a:gd name="T14" fmla="*/ 39 w 71"/>
                <a:gd name="T15" fmla="*/ 9 h 49"/>
                <a:gd name="T16" fmla="*/ 45 w 71"/>
                <a:gd name="T17" fmla="*/ 3 h 49"/>
                <a:gd name="T18" fmla="*/ 55 w 71"/>
                <a:gd name="T19" fmla="*/ 0 h 49"/>
                <a:gd name="T20" fmla="*/ 71 w 71"/>
                <a:gd name="T21" fmla="*/ 21 h 49"/>
                <a:gd name="T22" fmla="*/ 71 w 71"/>
                <a:gd name="T23" fmla="*/ 49 h 49"/>
                <a:gd name="T24" fmla="*/ 59 w 71"/>
                <a:gd name="T25" fmla="*/ 49 h 49"/>
                <a:gd name="T26" fmla="*/ 59 w 71"/>
                <a:gd name="T27" fmla="*/ 23 h 49"/>
                <a:gd name="T28" fmla="*/ 50 w 71"/>
                <a:gd name="T29" fmla="*/ 10 h 49"/>
                <a:gd name="T30" fmla="*/ 42 w 71"/>
                <a:gd name="T31" fmla="*/ 16 h 49"/>
                <a:gd name="T32" fmla="*/ 41 w 71"/>
                <a:gd name="T33" fmla="*/ 20 h 49"/>
                <a:gd name="T34" fmla="*/ 41 w 71"/>
                <a:gd name="T35" fmla="*/ 49 h 49"/>
                <a:gd name="T36" fmla="*/ 30 w 71"/>
                <a:gd name="T37" fmla="*/ 49 h 49"/>
                <a:gd name="T38" fmla="*/ 30 w 71"/>
                <a:gd name="T39" fmla="*/ 21 h 49"/>
                <a:gd name="T40" fmla="*/ 22 w 71"/>
                <a:gd name="T41" fmla="*/ 10 h 49"/>
                <a:gd name="T42" fmla="*/ 13 w 71"/>
                <a:gd name="T43" fmla="*/ 17 h 49"/>
                <a:gd name="T44" fmla="*/ 12 w 71"/>
                <a:gd name="T45" fmla="*/ 21 h 49"/>
                <a:gd name="T46" fmla="*/ 12 w 71"/>
                <a:gd name="T47" fmla="*/ 49 h 49"/>
                <a:gd name="T48" fmla="*/ 1 w 71"/>
                <a:gd name="T49" fmla="*/ 49 h 49"/>
                <a:gd name="T50" fmla="*/ 1 w 71"/>
                <a:gd name="T51"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9">
                  <a:moveTo>
                    <a:pt x="1" y="16"/>
                  </a:moveTo>
                  <a:cubicBezTo>
                    <a:pt x="1" y="10"/>
                    <a:pt x="0" y="6"/>
                    <a:pt x="0" y="1"/>
                  </a:cubicBezTo>
                  <a:cubicBezTo>
                    <a:pt x="10" y="1"/>
                    <a:pt x="10" y="1"/>
                    <a:pt x="10" y="1"/>
                  </a:cubicBezTo>
                  <a:cubicBezTo>
                    <a:pt x="11" y="8"/>
                    <a:pt x="11" y="8"/>
                    <a:pt x="11" y="8"/>
                  </a:cubicBezTo>
                  <a:cubicBezTo>
                    <a:pt x="11" y="8"/>
                    <a:pt x="11" y="8"/>
                    <a:pt x="11" y="8"/>
                  </a:cubicBezTo>
                  <a:cubicBezTo>
                    <a:pt x="14" y="5"/>
                    <a:pt x="18" y="0"/>
                    <a:pt x="26" y="0"/>
                  </a:cubicBezTo>
                  <a:cubicBezTo>
                    <a:pt x="32" y="0"/>
                    <a:pt x="37" y="4"/>
                    <a:pt x="39" y="9"/>
                  </a:cubicBezTo>
                  <a:cubicBezTo>
                    <a:pt x="39" y="9"/>
                    <a:pt x="39" y="9"/>
                    <a:pt x="39" y="9"/>
                  </a:cubicBezTo>
                  <a:cubicBezTo>
                    <a:pt x="41" y="7"/>
                    <a:pt x="43" y="5"/>
                    <a:pt x="45" y="3"/>
                  </a:cubicBezTo>
                  <a:cubicBezTo>
                    <a:pt x="48" y="1"/>
                    <a:pt x="51" y="0"/>
                    <a:pt x="55" y="0"/>
                  </a:cubicBezTo>
                  <a:cubicBezTo>
                    <a:pt x="63" y="0"/>
                    <a:pt x="71" y="6"/>
                    <a:pt x="71" y="21"/>
                  </a:cubicBezTo>
                  <a:cubicBezTo>
                    <a:pt x="71" y="49"/>
                    <a:pt x="71" y="49"/>
                    <a:pt x="71" y="49"/>
                  </a:cubicBezTo>
                  <a:cubicBezTo>
                    <a:pt x="59" y="49"/>
                    <a:pt x="59" y="49"/>
                    <a:pt x="59" y="49"/>
                  </a:cubicBezTo>
                  <a:cubicBezTo>
                    <a:pt x="59" y="23"/>
                    <a:pt x="59" y="23"/>
                    <a:pt x="59" y="23"/>
                  </a:cubicBezTo>
                  <a:cubicBezTo>
                    <a:pt x="59" y="15"/>
                    <a:pt x="56" y="10"/>
                    <a:pt x="50" y="10"/>
                  </a:cubicBezTo>
                  <a:cubicBezTo>
                    <a:pt x="46" y="10"/>
                    <a:pt x="43" y="13"/>
                    <a:pt x="42" y="16"/>
                  </a:cubicBezTo>
                  <a:cubicBezTo>
                    <a:pt x="42" y="18"/>
                    <a:pt x="41" y="19"/>
                    <a:pt x="41" y="20"/>
                  </a:cubicBezTo>
                  <a:cubicBezTo>
                    <a:pt x="41" y="49"/>
                    <a:pt x="41" y="49"/>
                    <a:pt x="41" y="49"/>
                  </a:cubicBezTo>
                  <a:cubicBezTo>
                    <a:pt x="30" y="49"/>
                    <a:pt x="30" y="49"/>
                    <a:pt x="30" y="49"/>
                  </a:cubicBezTo>
                  <a:cubicBezTo>
                    <a:pt x="30" y="21"/>
                    <a:pt x="30" y="21"/>
                    <a:pt x="30" y="21"/>
                  </a:cubicBezTo>
                  <a:cubicBezTo>
                    <a:pt x="30" y="15"/>
                    <a:pt x="27" y="10"/>
                    <a:pt x="22" y="10"/>
                  </a:cubicBezTo>
                  <a:cubicBezTo>
                    <a:pt x="17" y="10"/>
                    <a:pt x="14" y="14"/>
                    <a:pt x="13" y="17"/>
                  </a:cubicBezTo>
                  <a:cubicBezTo>
                    <a:pt x="12" y="18"/>
                    <a:pt x="12" y="20"/>
                    <a:pt x="12" y="21"/>
                  </a:cubicBezTo>
                  <a:cubicBezTo>
                    <a:pt x="12" y="49"/>
                    <a:pt x="12" y="49"/>
                    <a:pt x="12" y="49"/>
                  </a:cubicBezTo>
                  <a:cubicBezTo>
                    <a:pt x="1" y="49"/>
                    <a:pt x="1" y="49"/>
                    <a:pt x="1" y="49"/>
                  </a:cubicBezTo>
                  <a:lnTo>
                    <a:pt x="1" y="1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4"/>
            <p:cNvSpPr>
              <a:spLocks noEditPoints="1"/>
            </p:cNvSpPr>
            <p:nvPr userDrawn="1"/>
          </p:nvSpPr>
          <p:spPr bwMode="auto">
            <a:xfrm>
              <a:off x="8896350" y="1017588"/>
              <a:ext cx="23813" cy="112713"/>
            </a:xfrm>
            <a:custGeom>
              <a:avLst/>
              <a:gdLst>
                <a:gd name="T0" fmla="*/ 1 w 14"/>
                <a:gd name="T1" fmla="*/ 19 h 67"/>
                <a:gd name="T2" fmla="*/ 13 w 14"/>
                <a:gd name="T3" fmla="*/ 19 h 67"/>
                <a:gd name="T4" fmla="*/ 13 w 14"/>
                <a:gd name="T5" fmla="*/ 67 h 67"/>
                <a:gd name="T6" fmla="*/ 1 w 14"/>
                <a:gd name="T7" fmla="*/ 67 h 67"/>
                <a:gd name="T8" fmla="*/ 1 w 14"/>
                <a:gd name="T9" fmla="*/ 19 h 67"/>
                <a:gd name="T10" fmla="*/ 7 w 14"/>
                <a:gd name="T11" fmla="*/ 13 h 67"/>
                <a:gd name="T12" fmla="*/ 0 w 14"/>
                <a:gd name="T13" fmla="*/ 6 h 67"/>
                <a:gd name="T14" fmla="*/ 7 w 14"/>
                <a:gd name="T15" fmla="*/ 0 h 67"/>
                <a:gd name="T16" fmla="*/ 14 w 14"/>
                <a:gd name="T17" fmla="*/ 6 h 67"/>
                <a:gd name="T18" fmla="*/ 7 w 14"/>
                <a:gd name="T19"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67">
                  <a:moveTo>
                    <a:pt x="1" y="19"/>
                  </a:moveTo>
                  <a:cubicBezTo>
                    <a:pt x="13" y="19"/>
                    <a:pt x="13" y="19"/>
                    <a:pt x="13" y="19"/>
                  </a:cubicBezTo>
                  <a:cubicBezTo>
                    <a:pt x="13" y="67"/>
                    <a:pt x="13" y="67"/>
                    <a:pt x="13" y="67"/>
                  </a:cubicBezTo>
                  <a:cubicBezTo>
                    <a:pt x="1" y="67"/>
                    <a:pt x="1" y="67"/>
                    <a:pt x="1" y="67"/>
                  </a:cubicBezTo>
                  <a:lnTo>
                    <a:pt x="1" y="19"/>
                  </a:lnTo>
                  <a:close/>
                  <a:moveTo>
                    <a:pt x="7" y="13"/>
                  </a:moveTo>
                  <a:cubicBezTo>
                    <a:pt x="3" y="13"/>
                    <a:pt x="0" y="10"/>
                    <a:pt x="0" y="6"/>
                  </a:cubicBezTo>
                  <a:cubicBezTo>
                    <a:pt x="0" y="3"/>
                    <a:pt x="3" y="0"/>
                    <a:pt x="7" y="0"/>
                  </a:cubicBezTo>
                  <a:cubicBezTo>
                    <a:pt x="11" y="0"/>
                    <a:pt x="14" y="3"/>
                    <a:pt x="14" y="6"/>
                  </a:cubicBezTo>
                  <a:cubicBezTo>
                    <a:pt x="14" y="10"/>
                    <a:pt x="11" y="13"/>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grpSp>
        <p:nvGrpSpPr>
          <p:cNvPr id="22" name="Ryhmä 21"/>
          <p:cNvGrpSpPr/>
          <p:nvPr userDrawn="1"/>
        </p:nvGrpSpPr>
        <p:grpSpPr>
          <a:xfrm>
            <a:off x="8206565" y="149226"/>
            <a:ext cx="650908" cy="667059"/>
            <a:chOff x="8070850" y="149225"/>
            <a:chExt cx="774700" cy="809626"/>
          </a:xfrm>
        </p:grpSpPr>
        <p:sp>
          <p:nvSpPr>
            <p:cNvPr id="19" name="Freeform 15"/>
            <p:cNvSpPr>
              <a:spLocks noEditPoints="1"/>
            </p:cNvSpPr>
            <p:nvPr userDrawn="1"/>
          </p:nvSpPr>
          <p:spPr bwMode="auto">
            <a:xfrm>
              <a:off x="8070850" y="344488"/>
              <a:ext cx="774700" cy="614363"/>
            </a:xfrm>
            <a:custGeom>
              <a:avLst/>
              <a:gdLst>
                <a:gd name="T0" fmla="*/ 217 w 464"/>
                <a:gd name="T1" fmla="*/ 181 h 367"/>
                <a:gd name="T2" fmla="*/ 172 w 464"/>
                <a:gd name="T3" fmla="*/ 66 h 367"/>
                <a:gd name="T4" fmla="*/ 115 w 464"/>
                <a:gd name="T5" fmla="*/ 181 h 367"/>
                <a:gd name="T6" fmla="*/ 217 w 464"/>
                <a:gd name="T7" fmla="*/ 181 h 367"/>
                <a:gd name="T8" fmla="*/ 353 w 464"/>
                <a:gd name="T9" fmla="*/ 181 h 367"/>
                <a:gd name="T10" fmla="*/ 308 w 464"/>
                <a:gd name="T11" fmla="*/ 67 h 367"/>
                <a:gd name="T12" fmla="*/ 253 w 464"/>
                <a:gd name="T13" fmla="*/ 181 h 367"/>
                <a:gd name="T14" fmla="*/ 353 w 464"/>
                <a:gd name="T15" fmla="*/ 181 h 367"/>
                <a:gd name="T16" fmla="*/ 233 w 464"/>
                <a:gd name="T17" fmla="*/ 220 h 367"/>
                <a:gd name="T18" fmla="*/ 222 w 464"/>
                <a:gd name="T19" fmla="*/ 243 h 367"/>
                <a:gd name="T20" fmla="*/ 172 w 464"/>
                <a:gd name="T21" fmla="*/ 347 h 367"/>
                <a:gd name="T22" fmla="*/ 165 w 464"/>
                <a:gd name="T23" fmla="*/ 367 h 367"/>
                <a:gd name="T24" fmla="*/ 136 w 464"/>
                <a:gd name="T25" fmla="*/ 367 h 367"/>
                <a:gd name="T26" fmla="*/ 145 w 464"/>
                <a:gd name="T27" fmla="*/ 353 h 367"/>
                <a:gd name="T28" fmla="*/ 164 w 464"/>
                <a:gd name="T29" fmla="*/ 315 h 367"/>
                <a:gd name="T30" fmla="*/ 220 w 464"/>
                <a:gd name="T31" fmla="*/ 199 h 367"/>
                <a:gd name="T32" fmla="*/ 222 w 464"/>
                <a:gd name="T33" fmla="*/ 195 h 367"/>
                <a:gd name="T34" fmla="*/ 218 w 464"/>
                <a:gd name="T35" fmla="*/ 195 h 367"/>
                <a:gd name="T36" fmla="*/ 112 w 464"/>
                <a:gd name="T37" fmla="*/ 195 h 367"/>
                <a:gd name="T38" fmla="*/ 107 w 464"/>
                <a:gd name="T39" fmla="*/ 198 h 367"/>
                <a:gd name="T40" fmla="*/ 34 w 464"/>
                <a:gd name="T41" fmla="*/ 352 h 367"/>
                <a:gd name="T42" fmla="*/ 29 w 464"/>
                <a:gd name="T43" fmla="*/ 367 h 367"/>
                <a:gd name="T44" fmla="*/ 0 w 464"/>
                <a:gd name="T45" fmla="*/ 367 h 367"/>
                <a:gd name="T46" fmla="*/ 8 w 464"/>
                <a:gd name="T47" fmla="*/ 353 h 367"/>
                <a:gd name="T48" fmla="*/ 31 w 464"/>
                <a:gd name="T49" fmla="*/ 307 h 367"/>
                <a:gd name="T50" fmla="*/ 91 w 464"/>
                <a:gd name="T51" fmla="*/ 183 h 367"/>
                <a:gd name="T52" fmla="*/ 174 w 464"/>
                <a:gd name="T53" fmla="*/ 14 h 367"/>
                <a:gd name="T54" fmla="*/ 181 w 464"/>
                <a:gd name="T55" fmla="*/ 0 h 367"/>
                <a:gd name="T56" fmla="*/ 242 w 464"/>
                <a:gd name="T57" fmla="*/ 155 h 367"/>
                <a:gd name="T58" fmla="*/ 317 w 464"/>
                <a:gd name="T59" fmla="*/ 0 h 367"/>
                <a:gd name="T60" fmla="*/ 325 w 464"/>
                <a:gd name="T61" fmla="*/ 18 h 367"/>
                <a:gd name="T62" fmla="*/ 455 w 464"/>
                <a:gd name="T63" fmla="*/ 348 h 367"/>
                <a:gd name="T64" fmla="*/ 464 w 464"/>
                <a:gd name="T65" fmla="*/ 367 h 367"/>
                <a:gd name="T66" fmla="*/ 423 w 464"/>
                <a:gd name="T67" fmla="*/ 367 h 367"/>
                <a:gd name="T68" fmla="*/ 406 w 464"/>
                <a:gd name="T69" fmla="*/ 315 h 367"/>
                <a:gd name="T70" fmla="*/ 360 w 464"/>
                <a:gd name="T71" fmla="*/ 195 h 367"/>
                <a:gd name="T72" fmla="*/ 258 w 464"/>
                <a:gd name="T73" fmla="*/ 195 h 367"/>
                <a:gd name="T74" fmla="*/ 327 w 464"/>
                <a:gd name="T75" fmla="*/ 367 h 367"/>
                <a:gd name="T76" fmla="*/ 286 w 464"/>
                <a:gd name="T77" fmla="*/ 367 h 367"/>
                <a:gd name="T78" fmla="*/ 267 w 464"/>
                <a:gd name="T79" fmla="*/ 309 h 367"/>
                <a:gd name="T80" fmla="*/ 234 w 464"/>
                <a:gd name="T81" fmla="*/ 223 h 367"/>
                <a:gd name="T82" fmla="*/ 233 w 464"/>
                <a:gd name="T83" fmla="*/ 2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4" h="367">
                  <a:moveTo>
                    <a:pt x="217" y="181"/>
                  </a:moveTo>
                  <a:cubicBezTo>
                    <a:pt x="202" y="143"/>
                    <a:pt x="187" y="105"/>
                    <a:pt x="172" y="66"/>
                  </a:cubicBezTo>
                  <a:cubicBezTo>
                    <a:pt x="153" y="105"/>
                    <a:pt x="134" y="143"/>
                    <a:pt x="115" y="181"/>
                  </a:cubicBezTo>
                  <a:lnTo>
                    <a:pt x="217" y="181"/>
                  </a:lnTo>
                  <a:close/>
                  <a:moveTo>
                    <a:pt x="353" y="181"/>
                  </a:moveTo>
                  <a:cubicBezTo>
                    <a:pt x="338" y="143"/>
                    <a:pt x="323" y="105"/>
                    <a:pt x="308" y="67"/>
                  </a:cubicBezTo>
                  <a:cubicBezTo>
                    <a:pt x="300" y="80"/>
                    <a:pt x="252" y="178"/>
                    <a:pt x="253" y="181"/>
                  </a:cubicBezTo>
                  <a:lnTo>
                    <a:pt x="353" y="181"/>
                  </a:lnTo>
                  <a:close/>
                  <a:moveTo>
                    <a:pt x="233" y="220"/>
                  </a:moveTo>
                  <a:cubicBezTo>
                    <a:pt x="229" y="228"/>
                    <a:pt x="225" y="236"/>
                    <a:pt x="222" y="243"/>
                  </a:cubicBezTo>
                  <a:cubicBezTo>
                    <a:pt x="205" y="278"/>
                    <a:pt x="189" y="312"/>
                    <a:pt x="172" y="347"/>
                  </a:cubicBezTo>
                  <a:cubicBezTo>
                    <a:pt x="169" y="353"/>
                    <a:pt x="168" y="360"/>
                    <a:pt x="165" y="367"/>
                  </a:cubicBezTo>
                  <a:cubicBezTo>
                    <a:pt x="136" y="367"/>
                    <a:pt x="136" y="367"/>
                    <a:pt x="136" y="367"/>
                  </a:cubicBezTo>
                  <a:cubicBezTo>
                    <a:pt x="139" y="362"/>
                    <a:pt x="142" y="357"/>
                    <a:pt x="145" y="353"/>
                  </a:cubicBezTo>
                  <a:cubicBezTo>
                    <a:pt x="151" y="340"/>
                    <a:pt x="158" y="327"/>
                    <a:pt x="164" y="315"/>
                  </a:cubicBezTo>
                  <a:cubicBezTo>
                    <a:pt x="183" y="276"/>
                    <a:pt x="202" y="237"/>
                    <a:pt x="220" y="199"/>
                  </a:cubicBezTo>
                  <a:cubicBezTo>
                    <a:pt x="221" y="198"/>
                    <a:pt x="221" y="197"/>
                    <a:pt x="222" y="195"/>
                  </a:cubicBezTo>
                  <a:cubicBezTo>
                    <a:pt x="220" y="195"/>
                    <a:pt x="219" y="195"/>
                    <a:pt x="218" y="195"/>
                  </a:cubicBezTo>
                  <a:cubicBezTo>
                    <a:pt x="183" y="195"/>
                    <a:pt x="147" y="195"/>
                    <a:pt x="112" y="195"/>
                  </a:cubicBezTo>
                  <a:cubicBezTo>
                    <a:pt x="110" y="195"/>
                    <a:pt x="108" y="195"/>
                    <a:pt x="107" y="198"/>
                  </a:cubicBezTo>
                  <a:cubicBezTo>
                    <a:pt x="83" y="249"/>
                    <a:pt x="58" y="300"/>
                    <a:pt x="34" y="352"/>
                  </a:cubicBezTo>
                  <a:cubicBezTo>
                    <a:pt x="31" y="356"/>
                    <a:pt x="31" y="362"/>
                    <a:pt x="29" y="367"/>
                  </a:cubicBezTo>
                  <a:cubicBezTo>
                    <a:pt x="0" y="367"/>
                    <a:pt x="0" y="367"/>
                    <a:pt x="0" y="367"/>
                  </a:cubicBezTo>
                  <a:cubicBezTo>
                    <a:pt x="3" y="362"/>
                    <a:pt x="6" y="358"/>
                    <a:pt x="8" y="353"/>
                  </a:cubicBezTo>
                  <a:cubicBezTo>
                    <a:pt x="16" y="338"/>
                    <a:pt x="23" y="323"/>
                    <a:pt x="31" y="307"/>
                  </a:cubicBezTo>
                  <a:cubicBezTo>
                    <a:pt x="51" y="266"/>
                    <a:pt x="71" y="225"/>
                    <a:pt x="91" y="183"/>
                  </a:cubicBezTo>
                  <a:cubicBezTo>
                    <a:pt x="119" y="127"/>
                    <a:pt x="146" y="70"/>
                    <a:pt x="174" y="14"/>
                  </a:cubicBezTo>
                  <a:cubicBezTo>
                    <a:pt x="176" y="9"/>
                    <a:pt x="178" y="5"/>
                    <a:pt x="181" y="0"/>
                  </a:cubicBezTo>
                  <a:cubicBezTo>
                    <a:pt x="201" y="52"/>
                    <a:pt x="222" y="103"/>
                    <a:pt x="242" y="155"/>
                  </a:cubicBezTo>
                  <a:cubicBezTo>
                    <a:pt x="267" y="103"/>
                    <a:pt x="292" y="52"/>
                    <a:pt x="317" y="0"/>
                  </a:cubicBezTo>
                  <a:cubicBezTo>
                    <a:pt x="320" y="7"/>
                    <a:pt x="323" y="13"/>
                    <a:pt x="325" y="18"/>
                  </a:cubicBezTo>
                  <a:cubicBezTo>
                    <a:pt x="368" y="128"/>
                    <a:pt x="412" y="238"/>
                    <a:pt x="455" y="348"/>
                  </a:cubicBezTo>
                  <a:cubicBezTo>
                    <a:pt x="457" y="354"/>
                    <a:pt x="461" y="360"/>
                    <a:pt x="464" y="367"/>
                  </a:cubicBezTo>
                  <a:cubicBezTo>
                    <a:pt x="423" y="367"/>
                    <a:pt x="423" y="367"/>
                    <a:pt x="423" y="367"/>
                  </a:cubicBezTo>
                  <a:cubicBezTo>
                    <a:pt x="421" y="348"/>
                    <a:pt x="413" y="332"/>
                    <a:pt x="406" y="315"/>
                  </a:cubicBezTo>
                  <a:cubicBezTo>
                    <a:pt x="391" y="275"/>
                    <a:pt x="375" y="235"/>
                    <a:pt x="360" y="195"/>
                  </a:cubicBezTo>
                  <a:cubicBezTo>
                    <a:pt x="258" y="195"/>
                    <a:pt x="258" y="195"/>
                    <a:pt x="258" y="195"/>
                  </a:cubicBezTo>
                  <a:cubicBezTo>
                    <a:pt x="281" y="253"/>
                    <a:pt x="302" y="310"/>
                    <a:pt x="327" y="367"/>
                  </a:cubicBezTo>
                  <a:cubicBezTo>
                    <a:pt x="286" y="367"/>
                    <a:pt x="286" y="367"/>
                    <a:pt x="286" y="367"/>
                  </a:cubicBezTo>
                  <a:cubicBezTo>
                    <a:pt x="284" y="346"/>
                    <a:pt x="274" y="328"/>
                    <a:pt x="267" y="309"/>
                  </a:cubicBezTo>
                  <a:cubicBezTo>
                    <a:pt x="257" y="280"/>
                    <a:pt x="245" y="252"/>
                    <a:pt x="234" y="223"/>
                  </a:cubicBezTo>
                  <a:cubicBezTo>
                    <a:pt x="234" y="222"/>
                    <a:pt x="234" y="222"/>
                    <a:pt x="233" y="22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6"/>
            <p:cNvSpPr>
              <a:spLocks noEditPoints="1"/>
            </p:cNvSpPr>
            <p:nvPr userDrawn="1"/>
          </p:nvSpPr>
          <p:spPr bwMode="auto">
            <a:xfrm>
              <a:off x="8264525" y="149225"/>
              <a:ext cx="206375" cy="157163"/>
            </a:xfrm>
            <a:custGeom>
              <a:avLst/>
              <a:gdLst>
                <a:gd name="T0" fmla="*/ 33 w 124"/>
                <a:gd name="T1" fmla="*/ 45 h 94"/>
                <a:gd name="T2" fmla="*/ 40 w 124"/>
                <a:gd name="T3" fmla="*/ 67 h 94"/>
                <a:gd name="T4" fmla="*/ 84 w 124"/>
                <a:gd name="T5" fmla="*/ 73 h 94"/>
                <a:gd name="T6" fmla="*/ 86 w 124"/>
                <a:gd name="T7" fmla="*/ 20 h 94"/>
                <a:gd name="T8" fmla="*/ 47 w 124"/>
                <a:gd name="T9" fmla="*/ 15 h 94"/>
                <a:gd name="T10" fmla="*/ 33 w 124"/>
                <a:gd name="T11" fmla="*/ 45 h 94"/>
                <a:gd name="T12" fmla="*/ 64 w 124"/>
                <a:gd name="T13" fmla="*/ 0 h 94"/>
                <a:gd name="T14" fmla="*/ 108 w 124"/>
                <a:gd name="T15" fmla="*/ 17 h 94"/>
                <a:gd name="T16" fmla="*/ 106 w 124"/>
                <a:gd name="T17" fmla="*/ 76 h 94"/>
                <a:gd name="T18" fmla="*/ 56 w 124"/>
                <a:gd name="T19" fmla="*/ 92 h 94"/>
                <a:gd name="T20" fmla="*/ 19 w 124"/>
                <a:gd name="T21" fmla="*/ 74 h 94"/>
                <a:gd name="T22" fmla="*/ 25 w 124"/>
                <a:gd name="T23" fmla="*/ 13 h 94"/>
                <a:gd name="T24" fmla="*/ 64 w 124"/>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94">
                  <a:moveTo>
                    <a:pt x="33" y="45"/>
                  </a:moveTo>
                  <a:cubicBezTo>
                    <a:pt x="33" y="54"/>
                    <a:pt x="35" y="60"/>
                    <a:pt x="40" y="67"/>
                  </a:cubicBezTo>
                  <a:cubicBezTo>
                    <a:pt x="51" y="84"/>
                    <a:pt x="70" y="86"/>
                    <a:pt x="84" y="73"/>
                  </a:cubicBezTo>
                  <a:cubicBezTo>
                    <a:pt x="98" y="58"/>
                    <a:pt x="99" y="35"/>
                    <a:pt x="86" y="20"/>
                  </a:cubicBezTo>
                  <a:cubicBezTo>
                    <a:pt x="76" y="8"/>
                    <a:pt x="60" y="6"/>
                    <a:pt x="47" y="15"/>
                  </a:cubicBezTo>
                  <a:cubicBezTo>
                    <a:pt x="37" y="22"/>
                    <a:pt x="33" y="33"/>
                    <a:pt x="33" y="45"/>
                  </a:cubicBezTo>
                  <a:moveTo>
                    <a:pt x="64" y="0"/>
                  </a:moveTo>
                  <a:cubicBezTo>
                    <a:pt x="81" y="0"/>
                    <a:pt x="96" y="5"/>
                    <a:pt x="108" y="17"/>
                  </a:cubicBezTo>
                  <a:cubicBezTo>
                    <a:pt x="124" y="35"/>
                    <a:pt x="123" y="60"/>
                    <a:pt x="106" y="76"/>
                  </a:cubicBezTo>
                  <a:cubicBezTo>
                    <a:pt x="92" y="89"/>
                    <a:pt x="75" y="94"/>
                    <a:pt x="56" y="92"/>
                  </a:cubicBezTo>
                  <a:cubicBezTo>
                    <a:pt x="42" y="90"/>
                    <a:pt x="29" y="85"/>
                    <a:pt x="19" y="74"/>
                  </a:cubicBezTo>
                  <a:cubicBezTo>
                    <a:pt x="0" y="54"/>
                    <a:pt x="6" y="27"/>
                    <a:pt x="25" y="13"/>
                  </a:cubicBezTo>
                  <a:cubicBezTo>
                    <a:pt x="36" y="4"/>
                    <a:pt x="49" y="0"/>
                    <a:pt x="6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997813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2" r:id="rId4"/>
    <p:sldLayoutId id="2147483664" r:id="rId5"/>
    <p:sldLayoutId id="2147483653" r:id="rId6"/>
    <p:sldLayoutId id="2147483665" r:id="rId7"/>
    <p:sldLayoutId id="2147483654" r:id="rId8"/>
    <p:sldLayoutId id="2147483660" r:id="rId9"/>
    <p:sldLayoutId id="2147483655" r:id="rId10"/>
    <p:sldLayoutId id="2147483663" r:id="rId11"/>
    <p:sldLayoutId id="2147483651" r:id="rId12"/>
    <p:sldLayoutId id="21474836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4400" b="1" kern="1200">
          <a:solidFill>
            <a:schemeClr val="tx2"/>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chemeClr val="accent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accent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chemeClr val="accent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chemeClr val="accent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accent5"/>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abo.fi/studera-hos-oss/ak-utomlands/aka-pa-utbyte/nar-och-hur-ska-jag-sok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hyperlink" Target="https://www.youtube.com/watch?v=JNuv5wiI4tY&amp;t=11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icca.krook@abo.fi"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katie.mills@abo.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4D58FA5-8657-435C-A3EE-D61D0F6B3EF6}"/>
              </a:ext>
            </a:extLst>
          </p:cNvPr>
          <p:cNvSpPr/>
          <p:nvPr/>
        </p:nvSpPr>
        <p:spPr>
          <a:xfrm>
            <a:off x="0" y="0"/>
            <a:ext cx="7668344" cy="5143500"/>
          </a:xfrm>
          <a:prstGeom prst="rect">
            <a:avLst/>
          </a:prstGeom>
          <a:gradFill>
            <a:gsLst>
              <a:gs pos="0">
                <a:srgbClr val="00264C">
                  <a:alpha val="26000"/>
                </a:srgbClr>
              </a:gs>
              <a:gs pos="72000">
                <a:srgbClr val="00264C">
                  <a:alpha val="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2D76E45-79BE-4B94-B2B4-5870D39AAB6D}"/>
              </a:ext>
            </a:extLst>
          </p:cNvPr>
          <p:cNvSpPr>
            <a:spLocks noGrp="1"/>
          </p:cNvSpPr>
          <p:nvPr>
            <p:ph type="ctrTitle"/>
          </p:nvPr>
        </p:nvSpPr>
        <p:spPr/>
        <p:txBody>
          <a:bodyPr/>
          <a:lstStyle/>
          <a:p>
            <a:r>
              <a:rPr lang="fi-FI" dirty="0" smtClean="0"/>
              <a:t>ISEP </a:t>
            </a:r>
            <a:r>
              <a:rPr lang="fi-FI" dirty="0" err="1" smtClean="0"/>
              <a:t>study</a:t>
            </a:r>
            <a:r>
              <a:rPr lang="fi-FI" dirty="0" smtClean="0"/>
              <a:t> </a:t>
            </a:r>
            <a:r>
              <a:rPr lang="fi-FI" dirty="0" err="1" smtClean="0"/>
              <a:t>abroad</a:t>
            </a:r>
            <a:endParaRPr lang="fi-FI" dirty="0"/>
          </a:p>
        </p:txBody>
      </p:sp>
      <p:sp>
        <p:nvSpPr>
          <p:cNvPr id="3" name="Alaotsikko 2">
            <a:extLst>
              <a:ext uri="{FF2B5EF4-FFF2-40B4-BE49-F238E27FC236}">
                <a16:creationId xmlns:a16="http://schemas.microsoft.com/office/drawing/2014/main" id="{55F5EDBA-C16E-4184-B063-3147E7E7866E}"/>
              </a:ext>
            </a:extLst>
          </p:cNvPr>
          <p:cNvSpPr>
            <a:spLocks noGrp="1"/>
          </p:cNvSpPr>
          <p:nvPr>
            <p:ph type="subTitle" idx="1"/>
          </p:nvPr>
        </p:nvSpPr>
        <p:spPr/>
        <p:txBody>
          <a:bodyPr/>
          <a:lstStyle/>
          <a:p>
            <a:r>
              <a:rPr lang="fi-FI" dirty="0" smtClean="0"/>
              <a:t>Icca Krook </a:t>
            </a:r>
            <a:r>
              <a:rPr lang="fi-FI" dirty="0" err="1" smtClean="0"/>
              <a:t>och</a:t>
            </a:r>
            <a:r>
              <a:rPr lang="fi-FI" dirty="0" smtClean="0"/>
              <a:t> Katie Mills</a:t>
            </a:r>
            <a:endParaRPr lang="fi-FI" dirty="0"/>
          </a:p>
        </p:txBody>
      </p:sp>
      <p:sp>
        <p:nvSpPr>
          <p:cNvPr id="4" name="Dian numeron paikkamerkki 3">
            <a:extLst>
              <a:ext uri="{FF2B5EF4-FFF2-40B4-BE49-F238E27FC236}">
                <a16:creationId xmlns:a16="http://schemas.microsoft.com/office/drawing/2014/main" id="{4B47A8C6-0C24-458F-8BBA-8599AEF693DC}"/>
              </a:ext>
            </a:extLst>
          </p:cNvPr>
          <p:cNvSpPr>
            <a:spLocks noGrp="1"/>
          </p:cNvSpPr>
          <p:nvPr>
            <p:ph type="sldNum" sz="quarter" idx="12"/>
          </p:nvPr>
        </p:nvSpPr>
        <p:spPr/>
        <p:txBody>
          <a:bodyPr/>
          <a:lstStyle/>
          <a:p>
            <a:fld id="{D9553030-DA0E-469A-A148-F21CB72F8278}" type="slidenum">
              <a:rPr lang="fi-FI" smtClean="0"/>
              <a:t>1</a:t>
            </a:fld>
            <a:endParaRPr lang="fi-FI" dirty="0"/>
          </a:p>
        </p:txBody>
      </p:sp>
      <p:sp>
        <p:nvSpPr>
          <p:cNvPr id="5" name="Päivämäärän paikkamerkki 4">
            <a:extLst>
              <a:ext uri="{FF2B5EF4-FFF2-40B4-BE49-F238E27FC236}">
                <a16:creationId xmlns:a16="http://schemas.microsoft.com/office/drawing/2014/main" id="{17A50CA8-D874-4CDB-8473-3D0310DD58C3}"/>
              </a:ext>
            </a:extLst>
          </p:cNvPr>
          <p:cNvSpPr>
            <a:spLocks noGrp="1"/>
          </p:cNvSpPr>
          <p:nvPr>
            <p:ph type="dt" sz="half" idx="2"/>
          </p:nvPr>
        </p:nvSpPr>
        <p:spPr/>
        <p:txBody>
          <a:bodyPr/>
          <a:lstStyle/>
          <a:p>
            <a:fld id="{B360B250-14F8-4279-8F67-DC28ECD9F27F}" type="datetime1">
              <a:rPr lang="fi-FI" smtClean="0"/>
              <a:t>5.11.2019</a:t>
            </a:fld>
            <a:endParaRPr lang="fi-FI" dirty="0"/>
          </a:p>
        </p:txBody>
      </p:sp>
      <p:sp>
        <p:nvSpPr>
          <p:cNvPr id="8" name="Sisällön paikkamerkki 2">
            <a:extLst>
              <a:ext uri="{FF2B5EF4-FFF2-40B4-BE49-F238E27FC236}">
                <a16:creationId xmlns:a16="http://schemas.microsoft.com/office/drawing/2014/main" id="{3FE95061-57E4-4328-9091-6129CE74186F}"/>
              </a:ext>
            </a:extLst>
          </p:cNvPr>
          <p:cNvSpPr txBox="1">
            <a:spLocks/>
          </p:cNvSpPr>
          <p:nvPr/>
        </p:nvSpPr>
        <p:spPr>
          <a:xfrm>
            <a:off x="534198" y="3768287"/>
            <a:ext cx="3672408"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5"/>
              </a:buClr>
              <a:buFont typeface="Arial" panose="020B0604020202020204" pitchFamily="34" charset="0"/>
              <a:buNone/>
              <a:defRPr sz="1400" kern="1200">
                <a:solidFill>
                  <a:schemeClr val="bg1"/>
                </a:solidFill>
                <a:latin typeface="Century Gothic" panose="020B0502020202020204" pitchFamily="34" charset="0"/>
                <a:ea typeface="+mn-ea"/>
                <a:cs typeface="+mn-cs"/>
              </a:defRPr>
            </a:lvl1pPr>
            <a:lvl2pPr marL="457200" indent="0" algn="ctr" defTabSz="914400" rtl="0" eaLnBrk="1" latinLnBrk="0" hangingPunct="1">
              <a:spcBef>
                <a:spcPct val="20000"/>
              </a:spcBef>
              <a:buClr>
                <a:schemeClr val="accent5"/>
              </a:buClr>
              <a:buFont typeface="Arial" panose="020B0604020202020204" pitchFamily="34" charset="0"/>
              <a:buNone/>
              <a:defRPr sz="1400" kern="1200">
                <a:solidFill>
                  <a:schemeClr val="tx1">
                    <a:tint val="75000"/>
                  </a:schemeClr>
                </a:solidFill>
                <a:latin typeface="Century Gothic" panose="020B0502020202020204" pitchFamily="34" charset="0"/>
                <a:ea typeface="+mn-ea"/>
                <a:cs typeface="+mn-cs"/>
              </a:defRPr>
            </a:lvl2pPr>
            <a:lvl3pPr marL="914400" indent="0" algn="ctr" defTabSz="914400" rtl="0" eaLnBrk="1" latinLnBrk="0" hangingPunct="1">
              <a:spcBef>
                <a:spcPct val="20000"/>
              </a:spcBef>
              <a:buClr>
                <a:schemeClr val="accent5"/>
              </a:buClr>
              <a:buFont typeface="Arial" panose="020B0604020202020204" pitchFamily="34" charset="0"/>
              <a:buNone/>
              <a:defRPr sz="1400" kern="1200">
                <a:solidFill>
                  <a:schemeClr val="tx1">
                    <a:tint val="75000"/>
                  </a:schemeClr>
                </a:solidFill>
                <a:latin typeface="Century Gothic" panose="020B0502020202020204" pitchFamily="34" charset="0"/>
                <a:ea typeface="+mn-ea"/>
                <a:cs typeface="+mn-cs"/>
              </a:defRPr>
            </a:lvl3pPr>
            <a:lvl4pPr marL="1371600" indent="0" algn="ctr" defTabSz="914400" rtl="0" eaLnBrk="1" latinLnBrk="0" hangingPunct="1">
              <a:spcBef>
                <a:spcPct val="20000"/>
              </a:spcBef>
              <a:buClr>
                <a:schemeClr val="accent5"/>
              </a:buClr>
              <a:buFont typeface="Arial" panose="020B0604020202020204" pitchFamily="34" charset="0"/>
              <a:buNone/>
              <a:defRPr sz="1400" kern="1200">
                <a:solidFill>
                  <a:schemeClr val="tx1">
                    <a:tint val="75000"/>
                  </a:schemeClr>
                </a:solidFill>
                <a:latin typeface="Century Gothic" panose="020B0502020202020204" pitchFamily="34" charset="0"/>
                <a:ea typeface="+mn-ea"/>
                <a:cs typeface="+mn-cs"/>
              </a:defRPr>
            </a:lvl4pPr>
            <a:lvl5pPr marL="1828800" indent="0" algn="ctr" defTabSz="914400" rtl="0" eaLnBrk="1" latinLnBrk="0" hangingPunct="1">
              <a:spcBef>
                <a:spcPct val="20000"/>
              </a:spcBef>
              <a:buClr>
                <a:schemeClr val="accent5"/>
              </a:buClr>
              <a:buFont typeface="Arial" panose="020B0604020202020204" pitchFamily="34" charset="0"/>
              <a:buNone/>
              <a:defRPr sz="1400" kern="1200">
                <a:solidFill>
                  <a:schemeClr val="tx1">
                    <a:tint val="75000"/>
                  </a:schemeClr>
                </a:solidFill>
                <a:latin typeface="Century Gothic" panose="020B0502020202020204"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2600"/>
              </a:lnSpc>
              <a:buClr>
                <a:srgbClr val="9F0926"/>
              </a:buClr>
            </a:pPr>
            <a:endParaRPr lang="fi-FI" dirty="0"/>
          </a:p>
        </p:txBody>
      </p:sp>
      <p:pic>
        <p:nvPicPr>
          <p:cNvPr id="11" name="Picture 10"/>
          <p:cNvPicPr>
            <a:picLocks noChangeAspect="1"/>
          </p:cNvPicPr>
          <p:nvPr/>
        </p:nvPicPr>
        <p:blipFill>
          <a:blip r:embed="rId3"/>
          <a:stretch>
            <a:fillRect/>
          </a:stretch>
        </p:blipFill>
        <p:spPr>
          <a:xfrm>
            <a:off x="0" y="-26301"/>
            <a:ext cx="2195736" cy="2195736"/>
          </a:xfrm>
          <a:prstGeom prst="rect">
            <a:avLst/>
          </a:prstGeom>
        </p:spPr>
      </p:pic>
    </p:spTree>
    <p:extLst>
      <p:ext uri="{BB962C8B-B14F-4D97-AF65-F5344CB8AC3E}">
        <p14:creationId xmlns:p14="http://schemas.microsoft.com/office/powerpoint/2010/main" val="16461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90E5AA-6422-46BC-B0FE-099B01F68813}"/>
              </a:ext>
            </a:extLst>
          </p:cNvPr>
          <p:cNvSpPr>
            <a:spLocks noGrp="1"/>
          </p:cNvSpPr>
          <p:nvPr>
            <p:ph type="title"/>
          </p:nvPr>
        </p:nvSpPr>
        <p:spPr/>
        <p:txBody>
          <a:bodyPr/>
          <a:lstStyle/>
          <a:p>
            <a:r>
              <a:rPr lang="fi-FI" dirty="0" smtClean="0"/>
              <a:t>isepstudyabroad.com</a:t>
            </a:r>
            <a:endParaRPr lang="fi-FI" dirty="0"/>
          </a:p>
        </p:txBody>
      </p:sp>
      <p:sp>
        <p:nvSpPr>
          <p:cNvPr id="3" name="Sisällön paikkamerkki 2">
            <a:extLst>
              <a:ext uri="{FF2B5EF4-FFF2-40B4-BE49-F238E27FC236}">
                <a16:creationId xmlns:a16="http://schemas.microsoft.com/office/drawing/2014/main" id="{C0B46C87-B938-4618-B17F-1678F0935C85}"/>
              </a:ext>
            </a:extLst>
          </p:cNvPr>
          <p:cNvSpPr>
            <a:spLocks noGrp="1"/>
          </p:cNvSpPr>
          <p:nvPr>
            <p:ph idx="1"/>
          </p:nvPr>
        </p:nvSpPr>
        <p:spPr/>
        <p:txBody>
          <a:bodyPr/>
          <a:lstStyle/>
          <a:p>
            <a:r>
              <a:rPr lang="sv-FI" dirty="0"/>
              <a:t>Ca 300 universitet i världen. </a:t>
            </a:r>
          </a:p>
          <a:p>
            <a:r>
              <a:rPr lang="sv-FI" dirty="0"/>
              <a:t>Ett utbytesprogram. Platserna fördelas av ISEP (internationell konkurrens). ÅA nominerar ca 10 studenter till ett utbyte, </a:t>
            </a:r>
            <a:r>
              <a:rPr lang="sv-FI" b="1" dirty="0"/>
              <a:t>inte till ett visst universitet</a:t>
            </a:r>
            <a:r>
              <a:rPr lang="sv-FI" dirty="0"/>
              <a:t>. Bäst att åka för att ta kurser på </a:t>
            </a:r>
            <a:r>
              <a:rPr lang="sv-FI" i="1" dirty="0" err="1"/>
              <a:t>undergraduate</a:t>
            </a:r>
            <a:r>
              <a:rPr lang="sv-FI" i="1" dirty="0"/>
              <a:t> nivå.</a:t>
            </a:r>
            <a:endParaRPr lang="sv-FI" dirty="0"/>
          </a:p>
          <a:p>
            <a:r>
              <a:rPr lang="sv-FI" dirty="0"/>
              <a:t>Besked om placering (universitet) senast i maj/oktober av ISEP.</a:t>
            </a:r>
          </a:p>
          <a:p>
            <a:r>
              <a:rPr lang="sv-FI" dirty="0"/>
              <a:t>ISEP har en egen blankett för språkutlåtande av språkläraren; ett </a:t>
            </a:r>
            <a:r>
              <a:rPr lang="sv-FI" i="1" dirty="0" err="1"/>
              <a:t>Language</a:t>
            </a:r>
            <a:r>
              <a:rPr lang="sv-FI" i="1" dirty="0"/>
              <a:t> </a:t>
            </a:r>
            <a:r>
              <a:rPr lang="sv-FI" i="1" dirty="0" err="1"/>
              <a:t>proficiency</a:t>
            </a:r>
            <a:r>
              <a:rPr lang="sv-FI" i="1" dirty="0"/>
              <a:t> </a:t>
            </a:r>
            <a:r>
              <a:rPr lang="sv-FI" i="1" dirty="0" err="1"/>
              <a:t>report</a:t>
            </a:r>
            <a:r>
              <a:rPr lang="sv-FI" i="1" dirty="0"/>
              <a:t> </a:t>
            </a:r>
            <a:r>
              <a:rPr lang="sv-FI" i="1" dirty="0" smtClean="0"/>
              <a:t>LPR. </a:t>
            </a:r>
            <a:r>
              <a:rPr lang="sv-FI" dirty="0" smtClean="0"/>
              <a:t>Valmöjligheterna ökar ändå avsevärt om man avlägger ett annat, internationellt erkänt språktest (t.ex. TOEFL eller IELTS). </a:t>
            </a:r>
            <a:r>
              <a:rPr lang="sv-FI" dirty="0" smtClean="0"/>
              <a:t>Blanketten finns på vår hemsida </a:t>
            </a:r>
            <a:br>
              <a:rPr lang="sv-FI" dirty="0" smtClean="0"/>
            </a:br>
            <a:r>
              <a:rPr lang="sv-FI" dirty="0">
                <a:hlinkClick r:id="rId2"/>
              </a:rPr>
              <a:t>https://www.abo.fi/studera-hos-oss/ak-utomlands/aka-pa-utbyte/nar-och-hur-ska-jag-soka/</a:t>
            </a:r>
            <a:endParaRPr lang="sv-FI" dirty="0"/>
          </a:p>
        </p:txBody>
      </p:sp>
      <p:sp>
        <p:nvSpPr>
          <p:cNvPr id="4" name="Päivämäärän paikkamerkki 3">
            <a:extLst>
              <a:ext uri="{FF2B5EF4-FFF2-40B4-BE49-F238E27FC236}">
                <a16:creationId xmlns:a16="http://schemas.microsoft.com/office/drawing/2014/main" id="{1BB2726A-9E67-42B6-AEED-1B22D736CCF0}"/>
              </a:ext>
            </a:extLst>
          </p:cNvPr>
          <p:cNvSpPr>
            <a:spLocks noGrp="1"/>
          </p:cNvSpPr>
          <p:nvPr>
            <p:ph type="dt" sz="half" idx="10"/>
          </p:nvPr>
        </p:nvSpPr>
        <p:spPr/>
        <p:txBody>
          <a:bodyPr/>
          <a:lstStyle/>
          <a:p>
            <a:fld id="{93EF35B6-B1A8-4294-B67B-8F3CEFBB5419}" type="datetime1">
              <a:rPr lang="fi-FI" smtClean="0"/>
              <a:t>5.11.2019</a:t>
            </a:fld>
            <a:endParaRPr lang="fi-FI"/>
          </a:p>
        </p:txBody>
      </p:sp>
      <p:sp>
        <p:nvSpPr>
          <p:cNvPr id="5" name="Dian numeron paikkamerkki 4">
            <a:extLst>
              <a:ext uri="{FF2B5EF4-FFF2-40B4-BE49-F238E27FC236}">
                <a16:creationId xmlns:a16="http://schemas.microsoft.com/office/drawing/2014/main" id="{D3135EB9-3257-4A85-97DD-41BC3C9C0286}"/>
              </a:ext>
            </a:extLst>
          </p:cNvPr>
          <p:cNvSpPr>
            <a:spLocks noGrp="1"/>
          </p:cNvSpPr>
          <p:nvPr>
            <p:ph type="sldNum" sz="quarter" idx="12"/>
          </p:nvPr>
        </p:nvSpPr>
        <p:spPr/>
        <p:txBody>
          <a:bodyPr/>
          <a:lstStyle/>
          <a:p>
            <a:fld id="{D9553030-DA0E-469A-A148-F21CB72F8278}" type="slidenum">
              <a:rPr lang="fi-FI" smtClean="0"/>
              <a:t>2</a:t>
            </a:fld>
            <a:endParaRPr lang="fi-FI"/>
          </a:p>
        </p:txBody>
      </p:sp>
    </p:spTree>
    <p:extLst>
      <p:ext uri="{BB962C8B-B14F-4D97-AF65-F5344CB8AC3E}">
        <p14:creationId xmlns:p14="http://schemas.microsoft.com/office/powerpoint/2010/main" val="5010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uorakulmio 8">
            <a:extLst>
              <a:ext uri="{FF2B5EF4-FFF2-40B4-BE49-F238E27FC236}">
                <a16:creationId xmlns:a16="http://schemas.microsoft.com/office/drawing/2014/main" id="{EE404D7A-5314-4B3B-A241-3FE4BC65FDC8}"/>
              </a:ext>
            </a:extLst>
          </p:cNvPr>
          <p:cNvSpPr/>
          <p:nvPr/>
        </p:nvSpPr>
        <p:spPr>
          <a:xfrm>
            <a:off x="0" y="0"/>
            <a:ext cx="6948264" cy="5143500"/>
          </a:xfrm>
          <a:prstGeom prst="rect">
            <a:avLst/>
          </a:prstGeom>
          <a:gradFill>
            <a:gsLst>
              <a:gs pos="39000">
                <a:srgbClr val="00264C">
                  <a:alpha val="28000"/>
                </a:srgbClr>
              </a:gs>
              <a:gs pos="0">
                <a:srgbClr val="00264C">
                  <a:alpha val="34000"/>
                </a:srgbClr>
              </a:gs>
              <a:gs pos="61000">
                <a:srgbClr val="00264C">
                  <a:alpha val="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Ryhmä 1"/>
          <p:cNvGrpSpPr/>
          <p:nvPr/>
        </p:nvGrpSpPr>
        <p:grpSpPr>
          <a:xfrm>
            <a:off x="755576" y="1131887"/>
            <a:ext cx="3259138" cy="2879725"/>
            <a:chOff x="874713" y="1347788"/>
            <a:chExt cx="3259138" cy="2879725"/>
          </a:xfrm>
        </p:grpSpPr>
        <p:sp>
          <p:nvSpPr>
            <p:cNvPr id="3" name="Freeform 5"/>
            <p:cNvSpPr>
              <a:spLocks noEditPoints="1"/>
            </p:cNvSpPr>
            <p:nvPr/>
          </p:nvSpPr>
          <p:spPr bwMode="auto">
            <a:xfrm>
              <a:off x="874713" y="1347788"/>
              <a:ext cx="3259138" cy="2879725"/>
            </a:xfrm>
            <a:custGeom>
              <a:avLst/>
              <a:gdLst>
                <a:gd name="T0" fmla="*/ 2053 w 2053"/>
                <a:gd name="T1" fmla="*/ 1814 h 1814"/>
                <a:gd name="T2" fmla="*/ 0 w 2053"/>
                <a:gd name="T3" fmla="*/ 1814 h 1814"/>
                <a:gd name="T4" fmla="*/ 0 w 2053"/>
                <a:gd name="T5" fmla="*/ 0 h 1814"/>
                <a:gd name="T6" fmla="*/ 2053 w 2053"/>
                <a:gd name="T7" fmla="*/ 0 h 1814"/>
                <a:gd name="T8" fmla="*/ 2053 w 2053"/>
                <a:gd name="T9" fmla="*/ 1814 h 1814"/>
                <a:gd name="T10" fmla="*/ 67 w 2053"/>
                <a:gd name="T11" fmla="*/ 1747 h 1814"/>
                <a:gd name="T12" fmla="*/ 1981 w 2053"/>
                <a:gd name="T13" fmla="*/ 1747 h 1814"/>
                <a:gd name="T14" fmla="*/ 1981 w 2053"/>
                <a:gd name="T15" fmla="*/ 67 h 1814"/>
                <a:gd name="T16" fmla="*/ 67 w 2053"/>
                <a:gd name="T17" fmla="*/ 67 h 1814"/>
                <a:gd name="T18" fmla="*/ 67 w 2053"/>
                <a:gd name="T19" fmla="*/ 1747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3" h="1814">
                  <a:moveTo>
                    <a:pt x="2053" y="1814"/>
                  </a:moveTo>
                  <a:lnTo>
                    <a:pt x="0" y="1814"/>
                  </a:lnTo>
                  <a:lnTo>
                    <a:pt x="0" y="0"/>
                  </a:lnTo>
                  <a:lnTo>
                    <a:pt x="2053" y="0"/>
                  </a:lnTo>
                  <a:lnTo>
                    <a:pt x="2053" y="1814"/>
                  </a:lnTo>
                  <a:close/>
                  <a:moveTo>
                    <a:pt x="67" y="1747"/>
                  </a:moveTo>
                  <a:lnTo>
                    <a:pt x="1981" y="1747"/>
                  </a:lnTo>
                  <a:lnTo>
                    <a:pt x="1981" y="67"/>
                  </a:lnTo>
                  <a:lnTo>
                    <a:pt x="67" y="67"/>
                  </a:lnTo>
                  <a:lnTo>
                    <a:pt x="67" y="1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Freeform 6"/>
            <p:cNvSpPr>
              <a:spLocks noEditPoints="1"/>
            </p:cNvSpPr>
            <p:nvPr/>
          </p:nvSpPr>
          <p:spPr bwMode="auto">
            <a:xfrm>
              <a:off x="1211263" y="1760538"/>
              <a:ext cx="268288" cy="374650"/>
            </a:xfrm>
            <a:custGeom>
              <a:avLst/>
              <a:gdLst>
                <a:gd name="T0" fmla="*/ 24 w 28"/>
                <a:gd name="T1" fmla="*/ 22 h 39"/>
                <a:gd name="T2" fmla="*/ 14 w 28"/>
                <a:gd name="T3" fmla="*/ 25 h 39"/>
                <a:gd name="T4" fmla="*/ 9 w 28"/>
                <a:gd name="T5" fmla="*/ 25 h 39"/>
                <a:gd name="T6" fmla="*/ 9 w 28"/>
                <a:gd name="T7" fmla="*/ 39 h 39"/>
                <a:gd name="T8" fmla="*/ 0 w 28"/>
                <a:gd name="T9" fmla="*/ 39 h 39"/>
                <a:gd name="T10" fmla="*/ 0 w 28"/>
                <a:gd name="T11" fmla="*/ 0 h 39"/>
                <a:gd name="T12" fmla="*/ 14 w 28"/>
                <a:gd name="T13" fmla="*/ 0 h 39"/>
                <a:gd name="T14" fmla="*/ 24 w 28"/>
                <a:gd name="T15" fmla="*/ 3 h 39"/>
                <a:gd name="T16" fmla="*/ 28 w 28"/>
                <a:gd name="T17" fmla="*/ 13 h 39"/>
                <a:gd name="T18" fmla="*/ 24 w 28"/>
                <a:gd name="T19" fmla="*/ 22 h 39"/>
                <a:gd name="T20" fmla="*/ 17 w 28"/>
                <a:gd name="T21" fmla="*/ 8 h 39"/>
                <a:gd name="T22" fmla="*/ 12 w 28"/>
                <a:gd name="T23" fmla="*/ 7 h 39"/>
                <a:gd name="T24" fmla="*/ 9 w 28"/>
                <a:gd name="T25" fmla="*/ 7 h 39"/>
                <a:gd name="T26" fmla="*/ 9 w 28"/>
                <a:gd name="T27" fmla="*/ 18 h 39"/>
                <a:gd name="T28" fmla="*/ 12 w 28"/>
                <a:gd name="T29" fmla="*/ 18 h 39"/>
                <a:gd name="T30" fmla="*/ 17 w 28"/>
                <a:gd name="T31" fmla="*/ 17 h 39"/>
                <a:gd name="T32" fmla="*/ 18 w 28"/>
                <a:gd name="T33" fmla="*/ 13 h 39"/>
                <a:gd name="T34" fmla="*/ 17 w 28"/>
                <a:gd name="T3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24" y="22"/>
                  </a:moveTo>
                  <a:cubicBezTo>
                    <a:pt x="21" y="24"/>
                    <a:pt x="18" y="25"/>
                    <a:pt x="14" y="25"/>
                  </a:cubicBezTo>
                  <a:cubicBezTo>
                    <a:pt x="9" y="25"/>
                    <a:pt x="9" y="25"/>
                    <a:pt x="9" y="25"/>
                  </a:cubicBezTo>
                  <a:cubicBezTo>
                    <a:pt x="9" y="39"/>
                    <a:pt x="9" y="39"/>
                    <a:pt x="9" y="39"/>
                  </a:cubicBezTo>
                  <a:cubicBezTo>
                    <a:pt x="0" y="39"/>
                    <a:pt x="0" y="39"/>
                    <a:pt x="0" y="39"/>
                  </a:cubicBezTo>
                  <a:cubicBezTo>
                    <a:pt x="0" y="0"/>
                    <a:pt x="0" y="0"/>
                    <a:pt x="0" y="0"/>
                  </a:cubicBezTo>
                  <a:cubicBezTo>
                    <a:pt x="14" y="0"/>
                    <a:pt x="14" y="0"/>
                    <a:pt x="14" y="0"/>
                  </a:cubicBezTo>
                  <a:cubicBezTo>
                    <a:pt x="18" y="0"/>
                    <a:pt x="21" y="1"/>
                    <a:pt x="24" y="3"/>
                  </a:cubicBezTo>
                  <a:cubicBezTo>
                    <a:pt x="26" y="5"/>
                    <a:pt x="28" y="8"/>
                    <a:pt x="28" y="13"/>
                  </a:cubicBezTo>
                  <a:cubicBezTo>
                    <a:pt x="28" y="17"/>
                    <a:pt x="26" y="20"/>
                    <a:pt x="24" y="22"/>
                  </a:cubicBezTo>
                  <a:close/>
                  <a:moveTo>
                    <a:pt x="17" y="8"/>
                  </a:moveTo>
                  <a:cubicBezTo>
                    <a:pt x="16" y="8"/>
                    <a:pt x="14" y="7"/>
                    <a:pt x="12" y="7"/>
                  </a:cubicBezTo>
                  <a:cubicBezTo>
                    <a:pt x="9" y="7"/>
                    <a:pt x="9" y="7"/>
                    <a:pt x="9" y="7"/>
                  </a:cubicBezTo>
                  <a:cubicBezTo>
                    <a:pt x="9" y="18"/>
                    <a:pt x="9" y="18"/>
                    <a:pt x="9" y="18"/>
                  </a:cubicBezTo>
                  <a:cubicBezTo>
                    <a:pt x="12" y="18"/>
                    <a:pt x="12" y="18"/>
                    <a:pt x="12" y="18"/>
                  </a:cubicBezTo>
                  <a:cubicBezTo>
                    <a:pt x="14" y="18"/>
                    <a:pt x="16" y="18"/>
                    <a:pt x="17" y="17"/>
                  </a:cubicBezTo>
                  <a:cubicBezTo>
                    <a:pt x="18" y="16"/>
                    <a:pt x="18" y="15"/>
                    <a:pt x="18" y="13"/>
                  </a:cubicBezTo>
                  <a:cubicBezTo>
                    <a:pt x="18" y="11"/>
                    <a:pt x="18" y="9"/>
                    <a:pt x="1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7"/>
            <p:cNvSpPr>
              <a:spLocks/>
            </p:cNvSpPr>
            <p:nvPr/>
          </p:nvSpPr>
          <p:spPr bwMode="auto">
            <a:xfrm>
              <a:off x="1517651" y="1866901"/>
              <a:ext cx="249238" cy="277813"/>
            </a:xfrm>
            <a:custGeom>
              <a:avLst/>
              <a:gdLst>
                <a:gd name="T0" fmla="*/ 26 w 26"/>
                <a:gd name="T1" fmla="*/ 28 h 29"/>
                <a:gd name="T2" fmla="*/ 18 w 26"/>
                <a:gd name="T3" fmla="*/ 28 h 29"/>
                <a:gd name="T4" fmla="*/ 18 w 26"/>
                <a:gd name="T5" fmla="*/ 25 h 29"/>
                <a:gd name="T6" fmla="*/ 10 w 26"/>
                <a:gd name="T7" fmla="*/ 29 h 29"/>
                <a:gd name="T8" fmla="*/ 2 w 26"/>
                <a:gd name="T9" fmla="*/ 26 h 29"/>
                <a:gd name="T10" fmla="*/ 0 w 26"/>
                <a:gd name="T11" fmla="*/ 17 h 29"/>
                <a:gd name="T12" fmla="*/ 0 w 26"/>
                <a:gd name="T13" fmla="*/ 0 h 29"/>
                <a:gd name="T14" fmla="*/ 9 w 26"/>
                <a:gd name="T15" fmla="*/ 0 h 29"/>
                <a:gd name="T16" fmla="*/ 9 w 26"/>
                <a:gd name="T17" fmla="*/ 16 h 29"/>
                <a:gd name="T18" fmla="*/ 13 w 26"/>
                <a:gd name="T19" fmla="*/ 21 h 29"/>
                <a:gd name="T20" fmla="*/ 17 w 26"/>
                <a:gd name="T21" fmla="*/ 15 h 29"/>
                <a:gd name="T22" fmla="*/ 17 w 26"/>
                <a:gd name="T23" fmla="*/ 0 h 29"/>
                <a:gd name="T24" fmla="*/ 26 w 26"/>
                <a:gd name="T25" fmla="*/ 0 h 29"/>
                <a:gd name="T26" fmla="*/ 26 w 26"/>
                <a:gd name="T2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9">
                  <a:moveTo>
                    <a:pt x="26" y="28"/>
                  </a:moveTo>
                  <a:cubicBezTo>
                    <a:pt x="18" y="28"/>
                    <a:pt x="18" y="28"/>
                    <a:pt x="18" y="28"/>
                  </a:cubicBezTo>
                  <a:cubicBezTo>
                    <a:pt x="18" y="25"/>
                    <a:pt x="18" y="25"/>
                    <a:pt x="18" y="25"/>
                  </a:cubicBezTo>
                  <a:cubicBezTo>
                    <a:pt x="16" y="27"/>
                    <a:pt x="14" y="29"/>
                    <a:pt x="10" y="29"/>
                  </a:cubicBezTo>
                  <a:cubicBezTo>
                    <a:pt x="5" y="29"/>
                    <a:pt x="3" y="27"/>
                    <a:pt x="2" y="26"/>
                  </a:cubicBezTo>
                  <a:cubicBezTo>
                    <a:pt x="0" y="24"/>
                    <a:pt x="0" y="21"/>
                    <a:pt x="0" y="17"/>
                  </a:cubicBezTo>
                  <a:cubicBezTo>
                    <a:pt x="0" y="0"/>
                    <a:pt x="0" y="0"/>
                    <a:pt x="0" y="0"/>
                  </a:cubicBezTo>
                  <a:cubicBezTo>
                    <a:pt x="9" y="0"/>
                    <a:pt x="9" y="0"/>
                    <a:pt x="9" y="0"/>
                  </a:cubicBezTo>
                  <a:cubicBezTo>
                    <a:pt x="9" y="16"/>
                    <a:pt x="9" y="16"/>
                    <a:pt x="9" y="16"/>
                  </a:cubicBezTo>
                  <a:cubicBezTo>
                    <a:pt x="9" y="19"/>
                    <a:pt x="9" y="21"/>
                    <a:pt x="13" y="21"/>
                  </a:cubicBezTo>
                  <a:cubicBezTo>
                    <a:pt x="16" y="21"/>
                    <a:pt x="17" y="19"/>
                    <a:pt x="17" y="15"/>
                  </a:cubicBezTo>
                  <a:cubicBezTo>
                    <a:pt x="17" y="0"/>
                    <a:pt x="17" y="0"/>
                    <a:pt x="17" y="0"/>
                  </a:cubicBezTo>
                  <a:cubicBezTo>
                    <a:pt x="26" y="0"/>
                    <a:pt x="26" y="0"/>
                    <a:pt x="26" y="0"/>
                  </a:cubicBez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8"/>
            <p:cNvSpPr>
              <a:spLocks/>
            </p:cNvSpPr>
            <p:nvPr/>
          </p:nvSpPr>
          <p:spPr bwMode="auto">
            <a:xfrm>
              <a:off x="1824038" y="1866901"/>
              <a:ext cx="182563" cy="268288"/>
            </a:xfrm>
            <a:custGeom>
              <a:avLst/>
              <a:gdLst>
                <a:gd name="T0" fmla="*/ 19 w 19"/>
                <a:gd name="T1" fmla="*/ 9 h 28"/>
                <a:gd name="T2" fmla="*/ 18 w 19"/>
                <a:gd name="T3" fmla="*/ 9 h 28"/>
                <a:gd name="T4" fmla="*/ 15 w 19"/>
                <a:gd name="T5" fmla="*/ 8 h 28"/>
                <a:gd name="T6" fmla="*/ 11 w 19"/>
                <a:gd name="T7" fmla="*/ 10 h 28"/>
                <a:gd name="T8" fmla="*/ 9 w 19"/>
                <a:gd name="T9" fmla="*/ 16 h 28"/>
                <a:gd name="T10" fmla="*/ 9 w 19"/>
                <a:gd name="T11" fmla="*/ 28 h 28"/>
                <a:gd name="T12" fmla="*/ 0 w 19"/>
                <a:gd name="T13" fmla="*/ 28 h 28"/>
                <a:gd name="T14" fmla="*/ 0 w 19"/>
                <a:gd name="T15" fmla="*/ 0 h 28"/>
                <a:gd name="T16" fmla="*/ 9 w 19"/>
                <a:gd name="T17" fmla="*/ 0 h 28"/>
                <a:gd name="T18" fmla="*/ 9 w 19"/>
                <a:gd name="T19" fmla="*/ 4 h 28"/>
                <a:gd name="T20" fmla="*/ 10 w 19"/>
                <a:gd name="T21" fmla="*/ 4 h 28"/>
                <a:gd name="T22" fmla="*/ 16 w 19"/>
                <a:gd name="T23" fmla="*/ 0 h 28"/>
                <a:gd name="T24" fmla="*/ 19 w 19"/>
                <a:gd name="T25" fmla="*/ 0 h 28"/>
                <a:gd name="T26" fmla="*/ 19 w 19"/>
                <a:gd name="T2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8">
                  <a:moveTo>
                    <a:pt x="19" y="9"/>
                  </a:moveTo>
                  <a:cubicBezTo>
                    <a:pt x="18" y="9"/>
                    <a:pt x="18" y="9"/>
                    <a:pt x="18" y="9"/>
                  </a:cubicBezTo>
                  <a:cubicBezTo>
                    <a:pt x="18" y="8"/>
                    <a:pt x="17" y="8"/>
                    <a:pt x="15" y="8"/>
                  </a:cubicBezTo>
                  <a:cubicBezTo>
                    <a:pt x="13" y="8"/>
                    <a:pt x="12" y="9"/>
                    <a:pt x="11" y="10"/>
                  </a:cubicBezTo>
                  <a:cubicBezTo>
                    <a:pt x="10" y="11"/>
                    <a:pt x="9" y="13"/>
                    <a:pt x="9" y="16"/>
                  </a:cubicBezTo>
                  <a:cubicBezTo>
                    <a:pt x="9" y="28"/>
                    <a:pt x="9" y="28"/>
                    <a:pt x="9" y="28"/>
                  </a:cubicBezTo>
                  <a:cubicBezTo>
                    <a:pt x="0" y="28"/>
                    <a:pt x="0" y="28"/>
                    <a:pt x="0" y="28"/>
                  </a:cubicBezTo>
                  <a:cubicBezTo>
                    <a:pt x="0" y="0"/>
                    <a:pt x="0" y="0"/>
                    <a:pt x="0" y="0"/>
                  </a:cubicBezTo>
                  <a:cubicBezTo>
                    <a:pt x="9" y="0"/>
                    <a:pt x="9" y="0"/>
                    <a:pt x="9" y="0"/>
                  </a:cubicBezTo>
                  <a:cubicBezTo>
                    <a:pt x="9" y="4"/>
                    <a:pt x="9" y="4"/>
                    <a:pt x="9" y="4"/>
                  </a:cubicBezTo>
                  <a:cubicBezTo>
                    <a:pt x="10" y="4"/>
                    <a:pt x="10" y="4"/>
                    <a:pt x="10" y="4"/>
                  </a:cubicBezTo>
                  <a:cubicBezTo>
                    <a:pt x="11" y="1"/>
                    <a:pt x="13" y="0"/>
                    <a:pt x="16" y="0"/>
                  </a:cubicBezTo>
                  <a:cubicBezTo>
                    <a:pt x="18" y="0"/>
                    <a:pt x="19" y="0"/>
                    <a:pt x="19" y="0"/>
                  </a:cubicBezTo>
                  <a:lnTo>
                    <a:pt x="1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9"/>
            <p:cNvSpPr>
              <a:spLocks noEditPoints="1"/>
            </p:cNvSpPr>
            <p:nvPr/>
          </p:nvSpPr>
          <p:spPr bwMode="auto">
            <a:xfrm>
              <a:off x="2016126" y="1866901"/>
              <a:ext cx="277813" cy="277813"/>
            </a:xfrm>
            <a:custGeom>
              <a:avLst/>
              <a:gdLst>
                <a:gd name="T0" fmla="*/ 29 w 29"/>
                <a:gd name="T1" fmla="*/ 17 h 29"/>
                <a:gd name="T2" fmla="*/ 9 w 29"/>
                <a:gd name="T3" fmla="*/ 17 h 29"/>
                <a:gd name="T4" fmla="*/ 16 w 29"/>
                <a:gd name="T5" fmla="*/ 22 h 29"/>
                <a:gd name="T6" fmla="*/ 24 w 29"/>
                <a:gd name="T7" fmla="*/ 20 h 29"/>
                <a:gd name="T8" fmla="*/ 28 w 29"/>
                <a:gd name="T9" fmla="*/ 24 h 29"/>
                <a:gd name="T10" fmla="*/ 15 w 29"/>
                <a:gd name="T11" fmla="*/ 29 h 29"/>
                <a:gd name="T12" fmla="*/ 0 w 29"/>
                <a:gd name="T13" fmla="*/ 14 h 29"/>
                <a:gd name="T14" fmla="*/ 15 w 29"/>
                <a:gd name="T15" fmla="*/ 0 h 29"/>
                <a:gd name="T16" fmla="*/ 29 w 29"/>
                <a:gd name="T17" fmla="*/ 14 h 29"/>
                <a:gd name="T18" fmla="*/ 29 w 29"/>
                <a:gd name="T19" fmla="*/ 17 h 29"/>
                <a:gd name="T20" fmla="*/ 20 w 29"/>
                <a:gd name="T21" fmla="*/ 11 h 29"/>
                <a:gd name="T22" fmla="*/ 15 w 29"/>
                <a:gd name="T23" fmla="*/ 6 h 29"/>
                <a:gd name="T24" fmla="*/ 9 w 29"/>
                <a:gd name="T25" fmla="*/ 11 h 29"/>
                <a:gd name="T26" fmla="*/ 20 w 29"/>
                <a:gd name="T2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9" y="17"/>
                  </a:moveTo>
                  <a:cubicBezTo>
                    <a:pt x="9" y="17"/>
                    <a:pt x="9" y="17"/>
                    <a:pt x="9" y="17"/>
                  </a:cubicBezTo>
                  <a:cubicBezTo>
                    <a:pt x="9" y="21"/>
                    <a:pt x="12" y="22"/>
                    <a:pt x="16" y="22"/>
                  </a:cubicBezTo>
                  <a:cubicBezTo>
                    <a:pt x="20" y="22"/>
                    <a:pt x="23" y="21"/>
                    <a:pt x="24" y="20"/>
                  </a:cubicBezTo>
                  <a:cubicBezTo>
                    <a:pt x="28" y="24"/>
                    <a:pt x="28" y="24"/>
                    <a:pt x="28" y="24"/>
                  </a:cubicBezTo>
                  <a:cubicBezTo>
                    <a:pt x="27" y="25"/>
                    <a:pt x="23" y="29"/>
                    <a:pt x="15" y="29"/>
                  </a:cubicBezTo>
                  <a:cubicBezTo>
                    <a:pt x="6" y="29"/>
                    <a:pt x="0" y="24"/>
                    <a:pt x="0" y="14"/>
                  </a:cubicBezTo>
                  <a:cubicBezTo>
                    <a:pt x="0" y="5"/>
                    <a:pt x="7" y="0"/>
                    <a:pt x="15" y="0"/>
                  </a:cubicBezTo>
                  <a:cubicBezTo>
                    <a:pt x="23" y="0"/>
                    <a:pt x="29" y="5"/>
                    <a:pt x="29" y="14"/>
                  </a:cubicBezTo>
                  <a:cubicBezTo>
                    <a:pt x="29" y="15"/>
                    <a:pt x="29" y="17"/>
                    <a:pt x="29" y="17"/>
                  </a:cubicBezTo>
                  <a:close/>
                  <a:moveTo>
                    <a:pt x="20" y="11"/>
                  </a:moveTo>
                  <a:cubicBezTo>
                    <a:pt x="20" y="9"/>
                    <a:pt x="18" y="6"/>
                    <a:pt x="15" y="6"/>
                  </a:cubicBezTo>
                  <a:cubicBezTo>
                    <a:pt x="11" y="6"/>
                    <a:pt x="9" y="9"/>
                    <a:pt x="9"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10"/>
            <p:cNvSpPr>
              <a:spLocks/>
            </p:cNvSpPr>
            <p:nvPr/>
          </p:nvSpPr>
          <p:spPr bwMode="auto">
            <a:xfrm>
              <a:off x="1211263" y="2317751"/>
              <a:ext cx="209550" cy="374650"/>
            </a:xfrm>
            <a:custGeom>
              <a:avLst/>
              <a:gdLst>
                <a:gd name="T0" fmla="*/ 132 w 132"/>
                <a:gd name="T1" fmla="*/ 236 h 236"/>
                <a:gd name="T2" fmla="*/ 0 w 132"/>
                <a:gd name="T3" fmla="*/ 236 h 236"/>
                <a:gd name="T4" fmla="*/ 0 w 132"/>
                <a:gd name="T5" fmla="*/ 0 h 236"/>
                <a:gd name="T6" fmla="*/ 54 w 132"/>
                <a:gd name="T7" fmla="*/ 0 h 236"/>
                <a:gd name="T8" fmla="*/ 54 w 132"/>
                <a:gd name="T9" fmla="*/ 193 h 236"/>
                <a:gd name="T10" fmla="*/ 132 w 132"/>
                <a:gd name="T11" fmla="*/ 193 h 236"/>
                <a:gd name="T12" fmla="*/ 132 w 132"/>
                <a:gd name="T13" fmla="*/ 236 h 236"/>
              </a:gdLst>
              <a:ahLst/>
              <a:cxnLst>
                <a:cxn ang="0">
                  <a:pos x="T0" y="T1"/>
                </a:cxn>
                <a:cxn ang="0">
                  <a:pos x="T2" y="T3"/>
                </a:cxn>
                <a:cxn ang="0">
                  <a:pos x="T4" y="T5"/>
                </a:cxn>
                <a:cxn ang="0">
                  <a:pos x="T6" y="T7"/>
                </a:cxn>
                <a:cxn ang="0">
                  <a:pos x="T8" y="T9"/>
                </a:cxn>
                <a:cxn ang="0">
                  <a:pos x="T10" y="T11"/>
                </a:cxn>
                <a:cxn ang="0">
                  <a:pos x="T12" y="T13"/>
                </a:cxn>
              </a:cxnLst>
              <a:rect l="0" t="0" r="r" b="b"/>
              <a:pathLst>
                <a:path w="132" h="236">
                  <a:moveTo>
                    <a:pt x="132" y="236"/>
                  </a:moveTo>
                  <a:lnTo>
                    <a:pt x="0" y="236"/>
                  </a:lnTo>
                  <a:lnTo>
                    <a:pt x="0" y="0"/>
                  </a:lnTo>
                  <a:lnTo>
                    <a:pt x="54" y="0"/>
                  </a:lnTo>
                  <a:lnTo>
                    <a:pt x="54" y="193"/>
                  </a:lnTo>
                  <a:lnTo>
                    <a:pt x="132" y="193"/>
                  </a:lnTo>
                  <a:lnTo>
                    <a:pt x="132"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1"/>
            <p:cNvSpPr>
              <a:spLocks noEditPoints="1"/>
            </p:cNvSpPr>
            <p:nvPr/>
          </p:nvSpPr>
          <p:spPr bwMode="auto">
            <a:xfrm>
              <a:off x="1439863" y="2422526"/>
              <a:ext cx="298450" cy="279400"/>
            </a:xfrm>
            <a:custGeom>
              <a:avLst/>
              <a:gdLst>
                <a:gd name="T0" fmla="*/ 15 w 31"/>
                <a:gd name="T1" fmla="*/ 29 h 29"/>
                <a:gd name="T2" fmla="*/ 0 w 31"/>
                <a:gd name="T3" fmla="*/ 14 h 29"/>
                <a:gd name="T4" fmla="*/ 15 w 31"/>
                <a:gd name="T5" fmla="*/ 0 h 29"/>
                <a:gd name="T6" fmla="*/ 31 w 31"/>
                <a:gd name="T7" fmla="*/ 14 h 29"/>
                <a:gd name="T8" fmla="*/ 15 w 31"/>
                <a:gd name="T9" fmla="*/ 29 h 29"/>
                <a:gd name="T10" fmla="*/ 15 w 31"/>
                <a:gd name="T11" fmla="*/ 7 h 29"/>
                <a:gd name="T12" fmla="*/ 9 w 31"/>
                <a:gd name="T13" fmla="*/ 14 h 29"/>
                <a:gd name="T14" fmla="*/ 15 w 31"/>
                <a:gd name="T15" fmla="*/ 21 h 29"/>
                <a:gd name="T16" fmla="*/ 21 w 31"/>
                <a:gd name="T17" fmla="*/ 14 h 29"/>
                <a:gd name="T18" fmla="*/ 15 w 31"/>
                <a:gd name="T1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9">
                  <a:moveTo>
                    <a:pt x="15" y="29"/>
                  </a:moveTo>
                  <a:cubicBezTo>
                    <a:pt x="6" y="29"/>
                    <a:pt x="0" y="23"/>
                    <a:pt x="0" y="14"/>
                  </a:cubicBezTo>
                  <a:cubicBezTo>
                    <a:pt x="0" y="5"/>
                    <a:pt x="6" y="0"/>
                    <a:pt x="15" y="0"/>
                  </a:cubicBezTo>
                  <a:cubicBezTo>
                    <a:pt x="24" y="0"/>
                    <a:pt x="31" y="5"/>
                    <a:pt x="31" y="14"/>
                  </a:cubicBezTo>
                  <a:cubicBezTo>
                    <a:pt x="31" y="23"/>
                    <a:pt x="24" y="29"/>
                    <a:pt x="15" y="29"/>
                  </a:cubicBezTo>
                  <a:close/>
                  <a:moveTo>
                    <a:pt x="15" y="7"/>
                  </a:moveTo>
                  <a:cubicBezTo>
                    <a:pt x="11" y="7"/>
                    <a:pt x="9" y="10"/>
                    <a:pt x="9" y="14"/>
                  </a:cubicBezTo>
                  <a:cubicBezTo>
                    <a:pt x="9" y="18"/>
                    <a:pt x="11" y="21"/>
                    <a:pt x="15" y="21"/>
                  </a:cubicBezTo>
                  <a:cubicBezTo>
                    <a:pt x="19" y="21"/>
                    <a:pt x="21" y="18"/>
                    <a:pt x="21" y="14"/>
                  </a:cubicBezTo>
                  <a:cubicBezTo>
                    <a:pt x="21" y="10"/>
                    <a:pt x="19" y="7"/>
                    <a:pt x="1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2"/>
            <p:cNvSpPr>
              <a:spLocks/>
            </p:cNvSpPr>
            <p:nvPr/>
          </p:nvSpPr>
          <p:spPr bwMode="auto">
            <a:xfrm>
              <a:off x="1738313" y="2422526"/>
              <a:ext cx="296863" cy="269875"/>
            </a:xfrm>
            <a:custGeom>
              <a:avLst/>
              <a:gdLst>
                <a:gd name="T0" fmla="*/ 187 w 187"/>
                <a:gd name="T1" fmla="*/ 0 h 170"/>
                <a:gd name="T2" fmla="*/ 114 w 187"/>
                <a:gd name="T3" fmla="*/ 170 h 170"/>
                <a:gd name="T4" fmla="*/ 66 w 187"/>
                <a:gd name="T5" fmla="*/ 170 h 170"/>
                <a:gd name="T6" fmla="*/ 0 w 187"/>
                <a:gd name="T7" fmla="*/ 0 h 170"/>
                <a:gd name="T8" fmla="*/ 54 w 187"/>
                <a:gd name="T9" fmla="*/ 0 h 170"/>
                <a:gd name="T10" fmla="*/ 90 w 187"/>
                <a:gd name="T11" fmla="*/ 109 h 170"/>
                <a:gd name="T12" fmla="*/ 133 w 187"/>
                <a:gd name="T13" fmla="*/ 0 h 170"/>
                <a:gd name="T14" fmla="*/ 187 w 187"/>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70">
                  <a:moveTo>
                    <a:pt x="187" y="0"/>
                  </a:moveTo>
                  <a:lnTo>
                    <a:pt x="114" y="170"/>
                  </a:lnTo>
                  <a:lnTo>
                    <a:pt x="66" y="170"/>
                  </a:lnTo>
                  <a:lnTo>
                    <a:pt x="0" y="0"/>
                  </a:lnTo>
                  <a:lnTo>
                    <a:pt x="54" y="0"/>
                  </a:lnTo>
                  <a:lnTo>
                    <a:pt x="90" y="109"/>
                  </a:lnTo>
                  <a:lnTo>
                    <a:pt x="133" y="0"/>
                  </a:lnTo>
                  <a:lnTo>
                    <a:pt x="1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p:cNvSpPr>
              <a:spLocks noEditPoints="1"/>
            </p:cNvSpPr>
            <p:nvPr/>
          </p:nvSpPr>
          <p:spPr bwMode="auto">
            <a:xfrm>
              <a:off x="2044701" y="2422526"/>
              <a:ext cx="277813" cy="279400"/>
            </a:xfrm>
            <a:custGeom>
              <a:avLst/>
              <a:gdLst>
                <a:gd name="T0" fmla="*/ 28 w 29"/>
                <a:gd name="T1" fmla="*/ 16 h 29"/>
                <a:gd name="T2" fmla="*/ 9 w 29"/>
                <a:gd name="T3" fmla="*/ 16 h 29"/>
                <a:gd name="T4" fmla="*/ 16 w 29"/>
                <a:gd name="T5" fmla="*/ 22 h 29"/>
                <a:gd name="T6" fmla="*/ 24 w 29"/>
                <a:gd name="T7" fmla="*/ 20 h 29"/>
                <a:gd name="T8" fmla="*/ 28 w 29"/>
                <a:gd name="T9" fmla="*/ 24 h 29"/>
                <a:gd name="T10" fmla="*/ 14 w 29"/>
                <a:gd name="T11" fmla="*/ 29 h 29"/>
                <a:gd name="T12" fmla="*/ 0 w 29"/>
                <a:gd name="T13" fmla="*/ 14 h 29"/>
                <a:gd name="T14" fmla="*/ 15 w 29"/>
                <a:gd name="T15" fmla="*/ 0 h 29"/>
                <a:gd name="T16" fmla="*/ 29 w 29"/>
                <a:gd name="T17" fmla="*/ 13 h 29"/>
                <a:gd name="T18" fmla="*/ 28 w 29"/>
                <a:gd name="T19" fmla="*/ 16 h 29"/>
                <a:gd name="T20" fmla="*/ 20 w 29"/>
                <a:gd name="T21" fmla="*/ 11 h 29"/>
                <a:gd name="T22" fmla="*/ 14 w 29"/>
                <a:gd name="T23" fmla="*/ 6 h 29"/>
                <a:gd name="T24" fmla="*/ 9 w 29"/>
                <a:gd name="T25" fmla="*/ 11 h 29"/>
                <a:gd name="T26" fmla="*/ 20 w 29"/>
                <a:gd name="T2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8" y="16"/>
                  </a:moveTo>
                  <a:cubicBezTo>
                    <a:pt x="9" y="16"/>
                    <a:pt x="9" y="16"/>
                    <a:pt x="9" y="16"/>
                  </a:cubicBezTo>
                  <a:cubicBezTo>
                    <a:pt x="9" y="20"/>
                    <a:pt x="12" y="22"/>
                    <a:pt x="16" y="22"/>
                  </a:cubicBezTo>
                  <a:cubicBezTo>
                    <a:pt x="19" y="22"/>
                    <a:pt x="22" y="21"/>
                    <a:pt x="24" y="20"/>
                  </a:cubicBezTo>
                  <a:cubicBezTo>
                    <a:pt x="28" y="24"/>
                    <a:pt x="28" y="24"/>
                    <a:pt x="28" y="24"/>
                  </a:cubicBezTo>
                  <a:cubicBezTo>
                    <a:pt x="27" y="25"/>
                    <a:pt x="23" y="29"/>
                    <a:pt x="14" y="29"/>
                  </a:cubicBezTo>
                  <a:cubicBezTo>
                    <a:pt x="6" y="29"/>
                    <a:pt x="0" y="23"/>
                    <a:pt x="0" y="14"/>
                  </a:cubicBezTo>
                  <a:cubicBezTo>
                    <a:pt x="0" y="5"/>
                    <a:pt x="6" y="0"/>
                    <a:pt x="15" y="0"/>
                  </a:cubicBezTo>
                  <a:cubicBezTo>
                    <a:pt x="23" y="0"/>
                    <a:pt x="29" y="5"/>
                    <a:pt x="29" y="13"/>
                  </a:cubicBezTo>
                  <a:cubicBezTo>
                    <a:pt x="29" y="15"/>
                    <a:pt x="28" y="16"/>
                    <a:pt x="28" y="16"/>
                  </a:cubicBezTo>
                  <a:close/>
                  <a:moveTo>
                    <a:pt x="20" y="11"/>
                  </a:moveTo>
                  <a:cubicBezTo>
                    <a:pt x="20" y="9"/>
                    <a:pt x="18" y="6"/>
                    <a:pt x="14" y="6"/>
                  </a:cubicBezTo>
                  <a:cubicBezTo>
                    <a:pt x="11" y="6"/>
                    <a:pt x="9" y="9"/>
                    <a:pt x="9"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Oval 14"/>
            <p:cNvSpPr>
              <a:spLocks noChangeArrowheads="1"/>
            </p:cNvSpPr>
            <p:nvPr/>
          </p:nvSpPr>
          <p:spPr bwMode="auto">
            <a:xfrm>
              <a:off x="2360613" y="2605088"/>
              <a:ext cx="106363" cy="968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5"/>
            <p:cNvSpPr>
              <a:spLocks noEditPoints="1"/>
            </p:cNvSpPr>
            <p:nvPr/>
          </p:nvSpPr>
          <p:spPr bwMode="auto">
            <a:xfrm>
              <a:off x="1211263" y="2873376"/>
              <a:ext cx="268288" cy="374650"/>
            </a:xfrm>
            <a:custGeom>
              <a:avLst/>
              <a:gdLst>
                <a:gd name="T0" fmla="*/ 24 w 28"/>
                <a:gd name="T1" fmla="*/ 22 h 39"/>
                <a:gd name="T2" fmla="*/ 14 w 28"/>
                <a:gd name="T3" fmla="*/ 25 h 39"/>
                <a:gd name="T4" fmla="*/ 9 w 28"/>
                <a:gd name="T5" fmla="*/ 25 h 39"/>
                <a:gd name="T6" fmla="*/ 9 w 28"/>
                <a:gd name="T7" fmla="*/ 39 h 39"/>
                <a:gd name="T8" fmla="*/ 0 w 28"/>
                <a:gd name="T9" fmla="*/ 39 h 39"/>
                <a:gd name="T10" fmla="*/ 0 w 28"/>
                <a:gd name="T11" fmla="*/ 0 h 39"/>
                <a:gd name="T12" fmla="*/ 14 w 28"/>
                <a:gd name="T13" fmla="*/ 0 h 39"/>
                <a:gd name="T14" fmla="*/ 24 w 28"/>
                <a:gd name="T15" fmla="*/ 3 h 39"/>
                <a:gd name="T16" fmla="*/ 28 w 28"/>
                <a:gd name="T17" fmla="*/ 12 h 39"/>
                <a:gd name="T18" fmla="*/ 24 w 28"/>
                <a:gd name="T19" fmla="*/ 22 h 39"/>
                <a:gd name="T20" fmla="*/ 17 w 28"/>
                <a:gd name="T21" fmla="*/ 8 h 39"/>
                <a:gd name="T22" fmla="*/ 12 w 28"/>
                <a:gd name="T23" fmla="*/ 7 h 39"/>
                <a:gd name="T24" fmla="*/ 9 w 28"/>
                <a:gd name="T25" fmla="*/ 7 h 39"/>
                <a:gd name="T26" fmla="*/ 9 w 28"/>
                <a:gd name="T27" fmla="*/ 17 h 39"/>
                <a:gd name="T28" fmla="*/ 12 w 28"/>
                <a:gd name="T29" fmla="*/ 17 h 39"/>
                <a:gd name="T30" fmla="*/ 17 w 28"/>
                <a:gd name="T31" fmla="*/ 16 h 39"/>
                <a:gd name="T32" fmla="*/ 18 w 28"/>
                <a:gd name="T33" fmla="*/ 12 h 39"/>
                <a:gd name="T34" fmla="*/ 17 w 28"/>
                <a:gd name="T3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9">
                  <a:moveTo>
                    <a:pt x="24" y="22"/>
                  </a:moveTo>
                  <a:cubicBezTo>
                    <a:pt x="21" y="24"/>
                    <a:pt x="18" y="25"/>
                    <a:pt x="14" y="25"/>
                  </a:cubicBezTo>
                  <a:cubicBezTo>
                    <a:pt x="9" y="25"/>
                    <a:pt x="9" y="25"/>
                    <a:pt x="9" y="25"/>
                  </a:cubicBezTo>
                  <a:cubicBezTo>
                    <a:pt x="9" y="39"/>
                    <a:pt x="9" y="39"/>
                    <a:pt x="9" y="39"/>
                  </a:cubicBezTo>
                  <a:cubicBezTo>
                    <a:pt x="0" y="39"/>
                    <a:pt x="0" y="39"/>
                    <a:pt x="0" y="39"/>
                  </a:cubicBezTo>
                  <a:cubicBezTo>
                    <a:pt x="0" y="0"/>
                    <a:pt x="0" y="0"/>
                    <a:pt x="0" y="0"/>
                  </a:cubicBezTo>
                  <a:cubicBezTo>
                    <a:pt x="14" y="0"/>
                    <a:pt x="14" y="0"/>
                    <a:pt x="14" y="0"/>
                  </a:cubicBezTo>
                  <a:cubicBezTo>
                    <a:pt x="18" y="0"/>
                    <a:pt x="21" y="1"/>
                    <a:pt x="24" y="3"/>
                  </a:cubicBezTo>
                  <a:cubicBezTo>
                    <a:pt x="26" y="5"/>
                    <a:pt x="28" y="8"/>
                    <a:pt x="28" y="12"/>
                  </a:cubicBezTo>
                  <a:cubicBezTo>
                    <a:pt x="28" y="16"/>
                    <a:pt x="26" y="19"/>
                    <a:pt x="24" y="22"/>
                  </a:cubicBezTo>
                  <a:close/>
                  <a:moveTo>
                    <a:pt x="17" y="8"/>
                  </a:moveTo>
                  <a:cubicBezTo>
                    <a:pt x="16" y="7"/>
                    <a:pt x="14" y="7"/>
                    <a:pt x="12" y="7"/>
                  </a:cubicBezTo>
                  <a:cubicBezTo>
                    <a:pt x="9" y="7"/>
                    <a:pt x="9" y="7"/>
                    <a:pt x="9" y="7"/>
                  </a:cubicBezTo>
                  <a:cubicBezTo>
                    <a:pt x="9" y="17"/>
                    <a:pt x="9" y="17"/>
                    <a:pt x="9" y="17"/>
                  </a:cubicBezTo>
                  <a:cubicBezTo>
                    <a:pt x="12" y="17"/>
                    <a:pt x="12" y="17"/>
                    <a:pt x="12" y="17"/>
                  </a:cubicBezTo>
                  <a:cubicBezTo>
                    <a:pt x="14" y="17"/>
                    <a:pt x="16" y="17"/>
                    <a:pt x="17" y="16"/>
                  </a:cubicBezTo>
                  <a:cubicBezTo>
                    <a:pt x="18" y="16"/>
                    <a:pt x="18" y="14"/>
                    <a:pt x="18" y="12"/>
                  </a:cubicBezTo>
                  <a:cubicBezTo>
                    <a:pt x="18" y="10"/>
                    <a:pt x="18" y="9"/>
                    <a:pt x="1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6"/>
            <p:cNvSpPr>
              <a:spLocks/>
            </p:cNvSpPr>
            <p:nvPr/>
          </p:nvSpPr>
          <p:spPr bwMode="auto">
            <a:xfrm>
              <a:off x="1517651" y="2979738"/>
              <a:ext cx="249238" cy="277813"/>
            </a:xfrm>
            <a:custGeom>
              <a:avLst/>
              <a:gdLst>
                <a:gd name="T0" fmla="*/ 26 w 26"/>
                <a:gd name="T1" fmla="*/ 28 h 29"/>
                <a:gd name="T2" fmla="*/ 18 w 26"/>
                <a:gd name="T3" fmla="*/ 28 h 29"/>
                <a:gd name="T4" fmla="*/ 18 w 26"/>
                <a:gd name="T5" fmla="*/ 25 h 29"/>
                <a:gd name="T6" fmla="*/ 10 w 26"/>
                <a:gd name="T7" fmla="*/ 29 h 29"/>
                <a:gd name="T8" fmla="*/ 2 w 26"/>
                <a:gd name="T9" fmla="*/ 25 h 29"/>
                <a:gd name="T10" fmla="*/ 0 w 26"/>
                <a:gd name="T11" fmla="*/ 17 h 29"/>
                <a:gd name="T12" fmla="*/ 0 w 26"/>
                <a:gd name="T13" fmla="*/ 0 h 29"/>
                <a:gd name="T14" fmla="*/ 9 w 26"/>
                <a:gd name="T15" fmla="*/ 0 h 29"/>
                <a:gd name="T16" fmla="*/ 9 w 26"/>
                <a:gd name="T17" fmla="*/ 16 h 29"/>
                <a:gd name="T18" fmla="*/ 13 w 26"/>
                <a:gd name="T19" fmla="*/ 21 h 29"/>
                <a:gd name="T20" fmla="*/ 17 w 26"/>
                <a:gd name="T21" fmla="*/ 15 h 29"/>
                <a:gd name="T22" fmla="*/ 17 w 26"/>
                <a:gd name="T23" fmla="*/ 0 h 29"/>
                <a:gd name="T24" fmla="*/ 26 w 26"/>
                <a:gd name="T25" fmla="*/ 0 h 29"/>
                <a:gd name="T26" fmla="*/ 26 w 26"/>
                <a:gd name="T2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9">
                  <a:moveTo>
                    <a:pt x="26" y="28"/>
                  </a:moveTo>
                  <a:cubicBezTo>
                    <a:pt x="18" y="28"/>
                    <a:pt x="18" y="28"/>
                    <a:pt x="18" y="28"/>
                  </a:cubicBezTo>
                  <a:cubicBezTo>
                    <a:pt x="18" y="25"/>
                    <a:pt x="18" y="25"/>
                    <a:pt x="18" y="25"/>
                  </a:cubicBezTo>
                  <a:cubicBezTo>
                    <a:pt x="16" y="26"/>
                    <a:pt x="14" y="29"/>
                    <a:pt x="10" y="29"/>
                  </a:cubicBezTo>
                  <a:cubicBezTo>
                    <a:pt x="5" y="29"/>
                    <a:pt x="3" y="27"/>
                    <a:pt x="2" y="25"/>
                  </a:cubicBezTo>
                  <a:cubicBezTo>
                    <a:pt x="0" y="23"/>
                    <a:pt x="0" y="21"/>
                    <a:pt x="0" y="17"/>
                  </a:cubicBezTo>
                  <a:cubicBezTo>
                    <a:pt x="0" y="0"/>
                    <a:pt x="0" y="0"/>
                    <a:pt x="0" y="0"/>
                  </a:cubicBezTo>
                  <a:cubicBezTo>
                    <a:pt x="9" y="0"/>
                    <a:pt x="9" y="0"/>
                    <a:pt x="9" y="0"/>
                  </a:cubicBezTo>
                  <a:cubicBezTo>
                    <a:pt x="9" y="16"/>
                    <a:pt x="9" y="16"/>
                    <a:pt x="9" y="16"/>
                  </a:cubicBezTo>
                  <a:cubicBezTo>
                    <a:pt x="9" y="19"/>
                    <a:pt x="9" y="21"/>
                    <a:pt x="13" y="21"/>
                  </a:cubicBezTo>
                  <a:cubicBezTo>
                    <a:pt x="16" y="21"/>
                    <a:pt x="17" y="19"/>
                    <a:pt x="17" y="15"/>
                  </a:cubicBezTo>
                  <a:cubicBezTo>
                    <a:pt x="17" y="0"/>
                    <a:pt x="17" y="0"/>
                    <a:pt x="17" y="0"/>
                  </a:cubicBezTo>
                  <a:cubicBezTo>
                    <a:pt x="26" y="0"/>
                    <a:pt x="26" y="0"/>
                    <a:pt x="26" y="0"/>
                  </a:cubicBezTo>
                  <a:lnTo>
                    <a:pt x="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7"/>
            <p:cNvSpPr>
              <a:spLocks/>
            </p:cNvSpPr>
            <p:nvPr/>
          </p:nvSpPr>
          <p:spPr bwMode="auto">
            <a:xfrm>
              <a:off x="1824038" y="2979738"/>
              <a:ext cx="182563" cy="268288"/>
            </a:xfrm>
            <a:custGeom>
              <a:avLst/>
              <a:gdLst>
                <a:gd name="T0" fmla="*/ 19 w 19"/>
                <a:gd name="T1" fmla="*/ 8 h 28"/>
                <a:gd name="T2" fmla="*/ 18 w 19"/>
                <a:gd name="T3" fmla="*/ 8 h 28"/>
                <a:gd name="T4" fmla="*/ 15 w 19"/>
                <a:gd name="T5" fmla="*/ 8 h 28"/>
                <a:gd name="T6" fmla="*/ 11 w 19"/>
                <a:gd name="T7" fmla="*/ 10 h 28"/>
                <a:gd name="T8" fmla="*/ 9 w 19"/>
                <a:gd name="T9" fmla="*/ 16 h 28"/>
                <a:gd name="T10" fmla="*/ 9 w 19"/>
                <a:gd name="T11" fmla="*/ 28 h 28"/>
                <a:gd name="T12" fmla="*/ 0 w 19"/>
                <a:gd name="T13" fmla="*/ 28 h 28"/>
                <a:gd name="T14" fmla="*/ 0 w 19"/>
                <a:gd name="T15" fmla="*/ 0 h 28"/>
                <a:gd name="T16" fmla="*/ 9 w 19"/>
                <a:gd name="T17" fmla="*/ 0 h 28"/>
                <a:gd name="T18" fmla="*/ 9 w 19"/>
                <a:gd name="T19" fmla="*/ 4 h 28"/>
                <a:gd name="T20" fmla="*/ 10 w 19"/>
                <a:gd name="T21" fmla="*/ 4 h 28"/>
                <a:gd name="T22" fmla="*/ 16 w 19"/>
                <a:gd name="T23" fmla="*/ 0 h 28"/>
                <a:gd name="T24" fmla="*/ 19 w 19"/>
                <a:gd name="T25" fmla="*/ 0 h 28"/>
                <a:gd name="T26" fmla="*/ 19 w 19"/>
                <a:gd name="T2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8">
                  <a:moveTo>
                    <a:pt x="19" y="8"/>
                  </a:moveTo>
                  <a:cubicBezTo>
                    <a:pt x="18" y="8"/>
                    <a:pt x="18" y="8"/>
                    <a:pt x="18" y="8"/>
                  </a:cubicBezTo>
                  <a:cubicBezTo>
                    <a:pt x="18" y="8"/>
                    <a:pt x="17" y="8"/>
                    <a:pt x="15" y="8"/>
                  </a:cubicBezTo>
                  <a:cubicBezTo>
                    <a:pt x="13" y="8"/>
                    <a:pt x="12" y="9"/>
                    <a:pt x="11" y="10"/>
                  </a:cubicBezTo>
                  <a:cubicBezTo>
                    <a:pt x="10" y="11"/>
                    <a:pt x="9" y="12"/>
                    <a:pt x="9" y="16"/>
                  </a:cubicBezTo>
                  <a:cubicBezTo>
                    <a:pt x="9" y="28"/>
                    <a:pt x="9" y="28"/>
                    <a:pt x="9" y="28"/>
                  </a:cubicBezTo>
                  <a:cubicBezTo>
                    <a:pt x="0" y="28"/>
                    <a:pt x="0" y="28"/>
                    <a:pt x="0" y="28"/>
                  </a:cubicBezTo>
                  <a:cubicBezTo>
                    <a:pt x="0" y="0"/>
                    <a:pt x="0" y="0"/>
                    <a:pt x="0" y="0"/>
                  </a:cubicBezTo>
                  <a:cubicBezTo>
                    <a:pt x="9" y="0"/>
                    <a:pt x="9" y="0"/>
                    <a:pt x="9" y="0"/>
                  </a:cubicBezTo>
                  <a:cubicBezTo>
                    <a:pt x="9" y="4"/>
                    <a:pt x="9" y="4"/>
                    <a:pt x="9" y="4"/>
                  </a:cubicBezTo>
                  <a:cubicBezTo>
                    <a:pt x="10" y="4"/>
                    <a:pt x="10" y="4"/>
                    <a:pt x="10" y="4"/>
                  </a:cubicBezTo>
                  <a:cubicBezTo>
                    <a:pt x="11" y="1"/>
                    <a:pt x="13" y="0"/>
                    <a:pt x="16" y="0"/>
                  </a:cubicBezTo>
                  <a:cubicBezTo>
                    <a:pt x="18" y="0"/>
                    <a:pt x="19" y="0"/>
                    <a:pt x="19" y="0"/>
                  </a:cubicBezTo>
                  <a:lnTo>
                    <a:pt x="1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8"/>
            <p:cNvSpPr>
              <a:spLocks noEditPoints="1"/>
            </p:cNvSpPr>
            <p:nvPr/>
          </p:nvSpPr>
          <p:spPr bwMode="auto">
            <a:xfrm>
              <a:off x="2016126" y="2979738"/>
              <a:ext cx="277813" cy="277813"/>
            </a:xfrm>
            <a:custGeom>
              <a:avLst/>
              <a:gdLst>
                <a:gd name="T0" fmla="*/ 29 w 29"/>
                <a:gd name="T1" fmla="*/ 16 h 29"/>
                <a:gd name="T2" fmla="*/ 9 w 29"/>
                <a:gd name="T3" fmla="*/ 16 h 29"/>
                <a:gd name="T4" fmla="*/ 16 w 29"/>
                <a:gd name="T5" fmla="*/ 22 h 29"/>
                <a:gd name="T6" fmla="*/ 24 w 29"/>
                <a:gd name="T7" fmla="*/ 19 h 29"/>
                <a:gd name="T8" fmla="*/ 28 w 29"/>
                <a:gd name="T9" fmla="*/ 24 h 29"/>
                <a:gd name="T10" fmla="*/ 15 w 29"/>
                <a:gd name="T11" fmla="*/ 29 h 29"/>
                <a:gd name="T12" fmla="*/ 0 w 29"/>
                <a:gd name="T13" fmla="*/ 14 h 29"/>
                <a:gd name="T14" fmla="*/ 15 w 29"/>
                <a:gd name="T15" fmla="*/ 0 h 29"/>
                <a:gd name="T16" fmla="*/ 29 w 29"/>
                <a:gd name="T17" fmla="*/ 13 h 29"/>
                <a:gd name="T18" fmla="*/ 29 w 29"/>
                <a:gd name="T19" fmla="*/ 16 h 29"/>
                <a:gd name="T20" fmla="*/ 20 w 29"/>
                <a:gd name="T21" fmla="*/ 11 h 29"/>
                <a:gd name="T22" fmla="*/ 15 w 29"/>
                <a:gd name="T23" fmla="*/ 5 h 29"/>
                <a:gd name="T24" fmla="*/ 9 w 29"/>
                <a:gd name="T25" fmla="*/ 11 h 29"/>
                <a:gd name="T26" fmla="*/ 20 w 29"/>
                <a:gd name="T27"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9" y="16"/>
                  </a:moveTo>
                  <a:cubicBezTo>
                    <a:pt x="9" y="16"/>
                    <a:pt x="9" y="16"/>
                    <a:pt x="9" y="16"/>
                  </a:cubicBezTo>
                  <a:cubicBezTo>
                    <a:pt x="9" y="20"/>
                    <a:pt x="12" y="22"/>
                    <a:pt x="16" y="22"/>
                  </a:cubicBezTo>
                  <a:cubicBezTo>
                    <a:pt x="20" y="22"/>
                    <a:pt x="23" y="20"/>
                    <a:pt x="24" y="19"/>
                  </a:cubicBezTo>
                  <a:cubicBezTo>
                    <a:pt x="28" y="24"/>
                    <a:pt x="28" y="24"/>
                    <a:pt x="28" y="24"/>
                  </a:cubicBezTo>
                  <a:cubicBezTo>
                    <a:pt x="27" y="25"/>
                    <a:pt x="23" y="29"/>
                    <a:pt x="15" y="29"/>
                  </a:cubicBezTo>
                  <a:cubicBezTo>
                    <a:pt x="6" y="29"/>
                    <a:pt x="0" y="23"/>
                    <a:pt x="0" y="14"/>
                  </a:cubicBezTo>
                  <a:cubicBezTo>
                    <a:pt x="0" y="5"/>
                    <a:pt x="7" y="0"/>
                    <a:pt x="15" y="0"/>
                  </a:cubicBezTo>
                  <a:cubicBezTo>
                    <a:pt x="23" y="0"/>
                    <a:pt x="29" y="5"/>
                    <a:pt x="29" y="13"/>
                  </a:cubicBezTo>
                  <a:cubicBezTo>
                    <a:pt x="29" y="15"/>
                    <a:pt x="29" y="16"/>
                    <a:pt x="29" y="16"/>
                  </a:cubicBezTo>
                  <a:close/>
                  <a:moveTo>
                    <a:pt x="20" y="11"/>
                  </a:moveTo>
                  <a:cubicBezTo>
                    <a:pt x="20" y="9"/>
                    <a:pt x="18" y="5"/>
                    <a:pt x="15" y="5"/>
                  </a:cubicBezTo>
                  <a:cubicBezTo>
                    <a:pt x="11" y="5"/>
                    <a:pt x="9" y="8"/>
                    <a:pt x="9" y="11"/>
                  </a:cubicBez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9"/>
            <p:cNvSpPr>
              <a:spLocks/>
            </p:cNvSpPr>
            <p:nvPr/>
          </p:nvSpPr>
          <p:spPr bwMode="auto">
            <a:xfrm>
              <a:off x="1181101" y="3421063"/>
              <a:ext cx="279400" cy="384175"/>
            </a:xfrm>
            <a:custGeom>
              <a:avLst/>
              <a:gdLst>
                <a:gd name="T0" fmla="*/ 24 w 29"/>
                <a:gd name="T1" fmla="*/ 37 h 40"/>
                <a:gd name="T2" fmla="*/ 14 w 29"/>
                <a:gd name="T3" fmla="*/ 40 h 40"/>
                <a:gd name="T4" fmla="*/ 0 w 29"/>
                <a:gd name="T5" fmla="*/ 35 h 40"/>
                <a:gd name="T6" fmla="*/ 4 w 29"/>
                <a:gd name="T7" fmla="*/ 28 h 40"/>
                <a:gd name="T8" fmla="*/ 15 w 29"/>
                <a:gd name="T9" fmla="*/ 33 h 40"/>
                <a:gd name="T10" fmla="*/ 20 w 29"/>
                <a:gd name="T11" fmla="*/ 29 h 40"/>
                <a:gd name="T12" fmla="*/ 15 w 29"/>
                <a:gd name="T13" fmla="*/ 25 h 40"/>
                <a:gd name="T14" fmla="*/ 9 w 29"/>
                <a:gd name="T15" fmla="*/ 22 h 40"/>
                <a:gd name="T16" fmla="*/ 5 w 29"/>
                <a:gd name="T17" fmla="*/ 20 h 40"/>
                <a:gd name="T18" fmla="*/ 2 w 29"/>
                <a:gd name="T19" fmla="*/ 12 h 40"/>
                <a:gd name="T20" fmla="*/ 6 w 29"/>
                <a:gd name="T21" fmla="*/ 3 h 40"/>
                <a:gd name="T22" fmla="*/ 16 w 29"/>
                <a:gd name="T23" fmla="*/ 0 h 40"/>
                <a:gd name="T24" fmla="*/ 28 w 29"/>
                <a:gd name="T25" fmla="*/ 5 h 40"/>
                <a:gd name="T26" fmla="*/ 24 w 29"/>
                <a:gd name="T27" fmla="*/ 12 h 40"/>
                <a:gd name="T28" fmla="*/ 16 w 29"/>
                <a:gd name="T29" fmla="*/ 8 h 40"/>
                <a:gd name="T30" fmla="*/ 11 w 29"/>
                <a:gd name="T31" fmla="*/ 11 h 40"/>
                <a:gd name="T32" fmla="*/ 15 w 29"/>
                <a:gd name="T33" fmla="*/ 15 h 40"/>
                <a:gd name="T34" fmla="*/ 20 w 29"/>
                <a:gd name="T35" fmla="*/ 17 h 40"/>
                <a:gd name="T36" fmla="*/ 26 w 29"/>
                <a:gd name="T37" fmla="*/ 20 h 40"/>
                <a:gd name="T38" fmla="*/ 29 w 29"/>
                <a:gd name="T39" fmla="*/ 28 h 40"/>
                <a:gd name="T40" fmla="*/ 24 w 29"/>
                <a:gd name="T41"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40">
                  <a:moveTo>
                    <a:pt x="24" y="37"/>
                  </a:moveTo>
                  <a:cubicBezTo>
                    <a:pt x="22" y="39"/>
                    <a:pt x="18" y="40"/>
                    <a:pt x="14" y="40"/>
                  </a:cubicBezTo>
                  <a:cubicBezTo>
                    <a:pt x="8" y="40"/>
                    <a:pt x="3" y="38"/>
                    <a:pt x="0" y="35"/>
                  </a:cubicBezTo>
                  <a:cubicBezTo>
                    <a:pt x="4" y="28"/>
                    <a:pt x="4" y="28"/>
                    <a:pt x="4" y="28"/>
                  </a:cubicBezTo>
                  <a:cubicBezTo>
                    <a:pt x="7" y="31"/>
                    <a:pt x="12" y="33"/>
                    <a:pt x="15" y="33"/>
                  </a:cubicBezTo>
                  <a:cubicBezTo>
                    <a:pt x="18" y="33"/>
                    <a:pt x="20" y="31"/>
                    <a:pt x="20" y="29"/>
                  </a:cubicBezTo>
                  <a:cubicBezTo>
                    <a:pt x="20" y="26"/>
                    <a:pt x="17" y="25"/>
                    <a:pt x="15" y="25"/>
                  </a:cubicBezTo>
                  <a:cubicBezTo>
                    <a:pt x="14" y="24"/>
                    <a:pt x="11" y="23"/>
                    <a:pt x="9" y="22"/>
                  </a:cubicBezTo>
                  <a:cubicBezTo>
                    <a:pt x="8" y="22"/>
                    <a:pt x="6" y="21"/>
                    <a:pt x="5" y="20"/>
                  </a:cubicBezTo>
                  <a:cubicBezTo>
                    <a:pt x="3" y="18"/>
                    <a:pt x="2" y="16"/>
                    <a:pt x="2" y="12"/>
                  </a:cubicBezTo>
                  <a:cubicBezTo>
                    <a:pt x="2" y="8"/>
                    <a:pt x="3" y="5"/>
                    <a:pt x="6" y="3"/>
                  </a:cubicBezTo>
                  <a:cubicBezTo>
                    <a:pt x="8" y="2"/>
                    <a:pt x="11" y="0"/>
                    <a:pt x="16" y="0"/>
                  </a:cubicBezTo>
                  <a:cubicBezTo>
                    <a:pt x="20" y="0"/>
                    <a:pt x="26" y="2"/>
                    <a:pt x="28" y="5"/>
                  </a:cubicBezTo>
                  <a:cubicBezTo>
                    <a:pt x="24" y="12"/>
                    <a:pt x="24" y="12"/>
                    <a:pt x="24" y="12"/>
                  </a:cubicBezTo>
                  <a:cubicBezTo>
                    <a:pt x="22" y="9"/>
                    <a:pt x="19" y="8"/>
                    <a:pt x="16" y="8"/>
                  </a:cubicBezTo>
                  <a:cubicBezTo>
                    <a:pt x="13" y="8"/>
                    <a:pt x="11" y="9"/>
                    <a:pt x="11" y="11"/>
                  </a:cubicBezTo>
                  <a:cubicBezTo>
                    <a:pt x="11" y="13"/>
                    <a:pt x="13" y="14"/>
                    <a:pt x="15" y="15"/>
                  </a:cubicBezTo>
                  <a:cubicBezTo>
                    <a:pt x="16" y="16"/>
                    <a:pt x="19" y="17"/>
                    <a:pt x="20" y="17"/>
                  </a:cubicBezTo>
                  <a:cubicBezTo>
                    <a:pt x="21" y="18"/>
                    <a:pt x="24" y="19"/>
                    <a:pt x="26" y="20"/>
                  </a:cubicBezTo>
                  <a:cubicBezTo>
                    <a:pt x="27" y="22"/>
                    <a:pt x="29" y="24"/>
                    <a:pt x="29" y="28"/>
                  </a:cubicBezTo>
                  <a:cubicBezTo>
                    <a:pt x="29" y="32"/>
                    <a:pt x="27" y="35"/>
                    <a:pt x="24"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0"/>
            <p:cNvSpPr>
              <a:spLocks/>
            </p:cNvSpPr>
            <p:nvPr/>
          </p:nvSpPr>
          <p:spPr bwMode="auto">
            <a:xfrm>
              <a:off x="1489076" y="3527426"/>
              <a:ext cx="239713" cy="277813"/>
            </a:xfrm>
            <a:custGeom>
              <a:avLst/>
              <a:gdLst>
                <a:gd name="T0" fmla="*/ 25 w 25"/>
                <a:gd name="T1" fmla="*/ 26 h 29"/>
                <a:gd name="T2" fmla="*/ 14 w 25"/>
                <a:gd name="T3" fmla="*/ 29 h 29"/>
                <a:gd name="T4" fmla="*/ 0 w 25"/>
                <a:gd name="T5" fmla="*/ 15 h 29"/>
                <a:gd name="T6" fmla="*/ 14 w 25"/>
                <a:gd name="T7" fmla="*/ 0 h 29"/>
                <a:gd name="T8" fmla="*/ 25 w 25"/>
                <a:gd name="T9" fmla="*/ 3 h 29"/>
                <a:gd name="T10" fmla="*/ 23 w 25"/>
                <a:gd name="T11" fmla="*/ 10 h 29"/>
                <a:gd name="T12" fmla="*/ 16 w 25"/>
                <a:gd name="T13" fmla="*/ 8 h 29"/>
                <a:gd name="T14" fmla="*/ 9 w 25"/>
                <a:gd name="T15" fmla="*/ 15 h 29"/>
                <a:gd name="T16" fmla="*/ 16 w 25"/>
                <a:gd name="T17" fmla="*/ 22 h 29"/>
                <a:gd name="T18" fmla="*/ 23 w 25"/>
                <a:gd name="T19" fmla="*/ 19 h 29"/>
                <a:gd name="T20" fmla="*/ 25 w 25"/>
                <a:gd name="T2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9">
                  <a:moveTo>
                    <a:pt x="25" y="26"/>
                  </a:moveTo>
                  <a:cubicBezTo>
                    <a:pt x="25" y="26"/>
                    <a:pt x="22" y="29"/>
                    <a:pt x="14" y="29"/>
                  </a:cubicBezTo>
                  <a:cubicBezTo>
                    <a:pt x="7" y="29"/>
                    <a:pt x="0" y="24"/>
                    <a:pt x="0" y="15"/>
                  </a:cubicBezTo>
                  <a:cubicBezTo>
                    <a:pt x="0" y="6"/>
                    <a:pt x="7" y="0"/>
                    <a:pt x="14" y="0"/>
                  </a:cubicBezTo>
                  <a:cubicBezTo>
                    <a:pt x="21" y="0"/>
                    <a:pt x="25" y="3"/>
                    <a:pt x="25" y="3"/>
                  </a:cubicBezTo>
                  <a:cubicBezTo>
                    <a:pt x="23" y="10"/>
                    <a:pt x="23" y="10"/>
                    <a:pt x="23" y="10"/>
                  </a:cubicBezTo>
                  <a:cubicBezTo>
                    <a:pt x="22" y="10"/>
                    <a:pt x="19" y="8"/>
                    <a:pt x="16" y="8"/>
                  </a:cubicBezTo>
                  <a:cubicBezTo>
                    <a:pt x="12" y="8"/>
                    <a:pt x="9" y="10"/>
                    <a:pt x="9" y="15"/>
                  </a:cubicBezTo>
                  <a:cubicBezTo>
                    <a:pt x="9" y="19"/>
                    <a:pt x="11" y="22"/>
                    <a:pt x="16" y="22"/>
                  </a:cubicBezTo>
                  <a:cubicBezTo>
                    <a:pt x="20" y="22"/>
                    <a:pt x="23" y="19"/>
                    <a:pt x="23" y="19"/>
                  </a:cubicBezTo>
                  <a:lnTo>
                    <a:pt x="2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noEditPoints="1"/>
            </p:cNvSpPr>
            <p:nvPr/>
          </p:nvSpPr>
          <p:spPr bwMode="auto">
            <a:xfrm>
              <a:off x="1757363" y="3411538"/>
              <a:ext cx="95250" cy="393700"/>
            </a:xfrm>
            <a:custGeom>
              <a:avLst/>
              <a:gdLst>
                <a:gd name="T0" fmla="*/ 5 w 10"/>
                <a:gd name="T1" fmla="*/ 10 h 41"/>
                <a:gd name="T2" fmla="*/ 0 w 10"/>
                <a:gd name="T3" fmla="*/ 5 h 41"/>
                <a:gd name="T4" fmla="*/ 5 w 10"/>
                <a:gd name="T5" fmla="*/ 0 h 41"/>
                <a:gd name="T6" fmla="*/ 10 w 10"/>
                <a:gd name="T7" fmla="*/ 5 h 41"/>
                <a:gd name="T8" fmla="*/ 5 w 10"/>
                <a:gd name="T9" fmla="*/ 10 h 41"/>
                <a:gd name="T10" fmla="*/ 10 w 10"/>
                <a:gd name="T11" fmla="*/ 41 h 41"/>
                <a:gd name="T12" fmla="*/ 1 w 10"/>
                <a:gd name="T13" fmla="*/ 41 h 41"/>
                <a:gd name="T14" fmla="*/ 1 w 10"/>
                <a:gd name="T15" fmla="*/ 13 h 41"/>
                <a:gd name="T16" fmla="*/ 10 w 10"/>
                <a:gd name="T17" fmla="*/ 13 h 41"/>
                <a:gd name="T18" fmla="*/ 10 w 10"/>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1">
                  <a:moveTo>
                    <a:pt x="5" y="10"/>
                  </a:moveTo>
                  <a:cubicBezTo>
                    <a:pt x="2" y="10"/>
                    <a:pt x="0" y="8"/>
                    <a:pt x="0" y="5"/>
                  </a:cubicBezTo>
                  <a:cubicBezTo>
                    <a:pt x="0" y="2"/>
                    <a:pt x="2" y="0"/>
                    <a:pt x="5" y="0"/>
                  </a:cubicBezTo>
                  <a:cubicBezTo>
                    <a:pt x="8" y="0"/>
                    <a:pt x="10" y="2"/>
                    <a:pt x="10" y="5"/>
                  </a:cubicBezTo>
                  <a:cubicBezTo>
                    <a:pt x="10" y="8"/>
                    <a:pt x="8" y="10"/>
                    <a:pt x="5" y="10"/>
                  </a:cubicBezTo>
                  <a:close/>
                  <a:moveTo>
                    <a:pt x="10" y="41"/>
                  </a:moveTo>
                  <a:cubicBezTo>
                    <a:pt x="1" y="41"/>
                    <a:pt x="1" y="41"/>
                    <a:pt x="1" y="41"/>
                  </a:cubicBezTo>
                  <a:cubicBezTo>
                    <a:pt x="1" y="13"/>
                    <a:pt x="1" y="13"/>
                    <a:pt x="1" y="13"/>
                  </a:cubicBezTo>
                  <a:cubicBezTo>
                    <a:pt x="10" y="13"/>
                    <a:pt x="10" y="13"/>
                    <a:pt x="10" y="13"/>
                  </a:cubicBezTo>
                  <a:lnTo>
                    <a:pt x="1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noEditPoints="1"/>
            </p:cNvSpPr>
            <p:nvPr/>
          </p:nvSpPr>
          <p:spPr bwMode="auto">
            <a:xfrm>
              <a:off x="1890713" y="3527426"/>
              <a:ext cx="277813" cy="277813"/>
            </a:xfrm>
            <a:custGeom>
              <a:avLst/>
              <a:gdLst>
                <a:gd name="T0" fmla="*/ 29 w 29"/>
                <a:gd name="T1" fmla="*/ 17 h 29"/>
                <a:gd name="T2" fmla="*/ 9 w 29"/>
                <a:gd name="T3" fmla="*/ 17 h 29"/>
                <a:gd name="T4" fmla="*/ 16 w 29"/>
                <a:gd name="T5" fmla="*/ 23 h 29"/>
                <a:gd name="T6" fmla="*/ 25 w 29"/>
                <a:gd name="T7" fmla="*/ 20 h 29"/>
                <a:gd name="T8" fmla="*/ 28 w 29"/>
                <a:gd name="T9" fmla="*/ 25 h 29"/>
                <a:gd name="T10" fmla="*/ 15 w 29"/>
                <a:gd name="T11" fmla="*/ 29 h 29"/>
                <a:gd name="T12" fmla="*/ 0 w 29"/>
                <a:gd name="T13" fmla="*/ 15 h 29"/>
                <a:gd name="T14" fmla="*/ 15 w 29"/>
                <a:gd name="T15" fmla="*/ 0 h 29"/>
                <a:gd name="T16" fmla="*/ 29 w 29"/>
                <a:gd name="T17" fmla="*/ 14 h 29"/>
                <a:gd name="T18" fmla="*/ 29 w 29"/>
                <a:gd name="T19" fmla="*/ 17 h 29"/>
                <a:gd name="T20" fmla="*/ 21 w 29"/>
                <a:gd name="T21" fmla="*/ 12 h 29"/>
                <a:gd name="T22" fmla="*/ 15 w 29"/>
                <a:gd name="T23" fmla="*/ 6 h 29"/>
                <a:gd name="T24" fmla="*/ 9 w 29"/>
                <a:gd name="T25" fmla="*/ 12 h 29"/>
                <a:gd name="T26" fmla="*/ 21 w 29"/>
                <a:gd name="T2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9" y="17"/>
                  </a:moveTo>
                  <a:cubicBezTo>
                    <a:pt x="9" y="17"/>
                    <a:pt x="9" y="17"/>
                    <a:pt x="9" y="17"/>
                  </a:cubicBezTo>
                  <a:cubicBezTo>
                    <a:pt x="10" y="21"/>
                    <a:pt x="13" y="23"/>
                    <a:pt x="16" y="23"/>
                  </a:cubicBezTo>
                  <a:cubicBezTo>
                    <a:pt x="20" y="23"/>
                    <a:pt x="23" y="21"/>
                    <a:pt x="25" y="20"/>
                  </a:cubicBezTo>
                  <a:cubicBezTo>
                    <a:pt x="28" y="25"/>
                    <a:pt x="28" y="25"/>
                    <a:pt x="28" y="25"/>
                  </a:cubicBezTo>
                  <a:cubicBezTo>
                    <a:pt x="27" y="26"/>
                    <a:pt x="24" y="29"/>
                    <a:pt x="15" y="29"/>
                  </a:cubicBezTo>
                  <a:cubicBezTo>
                    <a:pt x="6" y="29"/>
                    <a:pt x="0" y="24"/>
                    <a:pt x="0" y="15"/>
                  </a:cubicBezTo>
                  <a:cubicBezTo>
                    <a:pt x="0" y="6"/>
                    <a:pt x="7" y="0"/>
                    <a:pt x="15" y="0"/>
                  </a:cubicBezTo>
                  <a:cubicBezTo>
                    <a:pt x="23" y="0"/>
                    <a:pt x="29" y="6"/>
                    <a:pt x="29" y="14"/>
                  </a:cubicBezTo>
                  <a:cubicBezTo>
                    <a:pt x="29" y="15"/>
                    <a:pt x="29" y="17"/>
                    <a:pt x="29" y="17"/>
                  </a:cubicBezTo>
                  <a:close/>
                  <a:moveTo>
                    <a:pt x="21" y="12"/>
                  </a:moveTo>
                  <a:cubicBezTo>
                    <a:pt x="21" y="9"/>
                    <a:pt x="19" y="6"/>
                    <a:pt x="15" y="6"/>
                  </a:cubicBezTo>
                  <a:cubicBezTo>
                    <a:pt x="11" y="6"/>
                    <a:pt x="9" y="9"/>
                    <a:pt x="9" y="12"/>
                  </a:cubicBez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2208213" y="3527426"/>
              <a:ext cx="268288" cy="277813"/>
            </a:xfrm>
            <a:custGeom>
              <a:avLst/>
              <a:gdLst>
                <a:gd name="T0" fmla="*/ 28 w 28"/>
                <a:gd name="T1" fmla="*/ 29 h 29"/>
                <a:gd name="T2" fmla="*/ 19 w 28"/>
                <a:gd name="T3" fmla="*/ 29 h 29"/>
                <a:gd name="T4" fmla="*/ 19 w 28"/>
                <a:gd name="T5" fmla="*/ 14 h 29"/>
                <a:gd name="T6" fmla="*/ 14 w 28"/>
                <a:gd name="T7" fmla="*/ 8 h 29"/>
                <a:gd name="T8" fmla="*/ 9 w 28"/>
                <a:gd name="T9" fmla="*/ 15 h 29"/>
                <a:gd name="T10" fmla="*/ 9 w 28"/>
                <a:gd name="T11" fmla="*/ 29 h 29"/>
                <a:gd name="T12" fmla="*/ 0 w 28"/>
                <a:gd name="T13" fmla="*/ 29 h 29"/>
                <a:gd name="T14" fmla="*/ 0 w 28"/>
                <a:gd name="T15" fmla="*/ 1 h 29"/>
                <a:gd name="T16" fmla="*/ 9 w 28"/>
                <a:gd name="T17" fmla="*/ 1 h 29"/>
                <a:gd name="T18" fmla="*/ 9 w 28"/>
                <a:gd name="T19" fmla="*/ 5 h 29"/>
                <a:gd name="T20" fmla="*/ 9 w 28"/>
                <a:gd name="T21" fmla="*/ 5 h 29"/>
                <a:gd name="T22" fmla="*/ 17 w 28"/>
                <a:gd name="T23" fmla="*/ 0 h 29"/>
                <a:gd name="T24" fmla="*/ 28 w 28"/>
                <a:gd name="T25" fmla="*/ 12 h 29"/>
                <a:gd name="T26" fmla="*/ 28 w 28"/>
                <a:gd name="T2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9">
                  <a:moveTo>
                    <a:pt x="28" y="29"/>
                  </a:moveTo>
                  <a:cubicBezTo>
                    <a:pt x="19" y="29"/>
                    <a:pt x="19" y="29"/>
                    <a:pt x="19" y="29"/>
                  </a:cubicBezTo>
                  <a:cubicBezTo>
                    <a:pt x="19" y="14"/>
                    <a:pt x="19" y="14"/>
                    <a:pt x="19" y="14"/>
                  </a:cubicBezTo>
                  <a:cubicBezTo>
                    <a:pt x="19" y="11"/>
                    <a:pt x="18" y="8"/>
                    <a:pt x="14" y="8"/>
                  </a:cubicBezTo>
                  <a:cubicBezTo>
                    <a:pt x="10" y="8"/>
                    <a:pt x="9" y="11"/>
                    <a:pt x="9" y="15"/>
                  </a:cubicBezTo>
                  <a:cubicBezTo>
                    <a:pt x="9" y="29"/>
                    <a:pt x="9" y="29"/>
                    <a:pt x="9" y="29"/>
                  </a:cubicBezTo>
                  <a:cubicBezTo>
                    <a:pt x="0" y="29"/>
                    <a:pt x="0" y="29"/>
                    <a:pt x="0" y="29"/>
                  </a:cubicBezTo>
                  <a:cubicBezTo>
                    <a:pt x="0" y="1"/>
                    <a:pt x="0" y="1"/>
                    <a:pt x="0" y="1"/>
                  </a:cubicBezTo>
                  <a:cubicBezTo>
                    <a:pt x="9" y="1"/>
                    <a:pt x="9" y="1"/>
                    <a:pt x="9" y="1"/>
                  </a:cubicBezTo>
                  <a:cubicBezTo>
                    <a:pt x="9" y="5"/>
                    <a:pt x="9" y="5"/>
                    <a:pt x="9" y="5"/>
                  </a:cubicBezTo>
                  <a:cubicBezTo>
                    <a:pt x="9" y="5"/>
                    <a:pt x="9" y="5"/>
                    <a:pt x="9" y="5"/>
                  </a:cubicBezTo>
                  <a:cubicBezTo>
                    <a:pt x="11" y="2"/>
                    <a:pt x="13" y="0"/>
                    <a:pt x="17" y="0"/>
                  </a:cubicBezTo>
                  <a:cubicBezTo>
                    <a:pt x="26" y="0"/>
                    <a:pt x="28" y="6"/>
                    <a:pt x="28" y="12"/>
                  </a:cubicBezTo>
                  <a:lnTo>
                    <a:pt x="2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2514601" y="3527426"/>
              <a:ext cx="239713" cy="277813"/>
            </a:xfrm>
            <a:custGeom>
              <a:avLst/>
              <a:gdLst>
                <a:gd name="T0" fmla="*/ 25 w 25"/>
                <a:gd name="T1" fmla="*/ 26 h 29"/>
                <a:gd name="T2" fmla="*/ 15 w 25"/>
                <a:gd name="T3" fmla="*/ 29 h 29"/>
                <a:gd name="T4" fmla="*/ 0 w 25"/>
                <a:gd name="T5" fmla="*/ 15 h 29"/>
                <a:gd name="T6" fmla="*/ 15 w 25"/>
                <a:gd name="T7" fmla="*/ 0 h 29"/>
                <a:gd name="T8" fmla="*/ 25 w 25"/>
                <a:gd name="T9" fmla="*/ 3 h 29"/>
                <a:gd name="T10" fmla="*/ 23 w 25"/>
                <a:gd name="T11" fmla="*/ 10 h 29"/>
                <a:gd name="T12" fmla="*/ 16 w 25"/>
                <a:gd name="T13" fmla="*/ 8 h 29"/>
                <a:gd name="T14" fmla="*/ 9 w 25"/>
                <a:gd name="T15" fmla="*/ 15 h 29"/>
                <a:gd name="T16" fmla="*/ 16 w 25"/>
                <a:gd name="T17" fmla="*/ 22 h 29"/>
                <a:gd name="T18" fmla="*/ 23 w 25"/>
                <a:gd name="T19" fmla="*/ 19 h 29"/>
                <a:gd name="T20" fmla="*/ 25 w 25"/>
                <a:gd name="T2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9">
                  <a:moveTo>
                    <a:pt x="25" y="26"/>
                  </a:moveTo>
                  <a:cubicBezTo>
                    <a:pt x="25" y="26"/>
                    <a:pt x="22" y="29"/>
                    <a:pt x="15" y="29"/>
                  </a:cubicBezTo>
                  <a:cubicBezTo>
                    <a:pt x="7" y="29"/>
                    <a:pt x="0" y="24"/>
                    <a:pt x="0" y="15"/>
                  </a:cubicBezTo>
                  <a:cubicBezTo>
                    <a:pt x="0" y="6"/>
                    <a:pt x="7" y="0"/>
                    <a:pt x="15" y="0"/>
                  </a:cubicBezTo>
                  <a:cubicBezTo>
                    <a:pt x="22" y="0"/>
                    <a:pt x="25" y="3"/>
                    <a:pt x="25" y="3"/>
                  </a:cubicBezTo>
                  <a:cubicBezTo>
                    <a:pt x="23" y="10"/>
                    <a:pt x="23" y="10"/>
                    <a:pt x="23" y="10"/>
                  </a:cubicBezTo>
                  <a:cubicBezTo>
                    <a:pt x="22" y="10"/>
                    <a:pt x="20" y="8"/>
                    <a:pt x="16" y="8"/>
                  </a:cubicBezTo>
                  <a:cubicBezTo>
                    <a:pt x="12" y="8"/>
                    <a:pt x="9" y="10"/>
                    <a:pt x="9" y="15"/>
                  </a:cubicBezTo>
                  <a:cubicBezTo>
                    <a:pt x="9" y="19"/>
                    <a:pt x="12" y="22"/>
                    <a:pt x="16" y="22"/>
                  </a:cubicBezTo>
                  <a:cubicBezTo>
                    <a:pt x="20" y="22"/>
                    <a:pt x="23" y="19"/>
                    <a:pt x="23" y="19"/>
                  </a:cubicBezTo>
                  <a:lnTo>
                    <a:pt x="25"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noEditPoints="1"/>
            </p:cNvSpPr>
            <p:nvPr/>
          </p:nvSpPr>
          <p:spPr bwMode="auto">
            <a:xfrm>
              <a:off x="2773363" y="3527426"/>
              <a:ext cx="277813" cy="277813"/>
            </a:xfrm>
            <a:custGeom>
              <a:avLst/>
              <a:gdLst>
                <a:gd name="T0" fmla="*/ 29 w 29"/>
                <a:gd name="T1" fmla="*/ 17 h 29"/>
                <a:gd name="T2" fmla="*/ 9 w 29"/>
                <a:gd name="T3" fmla="*/ 17 h 29"/>
                <a:gd name="T4" fmla="*/ 16 w 29"/>
                <a:gd name="T5" fmla="*/ 23 h 29"/>
                <a:gd name="T6" fmla="*/ 25 w 29"/>
                <a:gd name="T7" fmla="*/ 20 h 29"/>
                <a:gd name="T8" fmla="*/ 28 w 29"/>
                <a:gd name="T9" fmla="*/ 25 h 29"/>
                <a:gd name="T10" fmla="*/ 15 w 29"/>
                <a:gd name="T11" fmla="*/ 29 h 29"/>
                <a:gd name="T12" fmla="*/ 0 w 29"/>
                <a:gd name="T13" fmla="*/ 15 h 29"/>
                <a:gd name="T14" fmla="*/ 15 w 29"/>
                <a:gd name="T15" fmla="*/ 0 h 29"/>
                <a:gd name="T16" fmla="*/ 29 w 29"/>
                <a:gd name="T17" fmla="*/ 14 h 29"/>
                <a:gd name="T18" fmla="*/ 29 w 29"/>
                <a:gd name="T19" fmla="*/ 17 h 29"/>
                <a:gd name="T20" fmla="*/ 21 w 29"/>
                <a:gd name="T21" fmla="*/ 12 h 29"/>
                <a:gd name="T22" fmla="*/ 15 w 29"/>
                <a:gd name="T23" fmla="*/ 6 h 29"/>
                <a:gd name="T24" fmla="*/ 9 w 29"/>
                <a:gd name="T25" fmla="*/ 12 h 29"/>
                <a:gd name="T26" fmla="*/ 21 w 29"/>
                <a:gd name="T2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29" y="17"/>
                  </a:moveTo>
                  <a:cubicBezTo>
                    <a:pt x="9" y="17"/>
                    <a:pt x="9" y="17"/>
                    <a:pt x="9" y="17"/>
                  </a:cubicBezTo>
                  <a:cubicBezTo>
                    <a:pt x="9" y="21"/>
                    <a:pt x="13" y="23"/>
                    <a:pt x="16" y="23"/>
                  </a:cubicBezTo>
                  <a:cubicBezTo>
                    <a:pt x="20" y="23"/>
                    <a:pt x="23" y="21"/>
                    <a:pt x="25" y="20"/>
                  </a:cubicBezTo>
                  <a:cubicBezTo>
                    <a:pt x="28" y="25"/>
                    <a:pt x="28" y="25"/>
                    <a:pt x="28" y="25"/>
                  </a:cubicBezTo>
                  <a:cubicBezTo>
                    <a:pt x="27" y="26"/>
                    <a:pt x="24" y="29"/>
                    <a:pt x="15" y="29"/>
                  </a:cubicBezTo>
                  <a:cubicBezTo>
                    <a:pt x="6" y="29"/>
                    <a:pt x="0" y="24"/>
                    <a:pt x="0" y="15"/>
                  </a:cubicBezTo>
                  <a:cubicBezTo>
                    <a:pt x="0" y="6"/>
                    <a:pt x="7" y="0"/>
                    <a:pt x="15" y="0"/>
                  </a:cubicBezTo>
                  <a:cubicBezTo>
                    <a:pt x="23" y="0"/>
                    <a:pt x="29" y="6"/>
                    <a:pt x="29" y="14"/>
                  </a:cubicBezTo>
                  <a:cubicBezTo>
                    <a:pt x="29" y="15"/>
                    <a:pt x="29" y="17"/>
                    <a:pt x="29" y="17"/>
                  </a:cubicBezTo>
                  <a:close/>
                  <a:moveTo>
                    <a:pt x="21" y="12"/>
                  </a:moveTo>
                  <a:cubicBezTo>
                    <a:pt x="21" y="9"/>
                    <a:pt x="19" y="6"/>
                    <a:pt x="15" y="6"/>
                  </a:cubicBezTo>
                  <a:cubicBezTo>
                    <a:pt x="11" y="6"/>
                    <a:pt x="9" y="9"/>
                    <a:pt x="9" y="12"/>
                  </a:cubicBez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Oval 26"/>
            <p:cNvSpPr>
              <a:spLocks noChangeArrowheads="1"/>
            </p:cNvSpPr>
            <p:nvPr/>
          </p:nvSpPr>
          <p:spPr bwMode="auto">
            <a:xfrm>
              <a:off x="3098801" y="3719513"/>
              <a:ext cx="96838" cy="85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5" name="Päivämäärän paikkamerkki 24"/>
          <p:cNvSpPr>
            <a:spLocks noGrp="1"/>
          </p:cNvSpPr>
          <p:nvPr>
            <p:ph type="dt" sz="half" idx="10"/>
          </p:nvPr>
        </p:nvSpPr>
        <p:spPr/>
        <p:txBody>
          <a:bodyPr/>
          <a:lstStyle/>
          <a:p>
            <a:fld id="{C8BA87E1-A321-4CB0-B0BB-FBA1A847E2A0}" type="datetime1">
              <a:rPr lang="fi-FI" smtClean="0"/>
              <a:t>5.11.2019</a:t>
            </a:fld>
            <a:endParaRPr lang="fi-FI"/>
          </a:p>
        </p:txBody>
      </p:sp>
      <p:sp>
        <p:nvSpPr>
          <p:cNvPr id="26" name="Dian numeron paikkamerkki 25"/>
          <p:cNvSpPr>
            <a:spLocks noGrp="1"/>
          </p:cNvSpPr>
          <p:nvPr>
            <p:ph type="sldNum" sz="quarter" idx="12"/>
          </p:nvPr>
        </p:nvSpPr>
        <p:spPr/>
        <p:txBody>
          <a:bodyPr/>
          <a:lstStyle/>
          <a:p>
            <a:fld id="{D9553030-DA0E-469A-A148-F21CB72F8278}" type="slidenum">
              <a:rPr lang="fi-FI" smtClean="0"/>
              <a:t>3</a:t>
            </a:fld>
            <a:endParaRPr lang="fi-FI"/>
          </a:p>
        </p:txBody>
      </p:sp>
    </p:spTree>
    <p:extLst>
      <p:ext uri="{BB962C8B-B14F-4D97-AF65-F5344CB8AC3E}">
        <p14:creationId xmlns:p14="http://schemas.microsoft.com/office/powerpoint/2010/main" val="38810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sv-FI" dirty="0" smtClean="0"/>
              <a:t>Kostar det?</a:t>
            </a:r>
            <a:endParaRPr lang="sv-FI" dirty="0"/>
          </a:p>
        </p:txBody>
      </p:sp>
      <p:sp>
        <p:nvSpPr>
          <p:cNvPr id="9" name="Content Placeholder 8"/>
          <p:cNvSpPr>
            <a:spLocks noGrp="1"/>
          </p:cNvSpPr>
          <p:nvPr>
            <p:ph sz="half" idx="2"/>
          </p:nvPr>
        </p:nvSpPr>
        <p:spPr/>
        <p:txBody>
          <a:bodyPr>
            <a:normAutofit lnSpcReduction="10000"/>
          </a:bodyPr>
          <a:lstStyle/>
          <a:p>
            <a:r>
              <a:rPr lang="sv-FI" dirty="0" smtClean="0"/>
              <a:t>Ja. 2800 euro, plus ca 400 dollar för ansökningen, resorna samt obl. Försäkring från ISEP (ca 400 dollar för en termin), </a:t>
            </a:r>
            <a:r>
              <a:rPr lang="sv-FI" dirty="0" err="1" smtClean="0"/>
              <a:t>ev</a:t>
            </a:r>
            <a:r>
              <a:rPr lang="sv-FI" dirty="0" smtClean="0"/>
              <a:t> språktest (200 euro), visum, studiematerial och andra personliga utgifter.</a:t>
            </a:r>
          </a:p>
          <a:p>
            <a:r>
              <a:rPr lang="sv-FI" dirty="0" smtClean="0"/>
              <a:t>MEN?</a:t>
            </a:r>
          </a:p>
          <a:p>
            <a:r>
              <a:rPr lang="sv-FI" dirty="0" smtClean="0"/>
              <a:t>- Du betalar inget för varken mat eller boende när du är på utbyte.  </a:t>
            </a:r>
            <a:endParaRPr lang="sv-FI" dirty="0"/>
          </a:p>
        </p:txBody>
      </p:sp>
      <p:pic>
        <p:nvPicPr>
          <p:cNvPr id="12" name="Content Placeholder 1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92080" y="2279225"/>
            <a:ext cx="3312368" cy="2463574"/>
          </a:xfrm>
        </p:spPr>
      </p:pic>
      <p:sp>
        <p:nvSpPr>
          <p:cNvPr id="3" name="Date Placeholder 2">
            <a:extLst>
              <a:ext uri="{FF2B5EF4-FFF2-40B4-BE49-F238E27FC236}">
                <a16:creationId xmlns:a16="http://schemas.microsoft.com/office/drawing/2014/main" id="{48B0AD7A-DE59-4D2C-A89F-80F1D562FEB5}"/>
              </a:ext>
            </a:extLst>
          </p:cNvPr>
          <p:cNvSpPr>
            <a:spLocks noGrp="1"/>
          </p:cNvSpPr>
          <p:nvPr>
            <p:ph type="dt" sz="half" idx="10"/>
          </p:nvPr>
        </p:nvSpPr>
        <p:spPr/>
        <p:txBody>
          <a:bodyPr/>
          <a:lstStyle/>
          <a:p>
            <a:fld id="{9196AA01-FD49-4666-9B1D-BE1349E7F588}" type="datetime1">
              <a:rPr lang="fi-FI" smtClean="0"/>
              <a:t>5.11.2019</a:t>
            </a:fld>
            <a:endParaRPr lang="fi-FI"/>
          </a:p>
        </p:txBody>
      </p:sp>
      <p:sp>
        <p:nvSpPr>
          <p:cNvPr id="4" name="Slide Number Placeholder 3">
            <a:extLst>
              <a:ext uri="{FF2B5EF4-FFF2-40B4-BE49-F238E27FC236}">
                <a16:creationId xmlns:a16="http://schemas.microsoft.com/office/drawing/2014/main" id="{528744A5-AC4D-480F-8D9D-7ACBD93230FF}"/>
              </a:ext>
            </a:extLst>
          </p:cNvPr>
          <p:cNvSpPr>
            <a:spLocks noGrp="1"/>
          </p:cNvSpPr>
          <p:nvPr>
            <p:ph type="sldNum" sz="quarter" idx="12"/>
          </p:nvPr>
        </p:nvSpPr>
        <p:spPr/>
        <p:txBody>
          <a:bodyPr/>
          <a:lstStyle/>
          <a:p>
            <a:fld id="{D9553030-DA0E-469A-A148-F21CB72F8278}" type="slidenum">
              <a:rPr lang="fi-FI" smtClean="0"/>
              <a:t>4</a:t>
            </a:fld>
            <a:endParaRPr lang="fi-FI"/>
          </a:p>
        </p:txBody>
      </p:sp>
    </p:spTree>
    <p:extLst>
      <p:ext uri="{BB962C8B-B14F-4D97-AF65-F5344CB8AC3E}">
        <p14:creationId xmlns:p14="http://schemas.microsoft.com/office/powerpoint/2010/main" val="7698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1964E4C-DC52-485F-A155-C1616CDAE805}" type="datetime1">
              <a:rPr lang="fi-FI" smtClean="0"/>
              <a:t>5.11.2019</a:t>
            </a:fld>
            <a:endParaRPr lang="fi-FI"/>
          </a:p>
        </p:txBody>
      </p:sp>
      <p:sp>
        <p:nvSpPr>
          <p:cNvPr id="8" name="Slide Number Placeholder 7"/>
          <p:cNvSpPr>
            <a:spLocks noGrp="1"/>
          </p:cNvSpPr>
          <p:nvPr>
            <p:ph type="sldNum" sz="quarter" idx="12"/>
          </p:nvPr>
        </p:nvSpPr>
        <p:spPr/>
        <p:txBody>
          <a:bodyPr/>
          <a:lstStyle/>
          <a:p>
            <a:fld id="{D9553030-DA0E-469A-A148-F21CB72F8278}" type="slidenum">
              <a:rPr lang="fi-FI" smtClean="0"/>
              <a:t>5</a:t>
            </a:fld>
            <a:endParaRPr lang="fi-FI"/>
          </a:p>
        </p:txBody>
      </p:sp>
      <p:sp>
        <p:nvSpPr>
          <p:cNvPr id="10" name="Content Placeholder 9"/>
          <p:cNvSpPr>
            <a:spLocks noGrp="1"/>
          </p:cNvSpPr>
          <p:nvPr>
            <p:ph sz="half" idx="2"/>
          </p:nvPr>
        </p:nvSpPr>
        <p:spPr>
          <a:xfrm>
            <a:off x="457200" y="915566"/>
            <a:ext cx="8003232" cy="3600400"/>
          </a:xfrm>
        </p:spPr>
        <p:txBody>
          <a:bodyPr/>
          <a:lstStyle/>
          <a:p>
            <a:r>
              <a:rPr lang="sv-FI" sz="2400" dirty="0"/>
              <a:t>Välj </a:t>
            </a:r>
            <a:r>
              <a:rPr lang="sv-FI" sz="2400" dirty="0" smtClean="0"/>
              <a:t>4-10 </a:t>
            </a:r>
            <a:r>
              <a:rPr lang="sv-FI" sz="2400" dirty="0"/>
              <a:t>universitet från varje kategori av </a:t>
            </a:r>
            <a:r>
              <a:rPr lang="sv-FI" sz="2400" dirty="0" smtClean="0"/>
              <a:t>universitet. De är klassade enligt chans att få plats; </a:t>
            </a:r>
            <a:r>
              <a:rPr lang="sv-FI" sz="2400" i="1" dirty="0" err="1" smtClean="0"/>
              <a:t>Chance</a:t>
            </a:r>
            <a:r>
              <a:rPr lang="sv-FI" sz="2400" i="1" dirty="0" smtClean="0"/>
              <a:t> </a:t>
            </a:r>
            <a:r>
              <a:rPr lang="sv-FI" sz="2400" i="1" dirty="0" err="1" smtClean="0"/>
              <a:t>of</a:t>
            </a:r>
            <a:r>
              <a:rPr lang="sv-FI" sz="2400" i="1" dirty="0" smtClean="0"/>
              <a:t> </a:t>
            </a:r>
            <a:r>
              <a:rPr lang="sv-FI" sz="2400" i="1" dirty="0" err="1" smtClean="0"/>
              <a:t>placement</a:t>
            </a:r>
            <a:r>
              <a:rPr lang="sv-FI" sz="2400" dirty="0" smtClean="0"/>
              <a:t> </a:t>
            </a:r>
            <a:r>
              <a:rPr lang="sv-FI" sz="2400" dirty="0"/>
              <a:t>(Excellent, </a:t>
            </a:r>
            <a:r>
              <a:rPr lang="sv-FI" sz="2400" dirty="0" err="1"/>
              <a:t>Very</a:t>
            </a:r>
            <a:r>
              <a:rPr lang="sv-FI" sz="2400" dirty="0"/>
              <a:t> </a:t>
            </a:r>
            <a:r>
              <a:rPr lang="sv-FI" sz="2400" dirty="0" err="1"/>
              <a:t>good</a:t>
            </a:r>
            <a:r>
              <a:rPr lang="sv-FI" sz="2400" dirty="0"/>
              <a:t>, </a:t>
            </a:r>
            <a:r>
              <a:rPr lang="sv-FI" sz="2400" dirty="0" err="1"/>
              <a:t>Good</a:t>
            </a:r>
            <a:r>
              <a:rPr lang="sv-FI" sz="2400" dirty="0"/>
              <a:t>, Fair, </a:t>
            </a:r>
            <a:r>
              <a:rPr lang="sv-FI" sz="2400" dirty="0" err="1"/>
              <a:t>Limited</a:t>
            </a:r>
            <a:r>
              <a:rPr lang="sv-FI" sz="2400" dirty="0"/>
              <a:t>, </a:t>
            </a:r>
            <a:r>
              <a:rPr lang="sv-FI" sz="2400" dirty="0" err="1"/>
              <a:t>Very</a:t>
            </a:r>
            <a:r>
              <a:rPr lang="sv-FI" sz="2400" dirty="0"/>
              <a:t> </a:t>
            </a:r>
            <a:r>
              <a:rPr lang="sv-FI" sz="2400" dirty="0" err="1"/>
              <a:t>limited</a:t>
            </a:r>
            <a:r>
              <a:rPr lang="sv-FI" sz="2400" dirty="0"/>
              <a:t>, Most </a:t>
            </a:r>
            <a:r>
              <a:rPr lang="sv-FI" sz="2400" dirty="0" err="1"/>
              <a:t>competitive</a:t>
            </a:r>
            <a:r>
              <a:rPr lang="sv-FI" sz="2400" dirty="0"/>
              <a:t> </a:t>
            </a:r>
            <a:r>
              <a:rPr lang="sv-FI" sz="2400" dirty="0" err="1"/>
              <a:t>chance</a:t>
            </a:r>
            <a:r>
              <a:rPr lang="sv-FI" sz="2400" dirty="0"/>
              <a:t> </a:t>
            </a:r>
            <a:r>
              <a:rPr lang="sv-FI" sz="2400" dirty="0" err="1"/>
              <a:t>of</a:t>
            </a:r>
            <a:r>
              <a:rPr lang="sv-FI" sz="2400" dirty="0"/>
              <a:t> </a:t>
            </a:r>
            <a:r>
              <a:rPr lang="sv-FI" sz="2400" dirty="0" err="1"/>
              <a:t>placement</a:t>
            </a:r>
            <a:r>
              <a:rPr lang="sv-FI" sz="2400" dirty="0"/>
              <a:t>). Se vilka universitet du kan läsa ditt ämne på via isepstudyabroad.org</a:t>
            </a:r>
          </a:p>
          <a:p>
            <a:r>
              <a:rPr lang="fi-FI" sz="2400" dirty="0" err="1"/>
              <a:t>Sätt</a:t>
            </a:r>
            <a:r>
              <a:rPr lang="fi-FI" sz="2400" dirty="0"/>
              <a:t> </a:t>
            </a:r>
            <a:r>
              <a:rPr lang="fi-FI" sz="2400" dirty="0" err="1"/>
              <a:t>det</a:t>
            </a:r>
            <a:r>
              <a:rPr lang="fi-FI" sz="2400" dirty="0"/>
              <a:t> </a:t>
            </a:r>
            <a:r>
              <a:rPr lang="fi-FI" sz="2400" dirty="0" err="1"/>
              <a:t>alternativet</a:t>
            </a:r>
            <a:r>
              <a:rPr lang="fi-FI" sz="2400" dirty="0"/>
              <a:t> </a:t>
            </a:r>
            <a:r>
              <a:rPr lang="fi-FI" sz="2400" dirty="0" err="1"/>
              <a:t>som</a:t>
            </a:r>
            <a:r>
              <a:rPr lang="fi-FI" sz="2400" dirty="0"/>
              <a:t> </a:t>
            </a:r>
            <a:r>
              <a:rPr lang="fi-FI" sz="2400" dirty="0" err="1"/>
              <a:t>är</a:t>
            </a:r>
            <a:r>
              <a:rPr lang="fi-FI" sz="2400" dirty="0"/>
              <a:t> </a:t>
            </a:r>
            <a:r>
              <a:rPr lang="fi-FI" sz="2400" b="1" dirty="0" err="1"/>
              <a:t>minst</a:t>
            </a:r>
            <a:r>
              <a:rPr lang="fi-FI" sz="2400" b="1" dirty="0"/>
              <a:t> </a:t>
            </a:r>
            <a:r>
              <a:rPr lang="fi-FI" sz="2400" b="1" dirty="0" err="1"/>
              <a:t>chans</a:t>
            </a:r>
            <a:r>
              <a:rPr lang="fi-FI" sz="2400" b="1" dirty="0"/>
              <a:t> </a:t>
            </a:r>
            <a:r>
              <a:rPr lang="fi-FI" sz="2400" dirty="0" err="1"/>
              <a:t>till</a:t>
            </a:r>
            <a:r>
              <a:rPr lang="fi-FI" sz="2400" dirty="0"/>
              <a:t> </a:t>
            </a:r>
            <a:r>
              <a:rPr lang="fi-FI" sz="2400" dirty="0" err="1"/>
              <a:t>först</a:t>
            </a:r>
            <a:r>
              <a:rPr lang="fi-FI" sz="2400" dirty="0"/>
              <a:t> – </a:t>
            </a:r>
            <a:r>
              <a:rPr lang="fi-FI" sz="2400" dirty="0" err="1"/>
              <a:t>och</a:t>
            </a:r>
            <a:r>
              <a:rPr lang="fi-FI" sz="2400" dirty="0"/>
              <a:t> du </a:t>
            </a:r>
            <a:r>
              <a:rPr lang="fi-FI" sz="2400" dirty="0" err="1"/>
              <a:t>kan</a:t>
            </a:r>
            <a:r>
              <a:rPr lang="fi-FI" sz="2400" dirty="0"/>
              <a:t> </a:t>
            </a:r>
            <a:r>
              <a:rPr lang="fi-FI" sz="2400" dirty="0" err="1"/>
              <a:t>endast</a:t>
            </a:r>
            <a:r>
              <a:rPr lang="fi-FI" sz="2400" dirty="0"/>
              <a:t> </a:t>
            </a:r>
            <a:r>
              <a:rPr lang="fi-FI" sz="2400" dirty="0" err="1"/>
              <a:t>sätta</a:t>
            </a:r>
            <a:r>
              <a:rPr lang="fi-FI" sz="2400" dirty="0"/>
              <a:t> </a:t>
            </a:r>
            <a:r>
              <a:rPr lang="fi-FI" sz="2400" b="1" i="1" dirty="0"/>
              <a:t>ett </a:t>
            </a:r>
            <a:r>
              <a:rPr lang="fi-FI" sz="2400" b="1" i="1" dirty="0" err="1"/>
              <a:t>most</a:t>
            </a:r>
            <a:r>
              <a:rPr lang="fi-FI" sz="2400" b="1" i="1" dirty="0"/>
              <a:t> </a:t>
            </a:r>
            <a:r>
              <a:rPr lang="fi-FI" sz="2400" b="1" i="1" dirty="0" err="1"/>
              <a:t>competitive</a:t>
            </a:r>
            <a:r>
              <a:rPr lang="fi-FI" sz="2400" b="1" i="1" dirty="0"/>
              <a:t> </a:t>
            </a:r>
            <a:r>
              <a:rPr lang="fi-FI" sz="2400" dirty="0" err="1"/>
              <a:t>alternativ</a:t>
            </a:r>
            <a:r>
              <a:rPr lang="fi-FI" sz="2400" dirty="0"/>
              <a:t> </a:t>
            </a:r>
            <a:r>
              <a:rPr lang="fi-FI" sz="2400" dirty="0" err="1" smtClean="0"/>
              <a:t>med</a:t>
            </a:r>
            <a:r>
              <a:rPr lang="fi-FI" sz="2400" dirty="0" smtClean="0"/>
              <a:t> (</a:t>
            </a:r>
            <a:r>
              <a:rPr lang="fi-FI" sz="2400" dirty="0" err="1" smtClean="0"/>
              <a:t>och</a:t>
            </a:r>
            <a:r>
              <a:rPr lang="fi-FI" sz="2400" dirty="0" smtClean="0"/>
              <a:t> </a:t>
            </a:r>
            <a:r>
              <a:rPr lang="fi-FI" sz="2400" dirty="0" err="1" smtClean="0"/>
              <a:t>det</a:t>
            </a:r>
            <a:r>
              <a:rPr lang="fi-FI" sz="2400" dirty="0" smtClean="0"/>
              <a:t> </a:t>
            </a:r>
            <a:r>
              <a:rPr lang="fi-FI" sz="2400" dirty="0" err="1" smtClean="0"/>
              <a:t>ska</a:t>
            </a:r>
            <a:r>
              <a:rPr lang="fi-FI" sz="2400" dirty="0" smtClean="0"/>
              <a:t> vara </a:t>
            </a:r>
            <a:r>
              <a:rPr lang="fi-FI" sz="2400" dirty="0" err="1" smtClean="0"/>
              <a:t>först</a:t>
            </a:r>
            <a:r>
              <a:rPr lang="fi-FI" sz="2400" dirty="0" smtClean="0"/>
              <a:t>).</a:t>
            </a:r>
            <a:endParaRPr lang="sv-FI" sz="2400" dirty="0"/>
          </a:p>
          <a:p>
            <a:endParaRPr lang="sv-FI" dirty="0"/>
          </a:p>
        </p:txBody>
      </p:sp>
    </p:spTree>
    <p:extLst>
      <p:ext uri="{BB962C8B-B14F-4D97-AF65-F5344CB8AC3E}">
        <p14:creationId xmlns:p14="http://schemas.microsoft.com/office/powerpoint/2010/main" val="372889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EA389C-C7E3-45F5-9F08-6794F1817258}" type="datetime1">
              <a:rPr lang="fi-FI" smtClean="0"/>
              <a:t>5.11.2019</a:t>
            </a:fld>
            <a:endParaRPr lang="fi-FI"/>
          </a:p>
        </p:txBody>
      </p:sp>
      <p:sp>
        <p:nvSpPr>
          <p:cNvPr id="4" name="Slide Number Placeholder 3"/>
          <p:cNvSpPr>
            <a:spLocks noGrp="1"/>
          </p:cNvSpPr>
          <p:nvPr>
            <p:ph type="sldNum" sz="quarter" idx="12"/>
          </p:nvPr>
        </p:nvSpPr>
        <p:spPr/>
        <p:txBody>
          <a:bodyPr/>
          <a:lstStyle/>
          <a:p>
            <a:fld id="{D9553030-DA0E-469A-A148-F21CB72F8278}" type="slidenum">
              <a:rPr lang="fi-FI" smtClean="0"/>
              <a:t>6</a:t>
            </a:fld>
            <a:endParaRPr lang="fi-FI"/>
          </a:p>
        </p:txBody>
      </p:sp>
      <p:sp>
        <p:nvSpPr>
          <p:cNvPr id="5" name="Content Placeholder 4"/>
          <p:cNvSpPr>
            <a:spLocks noGrp="1"/>
          </p:cNvSpPr>
          <p:nvPr>
            <p:ph sz="half" idx="2"/>
          </p:nvPr>
        </p:nvSpPr>
        <p:spPr>
          <a:xfrm>
            <a:off x="457200" y="1923678"/>
            <a:ext cx="7931224" cy="2592288"/>
          </a:xfrm>
        </p:spPr>
        <p:txBody>
          <a:bodyPr/>
          <a:lstStyle/>
          <a:p>
            <a:r>
              <a:rPr lang="en-US" sz="2400" dirty="0" err="1"/>
              <a:t>Sök</a:t>
            </a:r>
            <a:r>
              <a:rPr lang="en-US" sz="2400" dirty="0"/>
              <a:t> </a:t>
            </a:r>
            <a:r>
              <a:rPr lang="en-US" sz="2400" dirty="0" err="1"/>
              <a:t>kurser</a:t>
            </a:r>
            <a:r>
              <a:rPr lang="en-US" sz="2400" dirty="0"/>
              <a:t> via </a:t>
            </a:r>
            <a:r>
              <a:rPr lang="en-US" sz="2400" dirty="0" err="1"/>
              <a:t>länkarna</a:t>
            </a:r>
            <a:r>
              <a:rPr lang="en-US" sz="2400" dirty="0"/>
              <a:t> till de </a:t>
            </a:r>
            <a:r>
              <a:rPr lang="en-US" sz="2400" dirty="0" err="1"/>
              <a:t>olika</a:t>
            </a:r>
            <a:r>
              <a:rPr lang="en-US" sz="2400" dirty="0"/>
              <a:t> </a:t>
            </a:r>
            <a:r>
              <a:rPr lang="en-US" sz="2400" dirty="0" err="1"/>
              <a:t>universiteten</a:t>
            </a:r>
            <a:endParaRPr lang="en-US" sz="2400" dirty="0"/>
          </a:p>
          <a:p>
            <a:r>
              <a:rPr lang="sv-FI" sz="2400" dirty="0" smtClean="0"/>
              <a:t>I sökstadiet ska du endast lista vilka ämnesområden per universitet du är intresserad av att studera; först när du blir placerad ska du lista enskilda kurser. </a:t>
            </a:r>
            <a:endParaRPr lang="sv-FI" sz="2400" dirty="0"/>
          </a:p>
        </p:txBody>
      </p:sp>
    </p:spTree>
    <p:extLst>
      <p:ext uri="{BB962C8B-B14F-4D97-AF65-F5344CB8AC3E}">
        <p14:creationId xmlns:p14="http://schemas.microsoft.com/office/powerpoint/2010/main" val="358029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EA389C-C7E3-45F5-9F08-6794F1817258}" type="datetime1">
              <a:rPr lang="fi-FI" smtClean="0"/>
              <a:t>5.11.2019</a:t>
            </a:fld>
            <a:endParaRPr lang="fi-FI"/>
          </a:p>
        </p:txBody>
      </p:sp>
      <p:sp>
        <p:nvSpPr>
          <p:cNvPr id="4" name="Slide Number Placeholder 3"/>
          <p:cNvSpPr>
            <a:spLocks noGrp="1"/>
          </p:cNvSpPr>
          <p:nvPr>
            <p:ph type="sldNum" sz="quarter" idx="12"/>
          </p:nvPr>
        </p:nvSpPr>
        <p:spPr/>
        <p:txBody>
          <a:bodyPr/>
          <a:lstStyle/>
          <a:p>
            <a:fld id="{D9553030-DA0E-469A-A148-F21CB72F8278}" type="slidenum">
              <a:rPr lang="fi-FI" smtClean="0"/>
              <a:t>7</a:t>
            </a:fld>
            <a:endParaRPr lang="fi-FI"/>
          </a:p>
        </p:txBody>
      </p:sp>
      <p:pic>
        <p:nvPicPr>
          <p:cNvPr id="7"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6239" r="-1282"/>
          <a:stretch/>
        </p:blipFill>
        <p:spPr>
          <a:xfrm>
            <a:off x="251520" y="195486"/>
            <a:ext cx="6148063" cy="4678649"/>
          </a:xfrm>
          <a:prstGeom prst="rect">
            <a:avLst/>
          </a:prstGeom>
        </p:spPr>
      </p:pic>
      <p:sp>
        <p:nvSpPr>
          <p:cNvPr id="9" name="Multiply 8"/>
          <p:cNvSpPr/>
          <p:nvPr/>
        </p:nvSpPr>
        <p:spPr>
          <a:xfrm>
            <a:off x="2843808" y="3939902"/>
            <a:ext cx="576064" cy="64807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FI"/>
          </a:p>
        </p:txBody>
      </p:sp>
      <p:cxnSp>
        <p:nvCxnSpPr>
          <p:cNvPr id="11" name="Straight Arrow Connector 10"/>
          <p:cNvCxnSpPr/>
          <p:nvPr/>
        </p:nvCxnSpPr>
        <p:spPr>
          <a:xfrm flipH="1">
            <a:off x="4477680" y="2859782"/>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32240" y="1635646"/>
            <a:ext cx="2016224" cy="3416320"/>
          </a:xfrm>
          <a:prstGeom prst="rect">
            <a:avLst/>
          </a:prstGeom>
          <a:noFill/>
        </p:spPr>
        <p:txBody>
          <a:bodyPr wrap="square" rtlCol="0">
            <a:spAutoFit/>
          </a:bodyPr>
          <a:lstStyle/>
          <a:p>
            <a:r>
              <a:rPr lang="sv-FI" dirty="0" smtClean="0"/>
              <a:t>Om du klickar i ”Accept LPR” så får du fram dem som godkänner CSK:s intygande.</a:t>
            </a:r>
          </a:p>
          <a:p>
            <a:endParaRPr lang="sv-FI" dirty="0"/>
          </a:p>
          <a:p>
            <a:endParaRPr lang="sv-FI" dirty="0"/>
          </a:p>
          <a:p>
            <a:r>
              <a:rPr lang="sv-FI" dirty="0" smtClean="0"/>
              <a:t>Välj ISEP Exchange- inte ISEP </a:t>
            </a:r>
            <a:r>
              <a:rPr lang="sv-FI" dirty="0" err="1" smtClean="0"/>
              <a:t>Direct</a:t>
            </a:r>
            <a:r>
              <a:rPr lang="sv-FI" dirty="0" smtClean="0"/>
              <a:t>. </a:t>
            </a:r>
          </a:p>
          <a:p>
            <a:r>
              <a:rPr lang="sv-FI" dirty="0" smtClean="0"/>
              <a:t>(då måste du betala full terminsavgift.)</a:t>
            </a:r>
            <a:endParaRPr lang="sv-FI" dirty="0"/>
          </a:p>
        </p:txBody>
      </p:sp>
    </p:spTree>
    <p:extLst>
      <p:ext uri="{BB962C8B-B14F-4D97-AF65-F5344CB8AC3E}">
        <p14:creationId xmlns:p14="http://schemas.microsoft.com/office/powerpoint/2010/main" val="197739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Kuva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83" y="1368825"/>
            <a:ext cx="3679498" cy="2858687"/>
          </a:xfrm>
          <a:prstGeom prst="rect">
            <a:avLst/>
          </a:prstGeom>
        </p:spPr>
      </p:pic>
      <p:sp>
        <p:nvSpPr>
          <p:cNvPr id="2" name="Päivämäärän paikkamerkki 1"/>
          <p:cNvSpPr>
            <a:spLocks noGrp="1"/>
          </p:cNvSpPr>
          <p:nvPr>
            <p:ph type="dt" sz="half" idx="10"/>
          </p:nvPr>
        </p:nvSpPr>
        <p:spPr/>
        <p:txBody>
          <a:bodyPr/>
          <a:lstStyle/>
          <a:p>
            <a:fld id="{1F4B8ABF-5B35-44AD-B38C-7A127F08578E}" type="datetime1">
              <a:rPr lang="fi-FI" smtClean="0"/>
              <a:t>5.11.2019</a:t>
            </a:fld>
            <a:endParaRPr lang="fi-FI"/>
          </a:p>
        </p:txBody>
      </p:sp>
      <p:sp>
        <p:nvSpPr>
          <p:cNvPr id="3" name="Dian numeron paikkamerkki 2"/>
          <p:cNvSpPr>
            <a:spLocks noGrp="1"/>
          </p:cNvSpPr>
          <p:nvPr>
            <p:ph type="sldNum" sz="quarter" idx="12"/>
          </p:nvPr>
        </p:nvSpPr>
        <p:spPr/>
        <p:txBody>
          <a:bodyPr/>
          <a:lstStyle/>
          <a:p>
            <a:fld id="{D9553030-DA0E-469A-A148-F21CB72F8278}" type="slidenum">
              <a:rPr lang="fi-FI" smtClean="0"/>
              <a:t>8</a:t>
            </a:fld>
            <a:endParaRPr lang="fi-FI"/>
          </a:p>
        </p:txBody>
      </p:sp>
    </p:spTree>
    <p:extLst>
      <p:ext uri="{BB962C8B-B14F-4D97-AF65-F5344CB8AC3E}">
        <p14:creationId xmlns:p14="http://schemas.microsoft.com/office/powerpoint/2010/main" val="186833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sv-FI" dirty="0" smtClean="0"/>
              <a:t>ISEP? JA!</a:t>
            </a:r>
            <a:endParaRPr lang="sv-FI" dirty="0"/>
          </a:p>
        </p:txBody>
      </p:sp>
      <p:sp>
        <p:nvSpPr>
          <p:cNvPr id="8" name="Content Placeholder 7"/>
          <p:cNvSpPr>
            <a:spLocks noGrp="1"/>
          </p:cNvSpPr>
          <p:nvPr>
            <p:ph sz="half" idx="2"/>
          </p:nvPr>
        </p:nvSpPr>
        <p:spPr/>
        <p:txBody>
          <a:bodyPr/>
          <a:lstStyle/>
          <a:p>
            <a:r>
              <a:rPr lang="sv-FI" dirty="0" smtClean="0"/>
              <a:t>Skapa ett konto på isepstudyabroad.com, kolla på alternativ och lägg dem som favoriter. Om du väljer att söka, kan du överföra favoriterna till din ansökan. När du skapar ansökan, så går vi in och ger dej tillstånd att börja ansökan. </a:t>
            </a:r>
            <a:endParaRPr lang="sv-FI" dirty="0"/>
          </a:p>
        </p:txBody>
      </p:sp>
      <p:sp>
        <p:nvSpPr>
          <p:cNvPr id="9" name="Text Placeholder 8"/>
          <p:cNvSpPr>
            <a:spLocks noGrp="1"/>
          </p:cNvSpPr>
          <p:nvPr>
            <p:ph type="body" sz="quarter" idx="3"/>
          </p:nvPr>
        </p:nvSpPr>
        <p:spPr/>
        <p:txBody>
          <a:bodyPr/>
          <a:lstStyle/>
          <a:p>
            <a:r>
              <a:rPr lang="sv-FI" dirty="0" smtClean="0"/>
              <a:t>Stöd och hjälp?</a:t>
            </a:r>
            <a:endParaRPr lang="sv-FI" dirty="0"/>
          </a:p>
        </p:txBody>
      </p:sp>
      <p:sp>
        <p:nvSpPr>
          <p:cNvPr id="10" name="Content Placeholder 9"/>
          <p:cNvSpPr>
            <a:spLocks noGrp="1"/>
          </p:cNvSpPr>
          <p:nvPr>
            <p:ph sz="quarter" idx="4"/>
          </p:nvPr>
        </p:nvSpPr>
        <p:spPr/>
        <p:txBody>
          <a:bodyPr/>
          <a:lstStyle/>
          <a:p>
            <a:r>
              <a:rPr lang="sv-FI" dirty="0" smtClean="0"/>
              <a:t>Icca Krook (</a:t>
            </a:r>
            <a:r>
              <a:rPr lang="sv-FI" dirty="0" smtClean="0">
                <a:hlinkClick r:id="rId3"/>
              </a:rPr>
              <a:t>icca.krook@abo.fi</a:t>
            </a:r>
            <a:r>
              <a:rPr lang="sv-FI" dirty="0" smtClean="0"/>
              <a:t>) i Åbo, och för Nordamerika (oberoende ort).</a:t>
            </a:r>
          </a:p>
          <a:p>
            <a:r>
              <a:rPr lang="sv-FI" dirty="0" smtClean="0"/>
              <a:t>Katie Mills (</a:t>
            </a:r>
            <a:r>
              <a:rPr lang="sv-FI" dirty="0" smtClean="0">
                <a:hlinkClick r:id="rId4"/>
              </a:rPr>
              <a:t>katie.mills@abo.fi</a:t>
            </a:r>
            <a:r>
              <a:rPr lang="sv-FI" dirty="0" smtClean="0"/>
              <a:t> i Vasa, och för Afrika, Asien och </a:t>
            </a:r>
            <a:r>
              <a:rPr lang="sv-FI" dirty="0" err="1" smtClean="0"/>
              <a:t>Ocenien</a:t>
            </a:r>
            <a:r>
              <a:rPr lang="sv-FI" dirty="0" smtClean="0"/>
              <a:t> (oberoende ort). </a:t>
            </a:r>
          </a:p>
          <a:p>
            <a:r>
              <a:rPr lang="sv-FI" dirty="0" smtClean="0"/>
              <a:t>Kontakta oss i god tid, gärna senast i december, så hjälper vi dej!</a:t>
            </a:r>
            <a:endParaRPr lang="sv-FI" dirty="0"/>
          </a:p>
        </p:txBody>
      </p:sp>
      <p:sp>
        <p:nvSpPr>
          <p:cNvPr id="3" name="Päivämäärän paikkamerkki 2"/>
          <p:cNvSpPr>
            <a:spLocks noGrp="1"/>
          </p:cNvSpPr>
          <p:nvPr>
            <p:ph type="dt" sz="half" idx="10"/>
          </p:nvPr>
        </p:nvSpPr>
        <p:spPr/>
        <p:txBody>
          <a:bodyPr/>
          <a:lstStyle/>
          <a:p>
            <a:fld id="{CC4BE38D-A7D8-4795-BBE9-872AE5635CA7}" type="datetime1">
              <a:rPr lang="fi-FI" smtClean="0"/>
              <a:t>5.11.2019</a:t>
            </a:fld>
            <a:endParaRPr lang="fi-FI"/>
          </a:p>
        </p:txBody>
      </p:sp>
      <p:sp>
        <p:nvSpPr>
          <p:cNvPr id="4" name="Dian numeron paikkamerkki 3"/>
          <p:cNvSpPr>
            <a:spLocks noGrp="1"/>
          </p:cNvSpPr>
          <p:nvPr>
            <p:ph type="sldNum" sz="quarter" idx="12"/>
          </p:nvPr>
        </p:nvSpPr>
        <p:spPr/>
        <p:txBody>
          <a:bodyPr/>
          <a:lstStyle/>
          <a:p>
            <a:fld id="{D9553030-DA0E-469A-A148-F21CB72F8278}" type="slidenum">
              <a:rPr lang="fi-FI" smtClean="0"/>
              <a:t>9</a:t>
            </a:fld>
            <a:endParaRPr lang="fi-FI"/>
          </a:p>
        </p:txBody>
      </p:sp>
      <p:sp>
        <p:nvSpPr>
          <p:cNvPr id="7" name="AutoShape 3"/>
          <p:cNvSpPr>
            <a:spLocks noChangeAspect="1" noChangeArrowheads="1" noTextEdit="1"/>
          </p:cNvSpPr>
          <p:nvPr/>
        </p:nvSpPr>
        <p:spPr bwMode="auto">
          <a:xfrm>
            <a:off x="1812925" y="2720330"/>
            <a:ext cx="5518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2773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åboAkademi">
      <a:dk1>
        <a:sysClr val="windowText" lastClr="000000"/>
      </a:dk1>
      <a:lt1>
        <a:sysClr val="window" lastClr="FFFFFF"/>
      </a:lt1>
      <a:dk2>
        <a:srgbClr val="E4032E"/>
      </a:dk2>
      <a:lt2>
        <a:srgbClr val="C1BCBF"/>
      </a:lt2>
      <a:accent1>
        <a:srgbClr val="003366"/>
      </a:accent1>
      <a:accent2>
        <a:srgbClr val="E4032E"/>
      </a:accent2>
      <a:accent3>
        <a:srgbClr val="FFD300"/>
      </a:accent3>
      <a:accent4>
        <a:srgbClr val="64C2CB"/>
      </a:accent4>
      <a:accent5>
        <a:srgbClr val="003366"/>
      </a:accent5>
      <a:accent6>
        <a:srgbClr val="C1BCBF"/>
      </a:accent6>
      <a:hlink>
        <a:srgbClr val="003366"/>
      </a:hlink>
      <a:folHlink>
        <a:srgbClr val="00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ÅA_SVE [Read-Only]" id="{451BEEA8-40CD-4C8B-A28C-A1C137FFFB70}" vid="{2E73C712-9080-4483-885F-54C26290BD5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PowerPoint_ÅA_SVE</Template>
  <TotalTime>47</TotalTime>
  <Words>504</Words>
  <Application>Microsoft Office PowerPoint</Application>
  <PresentationFormat>On-screen Show (16:9)</PresentationFormat>
  <Paragraphs>50</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Office-teema</vt:lpstr>
      <vt:lpstr>ISEP study abroad</vt:lpstr>
      <vt:lpstr>isepstudyabroad.com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Åbo Akademi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ISEP study abroad</dc:title>
  <dc:creator>Icca Krook</dc:creator>
  <cp:lastModifiedBy>Icca Krook</cp:lastModifiedBy>
  <cp:revision>7</cp:revision>
  <dcterms:created xsi:type="dcterms:W3CDTF">2019-10-25T10:45:29Z</dcterms:created>
  <dcterms:modified xsi:type="dcterms:W3CDTF">2019-11-05T07:01:33Z</dcterms:modified>
</cp:coreProperties>
</file>