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4" r:id="rId2"/>
    <p:sldId id="302" r:id="rId3"/>
    <p:sldId id="307" r:id="rId4"/>
    <p:sldId id="318" r:id="rId5"/>
    <p:sldId id="306" r:id="rId6"/>
    <p:sldId id="305" r:id="rId7"/>
    <p:sldId id="311" r:id="rId8"/>
    <p:sldId id="308" r:id="rId9"/>
    <p:sldId id="309" r:id="rId10"/>
    <p:sldId id="310" r:id="rId11"/>
    <p:sldId id="312" r:id="rId12"/>
    <p:sldId id="313" r:id="rId13"/>
    <p:sldId id="316" r:id="rId14"/>
    <p:sldId id="314" r:id="rId15"/>
    <p:sldId id="315" r:id="rId16"/>
    <p:sldId id="317" r:id="rId17"/>
    <p:sldId id="303" r:id="rId18"/>
    <p:sldId id="264" r:id="rId19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2E"/>
    <a:srgbClr val="00264C"/>
    <a:srgbClr val="E40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08" y="1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2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B4BB4C-5AD8-4ACD-92E7-FB0A7F6473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5A3A6-4D6F-40D4-A800-636A1F3E9E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9D2C7-5572-4A0B-A23A-BB101811059C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52F107-E0DE-4F49-AA4C-4263AF796B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9F75A-CE86-4E47-A954-8841DBB1F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E1DAF-C998-4BFB-A31D-032AEAD2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5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4F611-4319-40C8-9C68-FFF952751B77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32798-70FA-43DC-8F7B-EFF2927288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577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2798-70FA-43DC-8F7B-EFF292728893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96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2798-70FA-43DC-8F7B-EFF292728893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89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16024" y="411510"/>
            <a:ext cx="7988424" cy="2846139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616024" y="3363838"/>
            <a:ext cx="6116216" cy="37834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style.
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85B95136-AC13-4244-8BE1-667C52E56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i-FI" smtClean="0"/>
              <a:t>28.8.2019</a:t>
            </a:r>
            <a:endParaRPr lang="fi-FI" dirty="0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49EEA1C4-E8EA-4577-8DD5-4B118DBA31E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8145463" y="134938"/>
            <a:ext cx="7747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BF3CA40-173F-4BF3-B723-EB204C2C49FA}"/>
              </a:ext>
            </a:extLst>
          </p:cNvPr>
          <p:cNvGrpSpPr/>
          <p:nvPr userDrawn="1"/>
        </p:nvGrpSpPr>
        <p:grpSpPr>
          <a:xfrm>
            <a:off x="8147051" y="134938"/>
            <a:ext cx="773113" cy="973138"/>
            <a:chOff x="8147051" y="134938"/>
            <a:chExt cx="773113" cy="973138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AA45657-041C-4608-B5BB-0BAED34BB090}"/>
                </a:ext>
              </a:extLst>
            </p:cNvPr>
            <p:cNvGrpSpPr/>
            <p:nvPr userDrawn="1"/>
          </p:nvGrpSpPr>
          <p:grpSpPr>
            <a:xfrm>
              <a:off x="8147051" y="835026"/>
              <a:ext cx="773113" cy="273050"/>
              <a:chOff x="8147051" y="835026"/>
              <a:chExt cx="773113" cy="273050"/>
            </a:xfrm>
          </p:grpSpPr>
          <p:sp>
            <p:nvSpPr>
              <p:cNvPr id="72" name="Freeform 6">
                <a:extLst>
                  <a:ext uri="{FF2B5EF4-FFF2-40B4-BE49-F238E27FC236}">
                    <a16:creationId xmlns:a16="http://schemas.microsoft.com/office/drawing/2014/main" id="{7214A32F-4752-4238-8732-ADC49FB432B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251826" y="985838"/>
                <a:ext cx="577850" cy="122238"/>
              </a:xfrm>
              <a:custGeom>
                <a:avLst/>
                <a:gdLst>
                  <a:gd name="T0" fmla="*/ 308 w 331"/>
                  <a:gd name="T1" fmla="*/ 52 h 70"/>
                  <a:gd name="T2" fmla="*/ 297 w 331"/>
                  <a:gd name="T3" fmla="*/ 62 h 70"/>
                  <a:gd name="T4" fmla="*/ 322 w 331"/>
                  <a:gd name="T5" fmla="*/ 41 h 70"/>
                  <a:gd name="T6" fmla="*/ 315 w 331"/>
                  <a:gd name="T7" fmla="*/ 36 h 70"/>
                  <a:gd name="T8" fmla="*/ 311 w 331"/>
                  <a:gd name="T9" fmla="*/ 36 h 70"/>
                  <a:gd name="T10" fmla="*/ 272 w 331"/>
                  <a:gd name="T11" fmla="*/ 9 h 70"/>
                  <a:gd name="T12" fmla="*/ 267 w 331"/>
                  <a:gd name="T13" fmla="*/ 23 h 70"/>
                  <a:gd name="T14" fmla="*/ 275 w 331"/>
                  <a:gd name="T15" fmla="*/ 51 h 70"/>
                  <a:gd name="T16" fmla="*/ 290 w 331"/>
                  <a:gd name="T17" fmla="*/ 46 h 70"/>
                  <a:gd name="T18" fmla="*/ 282 w 331"/>
                  <a:gd name="T19" fmla="*/ 23 h 70"/>
                  <a:gd name="T20" fmla="*/ 282 w 331"/>
                  <a:gd name="T21" fmla="*/ 16 h 70"/>
                  <a:gd name="T22" fmla="*/ 256 w 331"/>
                  <a:gd name="T23" fmla="*/ 0 h 70"/>
                  <a:gd name="T24" fmla="*/ 261 w 331"/>
                  <a:gd name="T25" fmla="*/ 5 h 70"/>
                  <a:gd name="T26" fmla="*/ 251 w 331"/>
                  <a:gd name="T27" fmla="*/ 16 h 70"/>
                  <a:gd name="T28" fmla="*/ 261 w 331"/>
                  <a:gd name="T29" fmla="*/ 16 h 70"/>
                  <a:gd name="T30" fmla="*/ 243 w 331"/>
                  <a:gd name="T31" fmla="*/ 42 h 70"/>
                  <a:gd name="T32" fmla="*/ 232 w 331"/>
                  <a:gd name="T33" fmla="*/ 22 h 70"/>
                  <a:gd name="T34" fmla="*/ 232 w 331"/>
                  <a:gd name="T35" fmla="*/ 15 h 70"/>
                  <a:gd name="T36" fmla="*/ 234 w 331"/>
                  <a:gd name="T37" fmla="*/ 43 h 70"/>
                  <a:gd name="T38" fmla="*/ 217 w 331"/>
                  <a:gd name="T39" fmla="*/ 51 h 70"/>
                  <a:gd name="T40" fmla="*/ 201 w 331"/>
                  <a:gd name="T41" fmla="*/ 34 h 70"/>
                  <a:gd name="T42" fmla="*/ 213 w 331"/>
                  <a:gd name="T43" fmla="*/ 24 h 70"/>
                  <a:gd name="T44" fmla="*/ 200 w 331"/>
                  <a:gd name="T45" fmla="*/ 23 h 70"/>
                  <a:gd name="T46" fmla="*/ 191 w 331"/>
                  <a:gd name="T47" fmla="*/ 16 h 70"/>
                  <a:gd name="T48" fmla="*/ 159 w 331"/>
                  <a:gd name="T49" fmla="*/ 30 h 70"/>
                  <a:gd name="T50" fmla="*/ 159 w 331"/>
                  <a:gd name="T51" fmla="*/ 30 h 70"/>
                  <a:gd name="T52" fmla="*/ 168 w 331"/>
                  <a:gd name="T53" fmla="*/ 15 h 70"/>
                  <a:gd name="T54" fmla="*/ 182 w 331"/>
                  <a:gd name="T55" fmla="*/ 51 h 70"/>
                  <a:gd name="T56" fmla="*/ 159 w 331"/>
                  <a:gd name="T57" fmla="*/ 37 h 70"/>
                  <a:gd name="T58" fmla="*/ 124 w 331"/>
                  <a:gd name="T59" fmla="*/ 53 h 70"/>
                  <a:gd name="T60" fmla="*/ 137 w 331"/>
                  <a:gd name="T61" fmla="*/ 16 h 70"/>
                  <a:gd name="T62" fmla="*/ 129 w 331"/>
                  <a:gd name="T63" fmla="*/ 44 h 70"/>
                  <a:gd name="T64" fmla="*/ 110 w 331"/>
                  <a:gd name="T65" fmla="*/ 16 h 70"/>
                  <a:gd name="T66" fmla="*/ 99 w 331"/>
                  <a:gd name="T67" fmla="*/ 10 h 70"/>
                  <a:gd name="T68" fmla="*/ 104 w 331"/>
                  <a:gd name="T69" fmla="*/ 16 h 70"/>
                  <a:gd name="T70" fmla="*/ 104 w 331"/>
                  <a:gd name="T71" fmla="*/ 53 h 70"/>
                  <a:gd name="T72" fmla="*/ 60 w 331"/>
                  <a:gd name="T73" fmla="*/ 53 h 70"/>
                  <a:gd name="T74" fmla="*/ 68 w 331"/>
                  <a:gd name="T75" fmla="*/ 22 h 70"/>
                  <a:gd name="T76" fmla="*/ 84 w 331"/>
                  <a:gd name="T77" fmla="*/ 53 h 70"/>
                  <a:gd name="T78" fmla="*/ 59 w 331"/>
                  <a:gd name="T79" fmla="*/ 21 h 70"/>
                  <a:gd name="T80" fmla="*/ 50 w 331"/>
                  <a:gd name="T81" fmla="*/ 16 h 70"/>
                  <a:gd name="T82" fmla="*/ 0 w 331"/>
                  <a:gd name="T83" fmla="*/ 1 h 70"/>
                  <a:gd name="T84" fmla="*/ 40 w 331"/>
                  <a:gd name="T85" fmla="*/ 31 h 70"/>
                  <a:gd name="T86" fmla="*/ 31 w 331"/>
                  <a:gd name="T87" fmla="*/ 31 h 70"/>
                  <a:gd name="T88" fmla="*/ 9 w 331"/>
                  <a:gd name="T89" fmla="*/ 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1" h="70">
                    <a:moveTo>
                      <a:pt x="294" y="16"/>
                    </a:moveTo>
                    <a:cubicBezTo>
                      <a:pt x="307" y="50"/>
                      <a:pt x="307" y="50"/>
                      <a:pt x="307" y="50"/>
                    </a:cubicBezTo>
                    <a:cubicBezTo>
                      <a:pt x="308" y="51"/>
                      <a:pt x="308" y="51"/>
                      <a:pt x="308" y="52"/>
                    </a:cubicBezTo>
                    <a:cubicBezTo>
                      <a:pt x="308" y="52"/>
                      <a:pt x="308" y="53"/>
                      <a:pt x="307" y="53"/>
                    </a:cubicBezTo>
                    <a:cubicBezTo>
                      <a:pt x="306" y="56"/>
                      <a:pt x="304" y="58"/>
                      <a:pt x="302" y="59"/>
                    </a:cubicBezTo>
                    <a:cubicBezTo>
                      <a:pt x="300" y="61"/>
                      <a:pt x="298" y="62"/>
                      <a:pt x="297" y="62"/>
                    </a:cubicBezTo>
                    <a:cubicBezTo>
                      <a:pt x="299" y="70"/>
                      <a:pt x="299" y="70"/>
                      <a:pt x="299" y="70"/>
                    </a:cubicBezTo>
                    <a:cubicBezTo>
                      <a:pt x="301" y="70"/>
                      <a:pt x="305" y="68"/>
                      <a:pt x="309" y="65"/>
                    </a:cubicBezTo>
                    <a:cubicBezTo>
                      <a:pt x="313" y="61"/>
                      <a:pt x="317" y="55"/>
                      <a:pt x="322" y="41"/>
                    </a:cubicBezTo>
                    <a:cubicBezTo>
                      <a:pt x="331" y="16"/>
                      <a:pt x="331" y="16"/>
                      <a:pt x="331" y="16"/>
                    </a:cubicBezTo>
                    <a:cubicBezTo>
                      <a:pt x="321" y="16"/>
                      <a:pt x="321" y="16"/>
                      <a:pt x="321" y="16"/>
                    </a:cubicBezTo>
                    <a:cubicBezTo>
                      <a:pt x="315" y="36"/>
                      <a:pt x="315" y="36"/>
                      <a:pt x="315" y="36"/>
                    </a:cubicBezTo>
                    <a:cubicBezTo>
                      <a:pt x="315" y="38"/>
                      <a:pt x="314" y="41"/>
                      <a:pt x="313" y="43"/>
                    </a:cubicBezTo>
                    <a:cubicBezTo>
                      <a:pt x="313" y="43"/>
                      <a:pt x="313" y="43"/>
                      <a:pt x="313" y="43"/>
                    </a:cubicBezTo>
                    <a:cubicBezTo>
                      <a:pt x="312" y="41"/>
                      <a:pt x="312" y="38"/>
                      <a:pt x="311" y="36"/>
                    </a:cubicBezTo>
                    <a:cubicBezTo>
                      <a:pt x="304" y="16"/>
                      <a:pt x="304" y="16"/>
                      <a:pt x="304" y="16"/>
                    </a:cubicBezTo>
                    <a:lnTo>
                      <a:pt x="294" y="16"/>
                    </a:lnTo>
                    <a:close/>
                    <a:moveTo>
                      <a:pt x="272" y="9"/>
                    </a:moveTo>
                    <a:cubicBezTo>
                      <a:pt x="272" y="16"/>
                      <a:pt x="272" y="16"/>
                      <a:pt x="272" y="16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7" y="23"/>
                      <a:pt x="267" y="23"/>
                      <a:pt x="267" y="23"/>
                    </a:cubicBezTo>
                    <a:cubicBezTo>
                      <a:pt x="272" y="23"/>
                      <a:pt x="272" y="23"/>
                      <a:pt x="272" y="23"/>
                    </a:cubicBezTo>
                    <a:cubicBezTo>
                      <a:pt x="272" y="40"/>
                      <a:pt x="272" y="40"/>
                      <a:pt x="272" y="40"/>
                    </a:cubicBezTo>
                    <a:cubicBezTo>
                      <a:pt x="272" y="45"/>
                      <a:pt x="273" y="49"/>
                      <a:pt x="275" y="51"/>
                    </a:cubicBezTo>
                    <a:cubicBezTo>
                      <a:pt x="277" y="53"/>
                      <a:pt x="280" y="54"/>
                      <a:pt x="283" y="54"/>
                    </a:cubicBezTo>
                    <a:cubicBezTo>
                      <a:pt x="286" y="54"/>
                      <a:pt x="289" y="53"/>
                      <a:pt x="290" y="53"/>
                    </a:cubicBezTo>
                    <a:cubicBezTo>
                      <a:pt x="290" y="46"/>
                      <a:pt x="290" y="46"/>
                      <a:pt x="290" y="46"/>
                    </a:cubicBezTo>
                    <a:cubicBezTo>
                      <a:pt x="289" y="46"/>
                      <a:pt x="288" y="46"/>
                      <a:pt x="286" y="46"/>
                    </a:cubicBezTo>
                    <a:cubicBezTo>
                      <a:pt x="283" y="46"/>
                      <a:pt x="282" y="44"/>
                      <a:pt x="282" y="39"/>
                    </a:cubicBezTo>
                    <a:cubicBezTo>
                      <a:pt x="282" y="23"/>
                      <a:pt x="282" y="23"/>
                      <a:pt x="282" y="23"/>
                    </a:cubicBezTo>
                    <a:cubicBezTo>
                      <a:pt x="291" y="23"/>
                      <a:pt x="291" y="23"/>
                      <a:pt x="291" y="23"/>
                    </a:cubicBezTo>
                    <a:cubicBezTo>
                      <a:pt x="291" y="16"/>
                      <a:pt x="291" y="16"/>
                      <a:pt x="291" y="16"/>
                    </a:cubicBezTo>
                    <a:cubicBezTo>
                      <a:pt x="282" y="16"/>
                      <a:pt x="282" y="16"/>
                      <a:pt x="282" y="16"/>
                    </a:cubicBezTo>
                    <a:cubicBezTo>
                      <a:pt x="282" y="6"/>
                      <a:pt x="282" y="6"/>
                      <a:pt x="282" y="6"/>
                    </a:cubicBezTo>
                    <a:lnTo>
                      <a:pt x="272" y="9"/>
                    </a:lnTo>
                    <a:close/>
                    <a:moveTo>
                      <a:pt x="256" y="0"/>
                    </a:moveTo>
                    <a:cubicBezTo>
                      <a:pt x="253" y="0"/>
                      <a:pt x="251" y="2"/>
                      <a:pt x="251" y="5"/>
                    </a:cubicBezTo>
                    <a:cubicBezTo>
                      <a:pt x="251" y="8"/>
                      <a:pt x="253" y="10"/>
                      <a:pt x="256" y="10"/>
                    </a:cubicBezTo>
                    <a:cubicBezTo>
                      <a:pt x="259" y="10"/>
                      <a:pt x="261" y="8"/>
                      <a:pt x="261" y="5"/>
                    </a:cubicBezTo>
                    <a:cubicBezTo>
                      <a:pt x="261" y="2"/>
                      <a:pt x="259" y="0"/>
                      <a:pt x="256" y="0"/>
                    </a:cubicBezTo>
                    <a:moveTo>
                      <a:pt x="261" y="16"/>
                    </a:moveTo>
                    <a:cubicBezTo>
                      <a:pt x="251" y="16"/>
                      <a:pt x="251" y="16"/>
                      <a:pt x="251" y="16"/>
                    </a:cubicBezTo>
                    <a:cubicBezTo>
                      <a:pt x="251" y="53"/>
                      <a:pt x="251" y="53"/>
                      <a:pt x="251" y="53"/>
                    </a:cubicBezTo>
                    <a:cubicBezTo>
                      <a:pt x="261" y="53"/>
                      <a:pt x="261" y="53"/>
                      <a:pt x="261" y="53"/>
                    </a:cubicBezTo>
                    <a:lnTo>
                      <a:pt x="261" y="16"/>
                    </a:lnTo>
                    <a:close/>
                    <a:moveTo>
                      <a:pt x="217" y="51"/>
                    </a:moveTo>
                    <a:cubicBezTo>
                      <a:pt x="220" y="53"/>
                      <a:pt x="224" y="54"/>
                      <a:pt x="228" y="54"/>
                    </a:cubicBezTo>
                    <a:cubicBezTo>
                      <a:pt x="238" y="54"/>
                      <a:pt x="243" y="49"/>
                      <a:pt x="243" y="42"/>
                    </a:cubicBezTo>
                    <a:cubicBezTo>
                      <a:pt x="243" y="37"/>
                      <a:pt x="240" y="33"/>
                      <a:pt x="233" y="31"/>
                    </a:cubicBezTo>
                    <a:cubicBezTo>
                      <a:pt x="229" y="29"/>
                      <a:pt x="227" y="28"/>
                      <a:pt x="227" y="25"/>
                    </a:cubicBezTo>
                    <a:cubicBezTo>
                      <a:pt x="227" y="23"/>
                      <a:pt x="229" y="22"/>
                      <a:pt x="232" y="22"/>
                    </a:cubicBezTo>
                    <a:cubicBezTo>
                      <a:pt x="235" y="22"/>
                      <a:pt x="238" y="23"/>
                      <a:pt x="240" y="24"/>
                    </a:cubicBezTo>
                    <a:cubicBezTo>
                      <a:pt x="242" y="17"/>
                      <a:pt x="242" y="17"/>
                      <a:pt x="242" y="17"/>
                    </a:cubicBezTo>
                    <a:cubicBezTo>
                      <a:pt x="240" y="16"/>
                      <a:pt x="236" y="15"/>
                      <a:pt x="232" y="15"/>
                    </a:cubicBezTo>
                    <a:cubicBezTo>
                      <a:pt x="223" y="15"/>
                      <a:pt x="218" y="20"/>
                      <a:pt x="218" y="27"/>
                    </a:cubicBezTo>
                    <a:cubicBezTo>
                      <a:pt x="218" y="31"/>
                      <a:pt x="221" y="35"/>
                      <a:pt x="228" y="37"/>
                    </a:cubicBezTo>
                    <a:cubicBezTo>
                      <a:pt x="233" y="39"/>
                      <a:pt x="234" y="40"/>
                      <a:pt x="234" y="43"/>
                    </a:cubicBezTo>
                    <a:cubicBezTo>
                      <a:pt x="234" y="45"/>
                      <a:pt x="232" y="47"/>
                      <a:pt x="228" y="47"/>
                    </a:cubicBezTo>
                    <a:cubicBezTo>
                      <a:pt x="225" y="47"/>
                      <a:pt x="221" y="46"/>
                      <a:pt x="219" y="44"/>
                    </a:cubicBezTo>
                    <a:lnTo>
                      <a:pt x="217" y="51"/>
                    </a:lnTo>
                    <a:close/>
                    <a:moveTo>
                      <a:pt x="192" y="53"/>
                    </a:moveTo>
                    <a:cubicBezTo>
                      <a:pt x="201" y="53"/>
                      <a:pt x="201" y="53"/>
                      <a:pt x="201" y="53"/>
                    </a:cubicBezTo>
                    <a:cubicBezTo>
                      <a:pt x="201" y="34"/>
                      <a:pt x="201" y="34"/>
                      <a:pt x="201" y="34"/>
                    </a:cubicBezTo>
                    <a:cubicBezTo>
                      <a:pt x="201" y="33"/>
                      <a:pt x="201" y="32"/>
                      <a:pt x="201" y="31"/>
                    </a:cubicBezTo>
                    <a:cubicBezTo>
                      <a:pt x="202" y="27"/>
                      <a:pt x="205" y="24"/>
                      <a:pt x="210" y="24"/>
                    </a:cubicBezTo>
                    <a:cubicBezTo>
                      <a:pt x="211" y="24"/>
                      <a:pt x="212" y="24"/>
                      <a:pt x="213" y="24"/>
                    </a:cubicBezTo>
                    <a:cubicBezTo>
                      <a:pt x="213" y="15"/>
                      <a:pt x="213" y="15"/>
                      <a:pt x="213" y="15"/>
                    </a:cubicBezTo>
                    <a:cubicBezTo>
                      <a:pt x="212" y="15"/>
                      <a:pt x="211" y="15"/>
                      <a:pt x="210" y="15"/>
                    </a:cubicBezTo>
                    <a:cubicBezTo>
                      <a:pt x="206" y="15"/>
                      <a:pt x="202" y="17"/>
                      <a:pt x="200" y="23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0" y="16"/>
                      <a:pt x="200" y="16"/>
                      <a:pt x="200" y="16"/>
                    </a:cubicBezTo>
                    <a:cubicBezTo>
                      <a:pt x="191" y="16"/>
                      <a:pt x="191" y="16"/>
                      <a:pt x="191" y="16"/>
                    </a:cubicBezTo>
                    <a:cubicBezTo>
                      <a:pt x="192" y="19"/>
                      <a:pt x="192" y="23"/>
                      <a:pt x="192" y="28"/>
                    </a:cubicBezTo>
                    <a:lnTo>
                      <a:pt x="192" y="53"/>
                    </a:lnTo>
                    <a:close/>
                    <a:moveTo>
                      <a:pt x="159" y="30"/>
                    </a:moveTo>
                    <a:cubicBezTo>
                      <a:pt x="159" y="27"/>
                      <a:pt x="162" y="21"/>
                      <a:pt x="167" y="21"/>
                    </a:cubicBezTo>
                    <a:cubicBezTo>
                      <a:pt x="174" y="21"/>
                      <a:pt x="175" y="27"/>
                      <a:pt x="175" y="30"/>
                    </a:cubicBezTo>
                    <a:lnTo>
                      <a:pt x="159" y="30"/>
                    </a:lnTo>
                    <a:close/>
                    <a:moveTo>
                      <a:pt x="184" y="37"/>
                    </a:moveTo>
                    <a:cubicBezTo>
                      <a:pt x="184" y="36"/>
                      <a:pt x="184" y="35"/>
                      <a:pt x="184" y="33"/>
                    </a:cubicBezTo>
                    <a:cubicBezTo>
                      <a:pt x="184" y="25"/>
                      <a:pt x="180" y="15"/>
                      <a:pt x="168" y="15"/>
                    </a:cubicBezTo>
                    <a:cubicBezTo>
                      <a:pt x="156" y="15"/>
                      <a:pt x="150" y="25"/>
                      <a:pt x="150" y="35"/>
                    </a:cubicBezTo>
                    <a:cubicBezTo>
                      <a:pt x="150" y="46"/>
                      <a:pt x="157" y="54"/>
                      <a:pt x="169" y="54"/>
                    </a:cubicBezTo>
                    <a:cubicBezTo>
                      <a:pt x="174" y="54"/>
                      <a:pt x="179" y="53"/>
                      <a:pt x="182" y="51"/>
                    </a:cubicBezTo>
                    <a:cubicBezTo>
                      <a:pt x="181" y="45"/>
                      <a:pt x="181" y="45"/>
                      <a:pt x="181" y="45"/>
                    </a:cubicBezTo>
                    <a:cubicBezTo>
                      <a:pt x="178" y="46"/>
                      <a:pt x="175" y="47"/>
                      <a:pt x="170" y="47"/>
                    </a:cubicBezTo>
                    <a:cubicBezTo>
                      <a:pt x="164" y="47"/>
                      <a:pt x="159" y="44"/>
                      <a:pt x="159" y="37"/>
                    </a:cubicBezTo>
                    <a:lnTo>
                      <a:pt x="184" y="37"/>
                    </a:lnTo>
                    <a:close/>
                    <a:moveTo>
                      <a:pt x="110" y="16"/>
                    </a:moveTo>
                    <a:cubicBezTo>
                      <a:pt x="124" y="53"/>
                      <a:pt x="124" y="53"/>
                      <a:pt x="124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47" y="16"/>
                      <a:pt x="147" y="16"/>
                      <a:pt x="147" y="16"/>
                    </a:cubicBezTo>
                    <a:cubicBezTo>
                      <a:pt x="137" y="16"/>
                      <a:pt x="137" y="16"/>
                      <a:pt x="137" y="16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0" y="38"/>
                      <a:pt x="130" y="41"/>
                      <a:pt x="129" y="44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8" y="41"/>
                      <a:pt x="127" y="38"/>
                      <a:pt x="126" y="35"/>
                    </a:cubicBezTo>
                    <a:cubicBezTo>
                      <a:pt x="120" y="16"/>
                      <a:pt x="120" y="16"/>
                      <a:pt x="120" y="16"/>
                    </a:cubicBezTo>
                    <a:lnTo>
                      <a:pt x="110" y="16"/>
                    </a:lnTo>
                    <a:close/>
                    <a:moveTo>
                      <a:pt x="99" y="0"/>
                    </a:moveTo>
                    <a:cubicBezTo>
                      <a:pt x="96" y="0"/>
                      <a:pt x="94" y="2"/>
                      <a:pt x="94" y="5"/>
                    </a:cubicBezTo>
                    <a:cubicBezTo>
                      <a:pt x="94" y="8"/>
                      <a:pt x="96" y="10"/>
                      <a:pt x="99" y="10"/>
                    </a:cubicBezTo>
                    <a:cubicBezTo>
                      <a:pt x="102" y="10"/>
                      <a:pt x="104" y="8"/>
                      <a:pt x="104" y="5"/>
                    </a:cubicBezTo>
                    <a:cubicBezTo>
                      <a:pt x="104" y="2"/>
                      <a:pt x="102" y="0"/>
                      <a:pt x="99" y="0"/>
                    </a:cubicBezTo>
                    <a:moveTo>
                      <a:pt x="104" y="16"/>
                    </a:moveTo>
                    <a:cubicBezTo>
                      <a:pt x="94" y="16"/>
                      <a:pt x="94" y="16"/>
                      <a:pt x="94" y="16"/>
                    </a:cubicBezTo>
                    <a:cubicBezTo>
                      <a:pt x="94" y="53"/>
                      <a:pt x="94" y="53"/>
                      <a:pt x="94" y="53"/>
                    </a:cubicBezTo>
                    <a:cubicBezTo>
                      <a:pt x="104" y="53"/>
                      <a:pt x="104" y="53"/>
                      <a:pt x="104" y="53"/>
                    </a:cubicBezTo>
                    <a:lnTo>
                      <a:pt x="104" y="16"/>
                    </a:lnTo>
                    <a:close/>
                    <a:moveTo>
                      <a:pt x="50" y="53"/>
                    </a:move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0"/>
                      <a:pt x="60" y="29"/>
                      <a:pt x="60" y="28"/>
                    </a:cubicBezTo>
                    <a:cubicBezTo>
                      <a:pt x="61" y="25"/>
                      <a:pt x="64" y="22"/>
                      <a:pt x="68" y="22"/>
                    </a:cubicBezTo>
                    <a:cubicBezTo>
                      <a:pt x="73" y="22"/>
                      <a:pt x="75" y="27"/>
                      <a:pt x="75" y="32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4" y="19"/>
                      <a:pt x="78" y="15"/>
                      <a:pt x="71" y="15"/>
                    </a:cubicBezTo>
                    <a:cubicBezTo>
                      <a:pt x="65" y="15"/>
                      <a:pt x="61" y="18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9"/>
                      <a:pt x="50" y="22"/>
                      <a:pt x="50" y="27"/>
                    </a:cubicBezTo>
                    <a:lnTo>
                      <a:pt x="50" y="53"/>
                    </a:lnTo>
                    <a:close/>
                    <a:moveTo>
                      <a:pt x="0" y="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47"/>
                      <a:pt x="7" y="54"/>
                      <a:pt x="19" y="54"/>
                    </a:cubicBezTo>
                    <a:cubicBezTo>
                      <a:pt x="32" y="54"/>
                      <a:pt x="40" y="47"/>
                      <a:pt x="40" y="3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42"/>
                      <a:pt x="27" y="46"/>
                      <a:pt x="20" y="46"/>
                    </a:cubicBezTo>
                    <a:cubicBezTo>
                      <a:pt x="13" y="46"/>
                      <a:pt x="9" y="42"/>
                      <a:pt x="9" y="31"/>
                    </a:cubicBezTo>
                    <a:cubicBezTo>
                      <a:pt x="9" y="1"/>
                      <a:pt x="9" y="1"/>
                      <a:pt x="9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">
                <a:extLst>
                  <a:ext uri="{FF2B5EF4-FFF2-40B4-BE49-F238E27FC236}">
                    <a16:creationId xmlns:a16="http://schemas.microsoft.com/office/drawing/2014/main" id="{6C68F710-4FB6-4232-8694-6561ED897D1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147051" y="835026"/>
                <a:ext cx="773113" cy="119063"/>
              </a:xfrm>
              <a:custGeom>
                <a:avLst/>
                <a:gdLst>
                  <a:gd name="T0" fmla="*/ 438 w 443"/>
                  <a:gd name="T1" fmla="*/ 25 h 69"/>
                  <a:gd name="T2" fmla="*/ 442 w 443"/>
                  <a:gd name="T3" fmla="*/ 31 h 69"/>
                  <a:gd name="T4" fmla="*/ 442 w 443"/>
                  <a:gd name="T5" fmla="*/ 68 h 69"/>
                  <a:gd name="T6" fmla="*/ 377 w 443"/>
                  <a:gd name="T7" fmla="*/ 68 h 69"/>
                  <a:gd name="T8" fmla="*/ 384 w 443"/>
                  <a:gd name="T9" fmla="*/ 37 h 69"/>
                  <a:gd name="T10" fmla="*/ 400 w 443"/>
                  <a:gd name="T11" fmla="*/ 68 h 69"/>
                  <a:gd name="T12" fmla="*/ 407 w 443"/>
                  <a:gd name="T13" fmla="*/ 37 h 69"/>
                  <a:gd name="T14" fmla="*/ 423 w 443"/>
                  <a:gd name="T15" fmla="*/ 68 h 69"/>
                  <a:gd name="T16" fmla="*/ 403 w 443"/>
                  <a:gd name="T17" fmla="*/ 32 h 69"/>
                  <a:gd name="T18" fmla="*/ 388 w 443"/>
                  <a:gd name="T19" fmla="*/ 30 h 69"/>
                  <a:gd name="T20" fmla="*/ 376 w 443"/>
                  <a:gd name="T21" fmla="*/ 31 h 69"/>
                  <a:gd name="T22" fmla="*/ 368 w 443"/>
                  <a:gd name="T23" fmla="*/ 68 h 69"/>
                  <a:gd name="T24" fmla="*/ 351 w 443"/>
                  <a:gd name="T25" fmla="*/ 45 h 69"/>
                  <a:gd name="T26" fmla="*/ 360 w 443"/>
                  <a:gd name="T27" fmla="*/ 48 h 69"/>
                  <a:gd name="T28" fmla="*/ 345 w 443"/>
                  <a:gd name="T29" fmla="*/ 69 h 69"/>
                  <a:gd name="T30" fmla="*/ 346 w 443"/>
                  <a:gd name="T31" fmla="*/ 62 h 69"/>
                  <a:gd name="T32" fmla="*/ 308 w 443"/>
                  <a:gd name="T33" fmla="*/ 52 h 69"/>
                  <a:gd name="T34" fmla="*/ 291 w 443"/>
                  <a:gd name="T35" fmla="*/ 49 h 69"/>
                  <a:gd name="T36" fmla="*/ 308 w 443"/>
                  <a:gd name="T37" fmla="*/ 46 h 69"/>
                  <a:gd name="T38" fmla="*/ 308 w 443"/>
                  <a:gd name="T39" fmla="*/ 35 h 69"/>
                  <a:gd name="T40" fmla="*/ 281 w 443"/>
                  <a:gd name="T41" fmla="*/ 50 h 69"/>
                  <a:gd name="T42" fmla="*/ 309 w 443"/>
                  <a:gd name="T43" fmla="*/ 62 h 69"/>
                  <a:gd name="T44" fmla="*/ 318 w 443"/>
                  <a:gd name="T45" fmla="*/ 58 h 69"/>
                  <a:gd name="T46" fmla="*/ 264 w 443"/>
                  <a:gd name="T47" fmla="*/ 55 h 69"/>
                  <a:gd name="T48" fmla="*/ 251 w 443"/>
                  <a:gd name="T49" fmla="*/ 57 h 69"/>
                  <a:gd name="T50" fmla="*/ 273 w 443"/>
                  <a:gd name="T51" fmla="*/ 46 h 69"/>
                  <a:gd name="T52" fmla="*/ 246 w 443"/>
                  <a:gd name="T53" fmla="*/ 39 h 69"/>
                  <a:gd name="T54" fmla="*/ 264 w 443"/>
                  <a:gd name="T55" fmla="*/ 44 h 69"/>
                  <a:gd name="T56" fmla="*/ 265 w 443"/>
                  <a:gd name="T57" fmla="*/ 64 h 69"/>
                  <a:gd name="T58" fmla="*/ 274 w 443"/>
                  <a:gd name="T59" fmla="*/ 68 h 69"/>
                  <a:gd name="T60" fmla="*/ 214 w 443"/>
                  <a:gd name="T61" fmla="*/ 13 h 69"/>
                  <a:gd name="T62" fmla="*/ 214 w 443"/>
                  <a:gd name="T63" fmla="*/ 68 h 69"/>
                  <a:gd name="T64" fmla="*/ 228 w 443"/>
                  <a:gd name="T65" fmla="*/ 68 h 69"/>
                  <a:gd name="T66" fmla="*/ 238 w 443"/>
                  <a:gd name="T67" fmla="*/ 31 h 69"/>
                  <a:gd name="T68" fmla="*/ 214 w 443"/>
                  <a:gd name="T69" fmla="*/ 47 h 69"/>
                  <a:gd name="T70" fmla="*/ 168 w 443"/>
                  <a:gd name="T71" fmla="*/ 46 h 69"/>
                  <a:gd name="T72" fmla="*/ 175 w 443"/>
                  <a:gd name="T73" fmla="*/ 24 h 69"/>
                  <a:gd name="T74" fmla="*/ 168 w 443"/>
                  <a:gd name="T75" fmla="*/ 46 h 69"/>
                  <a:gd name="T76" fmla="*/ 198 w 443"/>
                  <a:gd name="T77" fmla="*/ 68 h 69"/>
                  <a:gd name="T78" fmla="*/ 153 w 443"/>
                  <a:gd name="T79" fmla="*/ 68 h 69"/>
                  <a:gd name="T80" fmla="*/ 183 w 443"/>
                  <a:gd name="T81" fmla="*/ 53 h 69"/>
                  <a:gd name="T82" fmla="*/ 114 w 443"/>
                  <a:gd name="T83" fmla="*/ 62 h 69"/>
                  <a:gd name="T84" fmla="*/ 114 w 443"/>
                  <a:gd name="T85" fmla="*/ 30 h 69"/>
                  <a:gd name="T86" fmla="*/ 132 w 443"/>
                  <a:gd name="T87" fmla="*/ 49 h 69"/>
                  <a:gd name="T88" fmla="*/ 62 w 443"/>
                  <a:gd name="T89" fmla="*/ 44 h 69"/>
                  <a:gd name="T90" fmla="*/ 70 w 443"/>
                  <a:gd name="T91" fmla="*/ 61 h 69"/>
                  <a:gd name="T92" fmla="*/ 61 w 443"/>
                  <a:gd name="T93" fmla="*/ 47 h 69"/>
                  <a:gd name="T94" fmla="*/ 60 w 443"/>
                  <a:gd name="T95" fmla="*/ 68 h 69"/>
                  <a:gd name="T96" fmla="*/ 72 w 443"/>
                  <a:gd name="T97" fmla="*/ 69 h 69"/>
                  <a:gd name="T98" fmla="*/ 62 w 443"/>
                  <a:gd name="T99" fmla="*/ 36 h 69"/>
                  <a:gd name="T100" fmla="*/ 52 w 443"/>
                  <a:gd name="T101" fmla="*/ 13 h 69"/>
                  <a:gd name="T102" fmla="*/ 26 w 443"/>
                  <a:gd name="T103" fmla="*/ 7 h 69"/>
                  <a:gd name="T104" fmla="*/ 23 w 443"/>
                  <a:gd name="T105" fmla="*/ 3 h 69"/>
                  <a:gd name="T106" fmla="*/ 23 w 443"/>
                  <a:gd name="T107" fmla="*/ 14 h 69"/>
                  <a:gd name="T108" fmla="*/ 16 w 443"/>
                  <a:gd name="T109" fmla="*/ 46 h 69"/>
                  <a:gd name="T110" fmla="*/ 22 w 443"/>
                  <a:gd name="T111" fmla="*/ 24 h 69"/>
                  <a:gd name="T112" fmla="*/ 16 w 443"/>
                  <a:gd name="T113" fmla="*/ 46 h 69"/>
                  <a:gd name="T114" fmla="*/ 45 w 443"/>
                  <a:gd name="T115" fmla="*/ 68 h 69"/>
                  <a:gd name="T116" fmla="*/ 0 w 443"/>
                  <a:gd name="T117" fmla="*/ 68 h 69"/>
                  <a:gd name="T118" fmla="*/ 31 w 443"/>
                  <a:gd name="T119" fmla="*/ 5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3" h="69">
                    <a:moveTo>
                      <a:pt x="438" y="15"/>
                    </a:moveTo>
                    <a:cubicBezTo>
                      <a:pt x="434" y="15"/>
                      <a:pt x="432" y="17"/>
                      <a:pt x="432" y="20"/>
                    </a:cubicBezTo>
                    <a:cubicBezTo>
                      <a:pt x="432" y="23"/>
                      <a:pt x="434" y="25"/>
                      <a:pt x="438" y="25"/>
                    </a:cubicBezTo>
                    <a:cubicBezTo>
                      <a:pt x="441" y="25"/>
                      <a:pt x="443" y="23"/>
                      <a:pt x="443" y="20"/>
                    </a:cubicBezTo>
                    <a:cubicBezTo>
                      <a:pt x="443" y="17"/>
                      <a:pt x="441" y="15"/>
                      <a:pt x="438" y="15"/>
                    </a:cubicBezTo>
                    <a:moveTo>
                      <a:pt x="442" y="31"/>
                    </a:moveTo>
                    <a:cubicBezTo>
                      <a:pt x="433" y="31"/>
                      <a:pt x="433" y="31"/>
                      <a:pt x="433" y="31"/>
                    </a:cubicBezTo>
                    <a:cubicBezTo>
                      <a:pt x="433" y="68"/>
                      <a:pt x="433" y="68"/>
                      <a:pt x="433" y="68"/>
                    </a:cubicBezTo>
                    <a:cubicBezTo>
                      <a:pt x="442" y="68"/>
                      <a:pt x="442" y="68"/>
                      <a:pt x="442" y="68"/>
                    </a:cubicBezTo>
                    <a:lnTo>
                      <a:pt x="442" y="31"/>
                    </a:lnTo>
                    <a:close/>
                    <a:moveTo>
                      <a:pt x="368" y="68"/>
                    </a:moveTo>
                    <a:cubicBezTo>
                      <a:pt x="377" y="68"/>
                      <a:pt x="377" y="68"/>
                      <a:pt x="377" y="68"/>
                    </a:cubicBezTo>
                    <a:cubicBezTo>
                      <a:pt x="377" y="46"/>
                      <a:pt x="377" y="46"/>
                      <a:pt x="377" y="46"/>
                    </a:cubicBezTo>
                    <a:cubicBezTo>
                      <a:pt x="377" y="45"/>
                      <a:pt x="377" y="44"/>
                      <a:pt x="377" y="43"/>
                    </a:cubicBezTo>
                    <a:cubicBezTo>
                      <a:pt x="378" y="40"/>
                      <a:pt x="381" y="37"/>
                      <a:pt x="384" y="37"/>
                    </a:cubicBezTo>
                    <a:cubicBezTo>
                      <a:pt x="389" y="37"/>
                      <a:pt x="391" y="41"/>
                      <a:pt x="391" y="46"/>
                    </a:cubicBezTo>
                    <a:cubicBezTo>
                      <a:pt x="391" y="68"/>
                      <a:pt x="391" y="68"/>
                      <a:pt x="391" y="68"/>
                    </a:cubicBezTo>
                    <a:cubicBezTo>
                      <a:pt x="400" y="68"/>
                      <a:pt x="400" y="68"/>
                      <a:pt x="400" y="68"/>
                    </a:cubicBezTo>
                    <a:cubicBezTo>
                      <a:pt x="400" y="46"/>
                      <a:pt x="400" y="46"/>
                      <a:pt x="400" y="46"/>
                    </a:cubicBezTo>
                    <a:cubicBezTo>
                      <a:pt x="400" y="45"/>
                      <a:pt x="400" y="43"/>
                      <a:pt x="400" y="42"/>
                    </a:cubicBezTo>
                    <a:cubicBezTo>
                      <a:pt x="401" y="40"/>
                      <a:pt x="404" y="37"/>
                      <a:pt x="407" y="37"/>
                    </a:cubicBezTo>
                    <a:cubicBezTo>
                      <a:pt x="411" y="37"/>
                      <a:pt x="414" y="41"/>
                      <a:pt x="414" y="47"/>
                    </a:cubicBezTo>
                    <a:cubicBezTo>
                      <a:pt x="414" y="68"/>
                      <a:pt x="414" y="68"/>
                      <a:pt x="414" y="68"/>
                    </a:cubicBezTo>
                    <a:cubicBezTo>
                      <a:pt x="423" y="68"/>
                      <a:pt x="423" y="68"/>
                      <a:pt x="423" y="68"/>
                    </a:cubicBezTo>
                    <a:cubicBezTo>
                      <a:pt x="423" y="46"/>
                      <a:pt x="423" y="46"/>
                      <a:pt x="423" y="46"/>
                    </a:cubicBezTo>
                    <a:cubicBezTo>
                      <a:pt x="423" y="34"/>
                      <a:pt x="417" y="30"/>
                      <a:pt x="410" y="30"/>
                    </a:cubicBezTo>
                    <a:cubicBezTo>
                      <a:pt x="407" y="30"/>
                      <a:pt x="405" y="31"/>
                      <a:pt x="403" y="32"/>
                    </a:cubicBezTo>
                    <a:cubicBezTo>
                      <a:pt x="401" y="33"/>
                      <a:pt x="400" y="35"/>
                      <a:pt x="398" y="37"/>
                    </a:cubicBezTo>
                    <a:cubicBezTo>
                      <a:pt x="398" y="37"/>
                      <a:pt x="398" y="37"/>
                      <a:pt x="398" y="37"/>
                    </a:cubicBezTo>
                    <a:cubicBezTo>
                      <a:pt x="396" y="33"/>
                      <a:pt x="393" y="30"/>
                      <a:pt x="388" y="30"/>
                    </a:cubicBezTo>
                    <a:cubicBezTo>
                      <a:pt x="381" y="30"/>
                      <a:pt x="378" y="33"/>
                      <a:pt x="376" y="36"/>
                    </a:cubicBezTo>
                    <a:cubicBezTo>
                      <a:pt x="376" y="36"/>
                      <a:pt x="376" y="36"/>
                      <a:pt x="376" y="36"/>
                    </a:cubicBezTo>
                    <a:cubicBezTo>
                      <a:pt x="376" y="31"/>
                      <a:pt x="376" y="31"/>
                      <a:pt x="376" y="31"/>
                    </a:cubicBezTo>
                    <a:cubicBezTo>
                      <a:pt x="367" y="31"/>
                      <a:pt x="367" y="31"/>
                      <a:pt x="367" y="31"/>
                    </a:cubicBezTo>
                    <a:cubicBezTo>
                      <a:pt x="368" y="34"/>
                      <a:pt x="368" y="37"/>
                      <a:pt x="368" y="42"/>
                    </a:cubicBezTo>
                    <a:lnTo>
                      <a:pt x="368" y="68"/>
                    </a:lnTo>
                    <a:close/>
                    <a:moveTo>
                      <a:pt x="335" y="45"/>
                    </a:moveTo>
                    <a:cubicBezTo>
                      <a:pt x="335" y="42"/>
                      <a:pt x="338" y="36"/>
                      <a:pt x="343" y="36"/>
                    </a:cubicBezTo>
                    <a:cubicBezTo>
                      <a:pt x="350" y="36"/>
                      <a:pt x="351" y="42"/>
                      <a:pt x="351" y="45"/>
                    </a:cubicBezTo>
                    <a:lnTo>
                      <a:pt x="335" y="45"/>
                    </a:lnTo>
                    <a:close/>
                    <a:moveTo>
                      <a:pt x="360" y="52"/>
                    </a:moveTo>
                    <a:cubicBezTo>
                      <a:pt x="360" y="51"/>
                      <a:pt x="360" y="50"/>
                      <a:pt x="360" y="48"/>
                    </a:cubicBezTo>
                    <a:cubicBezTo>
                      <a:pt x="360" y="40"/>
                      <a:pt x="356" y="30"/>
                      <a:pt x="344" y="30"/>
                    </a:cubicBezTo>
                    <a:cubicBezTo>
                      <a:pt x="332" y="30"/>
                      <a:pt x="326" y="40"/>
                      <a:pt x="326" y="50"/>
                    </a:cubicBezTo>
                    <a:cubicBezTo>
                      <a:pt x="326" y="61"/>
                      <a:pt x="333" y="69"/>
                      <a:pt x="345" y="69"/>
                    </a:cubicBezTo>
                    <a:cubicBezTo>
                      <a:pt x="350" y="69"/>
                      <a:pt x="355" y="68"/>
                      <a:pt x="358" y="66"/>
                    </a:cubicBezTo>
                    <a:cubicBezTo>
                      <a:pt x="357" y="60"/>
                      <a:pt x="357" y="60"/>
                      <a:pt x="357" y="60"/>
                    </a:cubicBezTo>
                    <a:cubicBezTo>
                      <a:pt x="354" y="61"/>
                      <a:pt x="351" y="62"/>
                      <a:pt x="346" y="62"/>
                    </a:cubicBezTo>
                    <a:cubicBezTo>
                      <a:pt x="340" y="62"/>
                      <a:pt x="335" y="59"/>
                      <a:pt x="335" y="52"/>
                    </a:cubicBezTo>
                    <a:lnTo>
                      <a:pt x="360" y="52"/>
                    </a:lnTo>
                    <a:close/>
                    <a:moveTo>
                      <a:pt x="308" y="52"/>
                    </a:moveTo>
                    <a:cubicBezTo>
                      <a:pt x="308" y="53"/>
                      <a:pt x="308" y="54"/>
                      <a:pt x="308" y="55"/>
                    </a:cubicBezTo>
                    <a:cubicBezTo>
                      <a:pt x="307" y="59"/>
                      <a:pt x="304" y="61"/>
                      <a:pt x="300" y="61"/>
                    </a:cubicBezTo>
                    <a:cubicBezTo>
                      <a:pt x="294" y="61"/>
                      <a:pt x="291" y="56"/>
                      <a:pt x="291" y="49"/>
                    </a:cubicBezTo>
                    <a:cubicBezTo>
                      <a:pt x="291" y="42"/>
                      <a:pt x="294" y="37"/>
                      <a:pt x="300" y="37"/>
                    </a:cubicBezTo>
                    <a:cubicBezTo>
                      <a:pt x="304" y="37"/>
                      <a:pt x="307" y="40"/>
                      <a:pt x="308" y="44"/>
                    </a:cubicBezTo>
                    <a:cubicBezTo>
                      <a:pt x="308" y="45"/>
                      <a:pt x="308" y="45"/>
                      <a:pt x="308" y="46"/>
                    </a:cubicBezTo>
                    <a:lnTo>
                      <a:pt x="308" y="52"/>
                    </a:lnTo>
                    <a:close/>
                    <a:moveTo>
                      <a:pt x="308" y="13"/>
                    </a:moveTo>
                    <a:cubicBezTo>
                      <a:pt x="308" y="35"/>
                      <a:pt x="308" y="35"/>
                      <a:pt x="308" y="35"/>
                    </a:cubicBezTo>
                    <a:cubicBezTo>
                      <a:pt x="308" y="35"/>
                      <a:pt x="308" y="35"/>
                      <a:pt x="308" y="35"/>
                    </a:cubicBezTo>
                    <a:cubicBezTo>
                      <a:pt x="307" y="32"/>
                      <a:pt x="303" y="30"/>
                      <a:pt x="298" y="30"/>
                    </a:cubicBezTo>
                    <a:cubicBezTo>
                      <a:pt x="289" y="30"/>
                      <a:pt x="281" y="37"/>
                      <a:pt x="281" y="50"/>
                    </a:cubicBezTo>
                    <a:cubicBezTo>
                      <a:pt x="281" y="61"/>
                      <a:pt x="288" y="69"/>
                      <a:pt x="297" y="69"/>
                    </a:cubicBezTo>
                    <a:cubicBezTo>
                      <a:pt x="303" y="69"/>
                      <a:pt x="307" y="66"/>
                      <a:pt x="309" y="62"/>
                    </a:cubicBezTo>
                    <a:cubicBezTo>
                      <a:pt x="309" y="62"/>
                      <a:pt x="309" y="62"/>
                      <a:pt x="309" y="62"/>
                    </a:cubicBezTo>
                    <a:cubicBezTo>
                      <a:pt x="310" y="68"/>
                      <a:pt x="310" y="68"/>
                      <a:pt x="310" y="68"/>
                    </a:cubicBezTo>
                    <a:cubicBezTo>
                      <a:pt x="318" y="68"/>
                      <a:pt x="318" y="68"/>
                      <a:pt x="318" y="68"/>
                    </a:cubicBezTo>
                    <a:cubicBezTo>
                      <a:pt x="318" y="65"/>
                      <a:pt x="318" y="61"/>
                      <a:pt x="318" y="58"/>
                    </a:cubicBezTo>
                    <a:cubicBezTo>
                      <a:pt x="318" y="13"/>
                      <a:pt x="318" y="13"/>
                      <a:pt x="318" y="13"/>
                    </a:cubicBezTo>
                    <a:lnTo>
                      <a:pt x="308" y="13"/>
                    </a:lnTo>
                    <a:close/>
                    <a:moveTo>
                      <a:pt x="264" y="55"/>
                    </a:moveTo>
                    <a:cubicBezTo>
                      <a:pt x="264" y="56"/>
                      <a:pt x="264" y="56"/>
                      <a:pt x="264" y="57"/>
                    </a:cubicBezTo>
                    <a:cubicBezTo>
                      <a:pt x="263" y="60"/>
                      <a:pt x="260" y="62"/>
                      <a:pt x="257" y="62"/>
                    </a:cubicBezTo>
                    <a:cubicBezTo>
                      <a:pt x="254" y="62"/>
                      <a:pt x="251" y="60"/>
                      <a:pt x="251" y="57"/>
                    </a:cubicBezTo>
                    <a:cubicBezTo>
                      <a:pt x="251" y="51"/>
                      <a:pt x="258" y="50"/>
                      <a:pt x="264" y="50"/>
                    </a:cubicBezTo>
                    <a:lnTo>
                      <a:pt x="264" y="55"/>
                    </a:lnTo>
                    <a:close/>
                    <a:moveTo>
                      <a:pt x="273" y="46"/>
                    </a:moveTo>
                    <a:cubicBezTo>
                      <a:pt x="273" y="37"/>
                      <a:pt x="270" y="30"/>
                      <a:pt x="258" y="30"/>
                    </a:cubicBezTo>
                    <a:cubicBezTo>
                      <a:pt x="252" y="30"/>
                      <a:pt x="247" y="31"/>
                      <a:pt x="245" y="33"/>
                    </a:cubicBezTo>
                    <a:cubicBezTo>
                      <a:pt x="246" y="39"/>
                      <a:pt x="246" y="39"/>
                      <a:pt x="246" y="39"/>
                    </a:cubicBezTo>
                    <a:cubicBezTo>
                      <a:pt x="249" y="38"/>
                      <a:pt x="253" y="36"/>
                      <a:pt x="256" y="36"/>
                    </a:cubicBezTo>
                    <a:cubicBezTo>
                      <a:pt x="263" y="36"/>
                      <a:pt x="264" y="41"/>
                      <a:pt x="264" y="43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50" y="44"/>
                      <a:pt x="242" y="48"/>
                      <a:pt x="242" y="58"/>
                    </a:cubicBezTo>
                    <a:cubicBezTo>
                      <a:pt x="242" y="63"/>
                      <a:pt x="246" y="69"/>
                      <a:pt x="254" y="69"/>
                    </a:cubicBezTo>
                    <a:cubicBezTo>
                      <a:pt x="258" y="69"/>
                      <a:pt x="262" y="67"/>
                      <a:pt x="265" y="64"/>
                    </a:cubicBezTo>
                    <a:cubicBezTo>
                      <a:pt x="265" y="64"/>
                      <a:pt x="265" y="64"/>
                      <a:pt x="265" y="64"/>
                    </a:cubicBezTo>
                    <a:cubicBezTo>
                      <a:pt x="265" y="68"/>
                      <a:pt x="265" y="68"/>
                      <a:pt x="265" y="68"/>
                    </a:cubicBezTo>
                    <a:cubicBezTo>
                      <a:pt x="274" y="68"/>
                      <a:pt x="274" y="68"/>
                      <a:pt x="274" y="68"/>
                    </a:cubicBezTo>
                    <a:cubicBezTo>
                      <a:pt x="274" y="66"/>
                      <a:pt x="273" y="62"/>
                      <a:pt x="273" y="59"/>
                    </a:cubicBezTo>
                    <a:lnTo>
                      <a:pt x="273" y="46"/>
                    </a:lnTo>
                    <a:close/>
                    <a:moveTo>
                      <a:pt x="214" y="13"/>
                    </a:moveTo>
                    <a:cubicBezTo>
                      <a:pt x="205" y="13"/>
                      <a:pt x="205" y="13"/>
                      <a:pt x="205" y="13"/>
                    </a:cubicBezTo>
                    <a:cubicBezTo>
                      <a:pt x="205" y="68"/>
                      <a:pt x="205" y="68"/>
                      <a:pt x="205" y="68"/>
                    </a:cubicBezTo>
                    <a:cubicBezTo>
                      <a:pt x="214" y="68"/>
                      <a:pt x="214" y="68"/>
                      <a:pt x="214" y="68"/>
                    </a:cubicBezTo>
                    <a:cubicBezTo>
                      <a:pt x="214" y="55"/>
                      <a:pt x="214" y="55"/>
                      <a:pt x="214" y="55"/>
                    </a:cubicBezTo>
                    <a:cubicBezTo>
                      <a:pt x="217" y="52"/>
                      <a:pt x="217" y="52"/>
                      <a:pt x="217" y="52"/>
                    </a:cubicBezTo>
                    <a:cubicBezTo>
                      <a:pt x="228" y="68"/>
                      <a:pt x="228" y="68"/>
                      <a:pt x="228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24" y="46"/>
                      <a:pt x="224" y="46"/>
                      <a:pt x="224" y="46"/>
                    </a:cubicBezTo>
                    <a:cubicBezTo>
                      <a:pt x="238" y="31"/>
                      <a:pt x="238" y="31"/>
                      <a:pt x="238" y="31"/>
                    </a:cubicBezTo>
                    <a:cubicBezTo>
                      <a:pt x="226" y="31"/>
                      <a:pt x="226" y="31"/>
                      <a:pt x="226" y="31"/>
                    </a:cubicBezTo>
                    <a:cubicBezTo>
                      <a:pt x="217" y="43"/>
                      <a:pt x="217" y="43"/>
                      <a:pt x="217" y="43"/>
                    </a:cubicBezTo>
                    <a:cubicBezTo>
                      <a:pt x="216" y="44"/>
                      <a:pt x="215" y="46"/>
                      <a:pt x="214" y="47"/>
                    </a:cubicBezTo>
                    <a:cubicBezTo>
                      <a:pt x="214" y="47"/>
                      <a:pt x="214" y="47"/>
                      <a:pt x="214" y="47"/>
                    </a:cubicBezTo>
                    <a:lnTo>
                      <a:pt x="214" y="13"/>
                    </a:lnTo>
                    <a:close/>
                    <a:moveTo>
                      <a:pt x="168" y="46"/>
                    </a:moveTo>
                    <a:cubicBezTo>
                      <a:pt x="172" y="33"/>
                      <a:pt x="172" y="33"/>
                      <a:pt x="172" y="33"/>
                    </a:cubicBezTo>
                    <a:cubicBezTo>
                      <a:pt x="173" y="30"/>
                      <a:pt x="174" y="27"/>
                      <a:pt x="175" y="24"/>
                    </a:cubicBezTo>
                    <a:cubicBezTo>
                      <a:pt x="175" y="24"/>
                      <a:pt x="175" y="24"/>
                      <a:pt x="175" y="24"/>
                    </a:cubicBezTo>
                    <a:cubicBezTo>
                      <a:pt x="176" y="27"/>
                      <a:pt x="177" y="30"/>
                      <a:pt x="178" y="33"/>
                    </a:cubicBezTo>
                    <a:cubicBezTo>
                      <a:pt x="182" y="46"/>
                      <a:pt x="182" y="46"/>
                      <a:pt x="182" y="46"/>
                    </a:cubicBezTo>
                    <a:lnTo>
                      <a:pt x="168" y="46"/>
                    </a:lnTo>
                    <a:close/>
                    <a:moveTo>
                      <a:pt x="183" y="53"/>
                    </a:moveTo>
                    <a:cubicBezTo>
                      <a:pt x="188" y="68"/>
                      <a:pt x="188" y="68"/>
                      <a:pt x="188" y="68"/>
                    </a:cubicBezTo>
                    <a:cubicBezTo>
                      <a:pt x="198" y="68"/>
                      <a:pt x="198" y="68"/>
                      <a:pt x="198" y="68"/>
                    </a:cubicBezTo>
                    <a:cubicBezTo>
                      <a:pt x="181" y="16"/>
                      <a:pt x="181" y="16"/>
                      <a:pt x="181" y="16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53" y="68"/>
                      <a:pt x="153" y="68"/>
                      <a:pt x="153" y="68"/>
                    </a:cubicBezTo>
                    <a:cubicBezTo>
                      <a:pt x="162" y="68"/>
                      <a:pt x="162" y="68"/>
                      <a:pt x="162" y="68"/>
                    </a:cubicBezTo>
                    <a:cubicBezTo>
                      <a:pt x="167" y="53"/>
                      <a:pt x="167" y="53"/>
                      <a:pt x="167" y="53"/>
                    </a:cubicBezTo>
                    <a:lnTo>
                      <a:pt x="183" y="53"/>
                    </a:lnTo>
                    <a:close/>
                    <a:moveTo>
                      <a:pt x="114" y="37"/>
                    </a:moveTo>
                    <a:cubicBezTo>
                      <a:pt x="120" y="37"/>
                      <a:pt x="123" y="43"/>
                      <a:pt x="123" y="49"/>
                    </a:cubicBezTo>
                    <a:cubicBezTo>
                      <a:pt x="123" y="57"/>
                      <a:pt x="119" y="62"/>
                      <a:pt x="114" y="62"/>
                    </a:cubicBezTo>
                    <a:cubicBezTo>
                      <a:pt x="108" y="62"/>
                      <a:pt x="104" y="57"/>
                      <a:pt x="104" y="49"/>
                    </a:cubicBezTo>
                    <a:cubicBezTo>
                      <a:pt x="104" y="43"/>
                      <a:pt x="107" y="37"/>
                      <a:pt x="114" y="37"/>
                    </a:cubicBezTo>
                    <a:moveTo>
                      <a:pt x="114" y="30"/>
                    </a:moveTo>
                    <a:cubicBezTo>
                      <a:pt x="103" y="30"/>
                      <a:pt x="94" y="37"/>
                      <a:pt x="94" y="50"/>
                    </a:cubicBezTo>
                    <a:cubicBezTo>
                      <a:pt x="94" y="62"/>
                      <a:pt x="103" y="69"/>
                      <a:pt x="113" y="69"/>
                    </a:cubicBezTo>
                    <a:cubicBezTo>
                      <a:pt x="123" y="69"/>
                      <a:pt x="132" y="63"/>
                      <a:pt x="132" y="49"/>
                    </a:cubicBezTo>
                    <a:cubicBezTo>
                      <a:pt x="132" y="38"/>
                      <a:pt x="125" y="30"/>
                      <a:pt x="114" y="30"/>
                    </a:cubicBezTo>
                    <a:moveTo>
                      <a:pt x="61" y="47"/>
                    </a:moveTo>
                    <a:cubicBezTo>
                      <a:pt x="61" y="46"/>
                      <a:pt x="62" y="45"/>
                      <a:pt x="62" y="44"/>
                    </a:cubicBezTo>
                    <a:cubicBezTo>
                      <a:pt x="63" y="40"/>
                      <a:pt x="66" y="37"/>
                      <a:pt x="70" y="37"/>
                    </a:cubicBezTo>
                    <a:cubicBezTo>
                      <a:pt x="76" y="37"/>
                      <a:pt x="79" y="43"/>
                      <a:pt x="79" y="49"/>
                    </a:cubicBezTo>
                    <a:cubicBezTo>
                      <a:pt x="79" y="57"/>
                      <a:pt x="76" y="61"/>
                      <a:pt x="70" y="61"/>
                    </a:cubicBezTo>
                    <a:cubicBezTo>
                      <a:pt x="66" y="61"/>
                      <a:pt x="63" y="59"/>
                      <a:pt x="62" y="55"/>
                    </a:cubicBezTo>
                    <a:cubicBezTo>
                      <a:pt x="61" y="54"/>
                      <a:pt x="61" y="53"/>
                      <a:pt x="61" y="53"/>
                    </a:cubicBezTo>
                    <a:lnTo>
                      <a:pt x="61" y="47"/>
                    </a:lnTo>
                    <a:close/>
                    <a:moveTo>
                      <a:pt x="52" y="58"/>
                    </a:moveTo>
                    <a:cubicBezTo>
                      <a:pt x="52" y="61"/>
                      <a:pt x="52" y="65"/>
                      <a:pt x="52" y="68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3" y="67"/>
                      <a:pt x="67" y="69"/>
                      <a:pt x="72" y="69"/>
                    </a:cubicBezTo>
                    <a:cubicBezTo>
                      <a:pt x="81" y="69"/>
                      <a:pt x="89" y="62"/>
                      <a:pt x="89" y="49"/>
                    </a:cubicBezTo>
                    <a:cubicBezTo>
                      <a:pt x="89" y="37"/>
                      <a:pt x="83" y="30"/>
                      <a:pt x="73" y="30"/>
                    </a:cubicBezTo>
                    <a:cubicBezTo>
                      <a:pt x="68" y="30"/>
                      <a:pt x="64" y="32"/>
                      <a:pt x="62" y="36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2" y="13"/>
                      <a:pt x="52" y="13"/>
                      <a:pt x="52" y="13"/>
                    </a:cubicBezTo>
                    <a:lnTo>
                      <a:pt x="52" y="58"/>
                    </a:lnTo>
                    <a:close/>
                    <a:moveTo>
                      <a:pt x="23" y="3"/>
                    </a:moveTo>
                    <a:cubicBezTo>
                      <a:pt x="25" y="3"/>
                      <a:pt x="26" y="5"/>
                      <a:pt x="26" y="7"/>
                    </a:cubicBezTo>
                    <a:cubicBezTo>
                      <a:pt x="26" y="9"/>
                      <a:pt x="25" y="11"/>
                      <a:pt x="23" y="11"/>
                    </a:cubicBezTo>
                    <a:cubicBezTo>
                      <a:pt x="21" y="11"/>
                      <a:pt x="19" y="9"/>
                      <a:pt x="19" y="7"/>
                    </a:cubicBezTo>
                    <a:cubicBezTo>
                      <a:pt x="19" y="5"/>
                      <a:pt x="20" y="3"/>
                      <a:pt x="23" y="3"/>
                    </a:cubicBezTo>
                    <a:close/>
                    <a:moveTo>
                      <a:pt x="23" y="0"/>
                    </a:moveTo>
                    <a:cubicBezTo>
                      <a:pt x="17" y="0"/>
                      <a:pt x="14" y="3"/>
                      <a:pt x="14" y="7"/>
                    </a:cubicBezTo>
                    <a:cubicBezTo>
                      <a:pt x="14" y="11"/>
                      <a:pt x="18" y="14"/>
                      <a:pt x="23" y="14"/>
                    </a:cubicBezTo>
                    <a:cubicBezTo>
                      <a:pt x="28" y="14"/>
                      <a:pt x="31" y="11"/>
                      <a:pt x="31" y="7"/>
                    </a:cubicBezTo>
                    <a:cubicBezTo>
                      <a:pt x="31" y="3"/>
                      <a:pt x="28" y="0"/>
                      <a:pt x="23" y="0"/>
                    </a:cubicBezTo>
                    <a:close/>
                    <a:moveTo>
                      <a:pt x="16" y="46"/>
                    </a:move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0"/>
                      <a:pt x="21" y="27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3" y="27"/>
                      <a:pt x="24" y="30"/>
                      <a:pt x="25" y="33"/>
                    </a:cubicBezTo>
                    <a:cubicBezTo>
                      <a:pt x="29" y="46"/>
                      <a:pt x="29" y="46"/>
                      <a:pt x="29" y="46"/>
                    </a:cubicBezTo>
                    <a:lnTo>
                      <a:pt x="16" y="46"/>
                    </a:lnTo>
                    <a:close/>
                    <a:moveTo>
                      <a:pt x="31" y="53"/>
                    </a:moveTo>
                    <a:cubicBezTo>
                      <a:pt x="35" y="68"/>
                      <a:pt x="35" y="68"/>
                      <a:pt x="35" y="68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4" y="53"/>
                      <a:pt x="14" y="53"/>
                      <a:pt x="14" y="53"/>
                    </a:cubicBezTo>
                    <a:lnTo>
                      <a:pt x="31" y="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C20A75C-9E10-4239-BBBB-AA8F06DE7E98}"/>
                </a:ext>
              </a:extLst>
            </p:cNvPr>
            <p:cNvGrpSpPr/>
            <p:nvPr userDrawn="1"/>
          </p:nvGrpSpPr>
          <p:grpSpPr>
            <a:xfrm>
              <a:off x="8212138" y="134938"/>
              <a:ext cx="647701" cy="676276"/>
              <a:chOff x="8212138" y="134938"/>
              <a:chExt cx="647701" cy="676276"/>
            </a:xfrm>
          </p:grpSpPr>
          <p:sp>
            <p:nvSpPr>
              <p:cNvPr id="65" name="Freeform 41">
                <a:extLst>
                  <a:ext uri="{FF2B5EF4-FFF2-40B4-BE49-F238E27FC236}">
                    <a16:creationId xmlns:a16="http://schemas.microsoft.com/office/drawing/2014/main" id="{E342BB2C-E651-4782-865D-93C1A87AEF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372476" y="390526"/>
                <a:ext cx="141288" cy="160338"/>
              </a:xfrm>
              <a:custGeom>
                <a:avLst/>
                <a:gdLst>
                  <a:gd name="T0" fmla="*/ 89 w 89"/>
                  <a:gd name="T1" fmla="*/ 101 h 101"/>
                  <a:gd name="T2" fmla="*/ 89 w 89"/>
                  <a:gd name="T3" fmla="*/ 101 h 101"/>
                  <a:gd name="T4" fmla="*/ 50 w 89"/>
                  <a:gd name="T5" fmla="*/ 0 h 101"/>
                  <a:gd name="T6" fmla="*/ 50 w 89"/>
                  <a:gd name="T7" fmla="*/ 0 h 101"/>
                  <a:gd name="T8" fmla="*/ 0 w 89"/>
                  <a:gd name="T9" fmla="*/ 101 h 101"/>
                  <a:gd name="T10" fmla="*/ 89 w 89"/>
                  <a:gd name="T11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101">
                    <a:moveTo>
                      <a:pt x="89" y="101"/>
                    </a:moveTo>
                    <a:lnTo>
                      <a:pt x="89" y="101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101"/>
                    </a:lnTo>
                    <a:lnTo>
                      <a:pt x="89" y="10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42">
                <a:extLst>
                  <a:ext uri="{FF2B5EF4-FFF2-40B4-BE49-F238E27FC236}">
                    <a16:creationId xmlns:a16="http://schemas.microsoft.com/office/drawing/2014/main" id="{CFD9CB75-479E-4F30-88EB-1B412E2356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564563" y="392113"/>
                <a:ext cx="141288" cy="158750"/>
              </a:xfrm>
              <a:custGeom>
                <a:avLst/>
                <a:gdLst>
                  <a:gd name="T0" fmla="*/ 89 w 89"/>
                  <a:gd name="T1" fmla="*/ 100 h 100"/>
                  <a:gd name="T2" fmla="*/ 89 w 89"/>
                  <a:gd name="T3" fmla="*/ 100 h 100"/>
                  <a:gd name="T4" fmla="*/ 49 w 89"/>
                  <a:gd name="T5" fmla="*/ 0 h 100"/>
                  <a:gd name="T6" fmla="*/ 49 w 89"/>
                  <a:gd name="T7" fmla="*/ 0 h 100"/>
                  <a:gd name="T8" fmla="*/ 38 w 89"/>
                  <a:gd name="T9" fmla="*/ 20 h 100"/>
                  <a:gd name="T10" fmla="*/ 21 w 89"/>
                  <a:gd name="T11" fmla="*/ 53 h 100"/>
                  <a:gd name="T12" fmla="*/ 6 w 89"/>
                  <a:gd name="T13" fmla="*/ 85 h 100"/>
                  <a:gd name="T14" fmla="*/ 0 w 89"/>
                  <a:gd name="T15" fmla="*/ 100 h 100"/>
                  <a:gd name="T16" fmla="*/ 89 w 89"/>
                  <a:gd name="T1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100">
                    <a:moveTo>
                      <a:pt x="89" y="100"/>
                    </a:moveTo>
                    <a:lnTo>
                      <a:pt x="89" y="10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38" y="20"/>
                    </a:lnTo>
                    <a:lnTo>
                      <a:pt x="21" y="53"/>
                    </a:lnTo>
                    <a:lnTo>
                      <a:pt x="6" y="85"/>
                    </a:lnTo>
                    <a:lnTo>
                      <a:pt x="0" y="100"/>
                    </a:lnTo>
                    <a:lnTo>
                      <a:pt x="89" y="1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43">
                <a:extLst>
                  <a:ext uri="{FF2B5EF4-FFF2-40B4-BE49-F238E27FC236}">
                    <a16:creationId xmlns:a16="http://schemas.microsoft.com/office/drawing/2014/main" id="{E933E28F-408F-4164-921F-631C431A10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12138" y="298451"/>
                <a:ext cx="646113" cy="512763"/>
              </a:xfrm>
              <a:custGeom>
                <a:avLst/>
                <a:gdLst>
                  <a:gd name="T0" fmla="*/ 205 w 407"/>
                  <a:gd name="T1" fmla="*/ 194 h 323"/>
                  <a:gd name="T2" fmla="*/ 195 w 407"/>
                  <a:gd name="T3" fmla="*/ 214 h 323"/>
                  <a:gd name="T4" fmla="*/ 151 w 407"/>
                  <a:gd name="T5" fmla="*/ 305 h 323"/>
                  <a:gd name="T6" fmla="*/ 145 w 407"/>
                  <a:gd name="T7" fmla="*/ 323 h 323"/>
                  <a:gd name="T8" fmla="*/ 120 w 407"/>
                  <a:gd name="T9" fmla="*/ 323 h 323"/>
                  <a:gd name="T10" fmla="*/ 127 w 407"/>
                  <a:gd name="T11" fmla="*/ 310 h 323"/>
                  <a:gd name="T12" fmla="*/ 144 w 407"/>
                  <a:gd name="T13" fmla="*/ 277 h 323"/>
                  <a:gd name="T14" fmla="*/ 194 w 407"/>
                  <a:gd name="T15" fmla="*/ 175 h 323"/>
                  <a:gd name="T16" fmla="*/ 195 w 407"/>
                  <a:gd name="T17" fmla="*/ 171 h 323"/>
                  <a:gd name="T18" fmla="*/ 192 w 407"/>
                  <a:gd name="T19" fmla="*/ 171 h 323"/>
                  <a:gd name="T20" fmla="*/ 98 w 407"/>
                  <a:gd name="T21" fmla="*/ 171 h 323"/>
                  <a:gd name="T22" fmla="*/ 93 w 407"/>
                  <a:gd name="T23" fmla="*/ 174 h 323"/>
                  <a:gd name="T24" fmla="*/ 30 w 407"/>
                  <a:gd name="T25" fmla="*/ 309 h 323"/>
                  <a:gd name="T26" fmla="*/ 27 w 407"/>
                  <a:gd name="T27" fmla="*/ 316 h 323"/>
                  <a:gd name="T28" fmla="*/ 0 w 407"/>
                  <a:gd name="T29" fmla="*/ 323 h 323"/>
                  <a:gd name="T30" fmla="*/ 6 w 407"/>
                  <a:gd name="T31" fmla="*/ 310 h 323"/>
                  <a:gd name="T32" fmla="*/ 27 w 407"/>
                  <a:gd name="T33" fmla="*/ 270 h 323"/>
                  <a:gd name="T34" fmla="*/ 80 w 407"/>
                  <a:gd name="T35" fmla="*/ 162 h 323"/>
                  <a:gd name="T36" fmla="*/ 153 w 407"/>
                  <a:gd name="T37" fmla="*/ 12 h 323"/>
                  <a:gd name="T38" fmla="*/ 158 w 407"/>
                  <a:gd name="T39" fmla="*/ 0 h 323"/>
                  <a:gd name="T40" fmla="*/ 212 w 407"/>
                  <a:gd name="T41" fmla="*/ 136 h 323"/>
                  <a:gd name="T42" fmla="*/ 279 w 407"/>
                  <a:gd name="T43" fmla="*/ 0 h 323"/>
                  <a:gd name="T44" fmla="*/ 285 w 407"/>
                  <a:gd name="T45" fmla="*/ 16 h 323"/>
                  <a:gd name="T46" fmla="*/ 400 w 407"/>
                  <a:gd name="T47" fmla="*/ 306 h 323"/>
                  <a:gd name="T48" fmla="*/ 403 w 407"/>
                  <a:gd name="T49" fmla="*/ 315 h 323"/>
                  <a:gd name="T50" fmla="*/ 371 w 407"/>
                  <a:gd name="T51" fmla="*/ 323 h 323"/>
                  <a:gd name="T52" fmla="*/ 369 w 407"/>
                  <a:gd name="T53" fmla="*/ 310 h 323"/>
                  <a:gd name="T54" fmla="*/ 357 w 407"/>
                  <a:gd name="T55" fmla="*/ 277 h 323"/>
                  <a:gd name="T56" fmla="*/ 316 w 407"/>
                  <a:gd name="T57" fmla="*/ 171 h 323"/>
                  <a:gd name="T58" fmla="*/ 227 w 407"/>
                  <a:gd name="T59" fmla="*/ 171 h 323"/>
                  <a:gd name="T60" fmla="*/ 271 w 407"/>
                  <a:gd name="T61" fmla="*/ 285 h 323"/>
                  <a:gd name="T62" fmla="*/ 251 w 407"/>
                  <a:gd name="T63" fmla="*/ 323 h 323"/>
                  <a:gd name="T64" fmla="*/ 249 w 407"/>
                  <a:gd name="T65" fmla="*/ 309 h 323"/>
                  <a:gd name="T66" fmla="*/ 234 w 407"/>
                  <a:gd name="T67" fmla="*/ 272 h 323"/>
                  <a:gd name="T68" fmla="*/ 206 w 407"/>
                  <a:gd name="T69" fmla="*/ 197 h 323"/>
                  <a:gd name="T70" fmla="*/ 205 w 407"/>
                  <a:gd name="T71" fmla="*/ 194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7" h="323">
                    <a:moveTo>
                      <a:pt x="205" y="194"/>
                    </a:moveTo>
                    <a:lnTo>
                      <a:pt x="205" y="194"/>
                    </a:lnTo>
                    <a:lnTo>
                      <a:pt x="195" y="214"/>
                    </a:lnTo>
                    <a:lnTo>
                      <a:pt x="195" y="214"/>
                    </a:lnTo>
                    <a:lnTo>
                      <a:pt x="151" y="305"/>
                    </a:lnTo>
                    <a:lnTo>
                      <a:pt x="151" y="305"/>
                    </a:lnTo>
                    <a:lnTo>
                      <a:pt x="147" y="314"/>
                    </a:lnTo>
                    <a:lnTo>
                      <a:pt x="145" y="323"/>
                    </a:lnTo>
                    <a:lnTo>
                      <a:pt x="120" y="323"/>
                    </a:lnTo>
                    <a:lnTo>
                      <a:pt x="120" y="323"/>
                    </a:lnTo>
                    <a:lnTo>
                      <a:pt x="127" y="310"/>
                    </a:lnTo>
                    <a:lnTo>
                      <a:pt x="127" y="310"/>
                    </a:lnTo>
                    <a:lnTo>
                      <a:pt x="144" y="277"/>
                    </a:lnTo>
                    <a:lnTo>
                      <a:pt x="144" y="277"/>
                    </a:lnTo>
                    <a:lnTo>
                      <a:pt x="194" y="175"/>
                    </a:lnTo>
                    <a:lnTo>
                      <a:pt x="194" y="175"/>
                    </a:lnTo>
                    <a:lnTo>
                      <a:pt x="195" y="171"/>
                    </a:lnTo>
                    <a:lnTo>
                      <a:pt x="195" y="171"/>
                    </a:lnTo>
                    <a:lnTo>
                      <a:pt x="192" y="171"/>
                    </a:lnTo>
                    <a:lnTo>
                      <a:pt x="192" y="171"/>
                    </a:lnTo>
                    <a:lnTo>
                      <a:pt x="98" y="171"/>
                    </a:lnTo>
                    <a:lnTo>
                      <a:pt x="98" y="171"/>
                    </a:lnTo>
                    <a:lnTo>
                      <a:pt x="96" y="171"/>
                    </a:lnTo>
                    <a:lnTo>
                      <a:pt x="93" y="174"/>
                    </a:lnTo>
                    <a:lnTo>
                      <a:pt x="93" y="174"/>
                    </a:lnTo>
                    <a:lnTo>
                      <a:pt x="30" y="309"/>
                    </a:lnTo>
                    <a:lnTo>
                      <a:pt x="30" y="309"/>
                    </a:lnTo>
                    <a:lnTo>
                      <a:pt x="27" y="316"/>
                    </a:lnTo>
                    <a:lnTo>
                      <a:pt x="25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6" y="310"/>
                    </a:lnTo>
                    <a:lnTo>
                      <a:pt x="6" y="310"/>
                    </a:lnTo>
                    <a:lnTo>
                      <a:pt x="27" y="270"/>
                    </a:lnTo>
                    <a:lnTo>
                      <a:pt x="27" y="270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153" y="12"/>
                    </a:lnTo>
                    <a:lnTo>
                      <a:pt x="153" y="12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212" y="136"/>
                    </a:lnTo>
                    <a:lnTo>
                      <a:pt x="212" y="136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85" y="16"/>
                    </a:lnTo>
                    <a:lnTo>
                      <a:pt x="285" y="16"/>
                    </a:lnTo>
                    <a:lnTo>
                      <a:pt x="400" y="306"/>
                    </a:lnTo>
                    <a:lnTo>
                      <a:pt x="400" y="306"/>
                    </a:lnTo>
                    <a:lnTo>
                      <a:pt x="403" y="315"/>
                    </a:lnTo>
                    <a:lnTo>
                      <a:pt x="407" y="323"/>
                    </a:lnTo>
                    <a:lnTo>
                      <a:pt x="371" y="323"/>
                    </a:lnTo>
                    <a:lnTo>
                      <a:pt x="371" y="323"/>
                    </a:lnTo>
                    <a:lnTo>
                      <a:pt x="369" y="310"/>
                    </a:lnTo>
                    <a:lnTo>
                      <a:pt x="366" y="299"/>
                    </a:lnTo>
                    <a:lnTo>
                      <a:pt x="357" y="277"/>
                    </a:lnTo>
                    <a:lnTo>
                      <a:pt x="357" y="277"/>
                    </a:lnTo>
                    <a:lnTo>
                      <a:pt x="316" y="171"/>
                    </a:lnTo>
                    <a:lnTo>
                      <a:pt x="227" y="171"/>
                    </a:lnTo>
                    <a:lnTo>
                      <a:pt x="227" y="171"/>
                    </a:lnTo>
                    <a:lnTo>
                      <a:pt x="257" y="248"/>
                    </a:lnTo>
                    <a:lnTo>
                      <a:pt x="271" y="285"/>
                    </a:lnTo>
                    <a:lnTo>
                      <a:pt x="287" y="323"/>
                    </a:lnTo>
                    <a:lnTo>
                      <a:pt x="251" y="323"/>
                    </a:lnTo>
                    <a:lnTo>
                      <a:pt x="251" y="323"/>
                    </a:lnTo>
                    <a:lnTo>
                      <a:pt x="249" y="309"/>
                    </a:lnTo>
                    <a:lnTo>
                      <a:pt x="244" y="297"/>
                    </a:lnTo>
                    <a:lnTo>
                      <a:pt x="234" y="272"/>
                    </a:lnTo>
                    <a:lnTo>
                      <a:pt x="234" y="272"/>
                    </a:lnTo>
                    <a:lnTo>
                      <a:pt x="206" y="197"/>
                    </a:lnTo>
                    <a:lnTo>
                      <a:pt x="206" y="197"/>
                    </a:lnTo>
                    <a:lnTo>
                      <a:pt x="205" y="1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45">
                <a:extLst>
                  <a:ext uri="{FF2B5EF4-FFF2-40B4-BE49-F238E27FC236}">
                    <a16:creationId xmlns:a16="http://schemas.microsoft.com/office/drawing/2014/main" id="{DDDA7507-3017-4D24-B327-D3CC5CB27E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20101" y="147638"/>
                <a:ext cx="85725" cy="101600"/>
              </a:xfrm>
              <a:custGeom>
                <a:avLst/>
                <a:gdLst>
                  <a:gd name="T0" fmla="*/ 0 w 54"/>
                  <a:gd name="T1" fmla="*/ 32 h 64"/>
                  <a:gd name="T2" fmla="*/ 0 w 54"/>
                  <a:gd name="T3" fmla="*/ 32 h 64"/>
                  <a:gd name="T4" fmla="*/ 0 w 54"/>
                  <a:gd name="T5" fmla="*/ 37 h 64"/>
                  <a:gd name="T6" fmla="*/ 1 w 54"/>
                  <a:gd name="T7" fmla="*/ 42 h 64"/>
                  <a:gd name="T8" fmla="*/ 3 w 54"/>
                  <a:gd name="T9" fmla="*/ 46 h 64"/>
                  <a:gd name="T10" fmla="*/ 5 w 54"/>
                  <a:gd name="T11" fmla="*/ 52 h 64"/>
                  <a:gd name="T12" fmla="*/ 5 w 54"/>
                  <a:gd name="T13" fmla="*/ 52 h 64"/>
                  <a:gd name="T14" fmla="*/ 10 w 54"/>
                  <a:gd name="T15" fmla="*/ 56 h 64"/>
                  <a:gd name="T16" fmla="*/ 14 w 54"/>
                  <a:gd name="T17" fmla="*/ 59 h 64"/>
                  <a:gd name="T18" fmla="*/ 19 w 54"/>
                  <a:gd name="T19" fmla="*/ 63 h 64"/>
                  <a:gd name="T20" fmla="*/ 24 w 54"/>
                  <a:gd name="T21" fmla="*/ 64 h 64"/>
                  <a:gd name="T22" fmla="*/ 30 w 54"/>
                  <a:gd name="T23" fmla="*/ 64 h 64"/>
                  <a:gd name="T24" fmla="*/ 34 w 54"/>
                  <a:gd name="T25" fmla="*/ 63 h 64"/>
                  <a:gd name="T26" fmla="*/ 40 w 54"/>
                  <a:gd name="T27" fmla="*/ 59 h 64"/>
                  <a:gd name="T28" fmla="*/ 44 w 54"/>
                  <a:gd name="T29" fmla="*/ 56 h 64"/>
                  <a:gd name="T30" fmla="*/ 44 w 54"/>
                  <a:gd name="T31" fmla="*/ 56 h 64"/>
                  <a:gd name="T32" fmla="*/ 48 w 54"/>
                  <a:gd name="T33" fmla="*/ 50 h 64"/>
                  <a:gd name="T34" fmla="*/ 52 w 54"/>
                  <a:gd name="T35" fmla="*/ 45 h 64"/>
                  <a:gd name="T36" fmla="*/ 53 w 54"/>
                  <a:gd name="T37" fmla="*/ 39 h 64"/>
                  <a:gd name="T38" fmla="*/ 54 w 54"/>
                  <a:gd name="T39" fmla="*/ 33 h 64"/>
                  <a:gd name="T40" fmla="*/ 54 w 54"/>
                  <a:gd name="T41" fmla="*/ 27 h 64"/>
                  <a:gd name="T42" fmla="*/ 52 w 54"/>
                  <a:gd name="T43" fmla="*/ 21 h 64"/>
                  <a:gd name="T44" fmla="*/ 50 w 54"/>
                  <a:gd name="T45" fmla="*/ 15 h 64"/>
                  <a:gd name="T46" fmla="*/ 46 w 54"/>
                  <a:gd name="T47" fmla="*/ 10 h 64"/>
                  <a:gd name="T48" fmla="*/ 46 w 54"/>
                  <a:gd name="T49" fmla="*/ 10 h 64"/>
                  <a:gd name="T50" fmla="*/ 43 w 54"/>
                  <a:gd name="T51" fmla="*/ 6 h 64"/>
                  <a:gd name="T52" fmla="*/ 39 w 54"/>
                  <a:gd name="T53" fmla="*/ 3 h 64"/>
                  <a:gd name="T54" fmla="*/ 35 w 54"/>
                  <a:gd name="T55" fmla="*/ 2 h 64"/>
                  <a:gd name="T56" fmla="*/ 31 w 54"/>
                  <a:gd name="T57" fmla="*/ 1 h 64"/>
                  <a:gd name="T58" fmla="*/ 25 w 54"/>
                  <a:gd name="T59" fmla="*/ 0 h 64"/>
                  <a:gd name="T60" fmla="*/ 21 w 54"/>
                  <a:gd name="T61" fmla="*/ 1 h 64"/>
                  <a:gd name="T62" fmla="*/ 16 w 54"/>
                  <a:gd name="T63" fmla="*/ 3 h 64"/>
                  <a:gd name="T64" fmla="*/ 12 w 54"/>
                  <a:gd name="T65" fmla="*/ 5 h 64"/>
                  <a:gd name="T66" fmla="*/ 12 w 54"/>
                  <a:gd name="T67" fmla="*/ 5 h 64"/>
                  <a:gd name="T68" fmla="*/ 7 w 54"/>
                  <a:gd name="T69" fmla="*/ 11 h 64"/>
                  <a:gd name="T70" fmla="*/ 3 w 54"/>
                  <a:gd name="T71" fmla="*/ 16 h 64"/>
                  <a:gd name="T72" fmla="*/ 1 w 54"/>
                  <a:gd name="T73" fmla="*/ 24 h 64"/>
                  <a:gd name="T74" fmla="*/ 0 w 54"/>
                  <a:gd name="T75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4" h="64">
                    <a:moveTo>
                      <a:pt x="0" y="32"/>
                    </a:moveTo>
                    <a:lnTo>
                      <a:pt x="0" y="32"/>
                    </a:lnTo>
                    <a:lnTo>
                      <a:pt x="0" y="37"/>
                    </a:lnTo>
                    <a:lnTo>
                      <a:pt x="1" y="42"/>
                    </a:lnTo>
                    <a:lnTo>
                      <a:pt x="3" y="46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10" y="56"/>
                    </a:lnTo>
                    <a:lnTo>
                      <a:pt x="14" y="59"/>
                    </a:lnTo>
                    <a:lnTo>
                      <a:pt x="19" y="63"/>
                    </a:lnTo>
                    <a:lnTo>
                      <a:pt x="24" y="64"/>
                    </a:lnTo>
                    <a:lnTo>
                      <a:pt x="30" y="64"/>
                    </a:lnTo>
                    <a:lnTo>
                      <a:pt x="34" y="63"/>
                    </a:lnTo>
                    <a:lnTo>
                      <a:pt x="40" y="59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8" y="50"/>
                    </a:lnTo>
                    <a:lnTo>
                      <a:pt x="52" y="45"/>
                    </a:lnTo>
                    <a:lnTo>
                      <a:pt x="53" y="39"/>
                    </a:lnTo>
                    <a:lnTo>
                      <a:pt x="54" y="33"/>
                    </a:lnTo>
                    <a:lnTo>
                      <a:pt x="54" y="27"/>
                    </a:lnTo>
                    <a:lnTo>
                      <a:pt x="52" y="21"/>
                    </a:lnTo>
                    <a:lnTo>
                      <a:pt x="50" y="15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3" y="6"/>
                    </a:lnTo>
                    <a:lnTo>
                      <a:pt x="39" y="3"/>
                    </a:lnTo>
                    <a:lnTo>
                      <a:pt x="35" y="2"/>
                    </a:lnTo>
                    <a:lnTo>
                      <a:pt x="31" y="1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6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7" y="11"/>
                    </a:lnTo>
                    <a:lnTo>
                      <a:pt x="3" y="16"/>
                    </a:lnTo>
                    <a:lnTo>
                      <a:pt x="1" y="24"/>
                    </a:lnTo>
                    <a:lnTo>
                      <a:pt x="0" y="3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6">
                <a:extLst>
                  <a:ext uri="{FF2B5EF4-FFF2-40B4-BE49-F238E27FC236}">
                    <a16:creationId xmlns:a16="http://schemas.microsoft.com/office/drawing/2014/main" id="{56135C27-90B4-45D0-A372-CFA61C0B16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385176" y="134938"/>
                <a:ext cx="155575" cy="127000"/>
              </a:xfrm>
              <a:custGeom>
                <a:avLst/>
                <a:gdLst>
                  <a:gd name="T0" fmla="*/ 48 w 98"/>
                  <a:gd name="T1" fmla="*/ 0 h 80"/>
                  <a:gd name="T2" fmla="*/ 48 w 98"/>
                  <a:gd name="T3" fmla="*/ 0 h 80"/>
                  <a:gd name="T4" fmla="*/ 59 w 98"/>
                  <a:gd name="T5" fmla="*/ 1 h 80"/>
                  <a:gd name="T6" fmla="*/ 69 w 98"/>
                  <a:gd name="T7" fmla="*/ 3 h 80"/>
                  <a:gd name="T8" fmla="*/ 79 w 98"/>
                  <a:gd name="T9" fmla="*/ 9 h 80"/>
                  <a:gd name="T10" fmla="*/ 87 w 98"/>
                  <a:gd name="T11" fmla="*/ 15 h 80"/>
                  <a:gd name="T12" fmla="*/ 87 w 98"/>
                  <a:gd name="T13" fmla="*/ 15 h 80"/>
                  <a:gd name="T14" fmla="*/ 92 w 98"/>
                  <a:gd name="T15" fmla="*/ 21 h 80"/>
                  <a:gd name="T16" fmla="*/ 96 w 98"/>
                  <a:gd name="T17" fmla="*/ 28 h 80"/>
                  <a:gd name="T18" fmla="*/ 97 w 98"/>
                  <a:gd name="T19" fmla="*/ 34 h 80"/>
                  <a:gd name="T20" fmla="*/ 98 w 98"/>
                  <a:gd name="T21" fmla="*/ 42 h 80"/>
                  <a:gd name="T22" fmla="*/ 97 w 98"/>
                  <a:gd name="T23" fmla="*/ 49 h 80"/>
                  <a:gd name="T24" fmla="*/ 95 w 98"/>
                  <a:gd name="T25" fmla="*/ 55 h 80"/>
                  <a:gd name="T26" fmla="*/ 91 w 98"/>
                  <a:gd name="T27" fmla="*/ 61 h 80"/>
                  <a:gd name="T28" fmla="*/ 86 w 98"/>
                  <a:gd name="T29" fmla="*/ 67 h 80"/>
                  <a:gd name="T30" fmla="*/ 86 w 98"/>
                  <a:gd name="T31" fmla="*/ 67 h 80"/>
                  <a:gd name="T32" fmla="*/ 81 w 98"/>
                  <a:gd name="T33" fmla="*/ 71 h 80"/>
                  <a:gd name="T34" fmla="*/ 76 w 98"/>
                  <a:gd name="T35" fmla="*/ 74 h 80"/>
                  <a:gd name="T36" fmla="*/ 72 w 98"/>
                  <a:gd name="T37" fmla="*/ 77 h 80"/>
                  <a:gd name="T38" fmla="*/ 66 w 98"/>
                  <a:gd name="T39" fmla="*/ 78 h 80"/>
                  <a:gd name="T40" fmla="*/ 54 w 98"/>
                  <a:gd name="T41" fmla="*/ 80 h 80"/>
                  <a:gd name="T42" fmla="*/ 42 w 98"/>
                  <a:gd name="T43" fmla="*/ 80 h 80"/>
                  <a:gd name="T44" fmla="*/ 42 w 98"/>
                  <a:gd name="T45" fmla="*/ 80 h 80"/>
                  <a:gd name="T46" fmla="*/ 33 w 98"/>
                  <a:gd name="T47" fmla="*/ 79 h 80"/>
                  <a:gd name="T48" fmla="*/ 24 w 98"/>
                  <a:gd name="T49" fmla="*/ 76 h 80"/>
                  <a:gd name="T50" fmla="*/ 16 w 98"/>
                  <a:gd name="T51" fmla="*/ 72 h 80"/>
                  <a:gd name="T52" fmla="*/ 9 w 98"/>
                  <a:gd name="T53" fmla="*/ 65 h 80"/>
                  <a:gd name="T54" fmla="*/ 9 w 98"/>
                  <a:gd name="T55" fmla="*/ 65 h 80"/>
                  <a:gd name="T56" fmla="*/ 4 w 98"/>
                  <a:gd name="T57" fmla="*/ 58 h 80"/>
                  <a:gd name="T58" fmla="*/ 1 w 98"/>
                  <a:gd name="T59" fmla="*/ 51 h 80"/>
                  <a:gd name="T60" fmla="*/ 0 w 98"/>
                  <a:gd name="T61" fmla="*/ 43 h 80"/>
                  <a:gd name="T62" fmla="*/ 0 w 98"/>
                  <a:gd name="T63" fmla="*/ 36 h 80"/>
                  <a:gd name="T64" fmla="*/ 1 w 98"/>
                  <a:gd name="T65" fmla="*/ 29 h 80"/>
                  <a:gd name="T66" fmla="*/ 4 w 98"/>
                  <a:gd name="T67" fmla="*/ 22 h 80"/>
                  <a:gd name="T68" fmla="*/ 9 w 98"/>
                  <a:gd name="T69" fmla="*/ 17 h 80"/>
                  <a:gd name="T70" fmla="*/ 14 w 98"/>
                  <a:gd name="T71" fmla="*/ 11 h 80"/>
                  <a:gd name="T72" fmla="*/ 14 w 98"/>
                  <a:gd name="T73" fmla="*/ 11 h 80"/>
                  <a:gd name="T74" fmla="*/ 22 w 98"/>
                  <a:gd name="T75" fmla="*/ 6 h 80"/>
                  <a:gd name="T76" fmla="*/ 31 w 98"/>
                  <a:gd name="T77" fmla="*/ 2 h 80"/>
                  <a:gd name="T78" fmla="*/ 40 w 98"/>
                  <a:gd name="T79" fmla="*/ 1 h 80"/>
                  <a:gd name="T80" fmla="*/ 48 w 98"/>
                  <a:gd name="T8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8" h="80">
                    <a:moveTo>
                      <a:pt x="48" y="0"/>
                    </a:moveTo>
                    <a:lnTo>
                      <a:pt x="48" y="0"/>
                    </a:lnTo>
                    <a:lnTo>
                      <a:pt x="59" y="1"/>
                    </a:lnTo>
                    <a:lnTo>
                      <a:pt x="69" y="3"/>
                    </a:lnTo>
                    <a:lnTo>
                      <a:pt x="79" y="9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92" y="21"/>
                    </a:lnTo>
                    <a:lnTo>
                      <a:pt x="96" y="28"/>
                    </a:lnTo>
                    <a:lnTo>
                      <a:pt x="97" y="34"/>
                    </a:lnTo>
                    <a:lnTo>
                      <a:pt x="98" y="42"/>
                    </a:lnTo>
                    <a:lnTo>
                      <a:pt x="97" y="49"/>
                    </a:lnTo>
                    <a:lnTo>
                      <a:pt x="95" y="55"/>
                    </a:lnTo>
                    <a:lnTo>
                      <a:pt x="91" y="61"/>
                    </a:lnTo>
                    <a:lnTo>
                      <a:pt x="86" y="67"/>
                    </a:lnTo>
                    <a:lnTo>
                      <a:pt x="86" y="67"/>
                    </a:lnTo>
                    <a:lnTo>
                      <a:pt x="81" y="71"/>
                    </a:lnTo>
                    <a:lnTo>
                      <a:pt x="76" y="74"/>
                    </a:lnTo>
                    <a:lnTo>
                      <a:pt x="72" y="77"/>
                    </a:lnTo>
                    <a:lnTo>
                      <a:pt x="66" y="78"/>
                    </a:lnTo>
                    <a:lnTo>
                      <a:pt x="54" y="80"/>
                    </a:lnTo>
                    <a:lnTo>
                      <a:pt x="42" y="80"/>
                    </a:lnTo>
                    <a:lnTo>
                      <a:pt x="42" y="80"/>
                    </a:lnTo>
                    <a:lnTo>
                      <a:pt x="33" y="79"/>
                    </a:lnTo>
                    <a:lnTo>
                      <a:pt x="24" y="76"/>
                    </a:lnTo>
                    <a:lnTo>
                      <a:pt x="16" y="72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4" y="58"/>
                    </a:lnTo>
                    <a:lnTo>
                      <a:pt x="1" y="51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4" y="22"/>
                    </a:lnTo>
                    <a:lnTo>
                      <a:pt x="9" y="17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22" y="6"/>
                    </a:lnTo>
                    <a:lnTo>
                      <a:pt x="31" y="2"/>
                    </a:lnTo>
                    <a:lnTo>
                      <a:pt x="40" y="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">
                <a:extLst>
                  <a:ext uri="{FF2B5EF4-FFF2-40B4-BE49-F238E27FC236}">
                    <a16:creationId xmlns:a16="http://schemas.microsoft.com/office/drawing/2014/main" id="{22105A7A-7F87-4A25-8066-A9E7A30C784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213726" y="298451"/>
                <a:ext cx="646113" cy="511175"/>
              </a:xfrm>
              <a:custGeom>
                <a:avLst/>
                <a:gdLst>
                  <a:gd name="T0" fmla="*/ 173 w 370"/>
                  <a:gd name="T1" fmla="*/ 145 h 293"/>
                  <a:gd name="T2" fmla="*/ 137 w 370"/>
                  <a:gd name="T3" fmla="*/ 53 h 293"/>
                  <a:gd name="T4" fmla="*/ 92 w 370"/>
                  <a:gd name="T5" fmla="*/ 145 h 293"/>
                  <a:gd name="T6" fmla="*/ 173 w 370"/>
                  <a:gd name="T7" fmla="*/ 145 h 293"/>
                  <a:gd name="T8" fmla="*/ 282 w 370"/>
                  <a:gd name="T9" fmla="*/ 145 h 293"/>
                  <a:gd name="T10" fmla="*/ 246 w 370"/>
                  <a:gd name="T11" fmla="*/ 54 h 293"/>
                  <a:gd name="T12" fmla="*/ 202 w 370"/>
                  <a:gd name="T13" fmla="*/ 145 h 293"/>
                  <a:gd name="T14" fmla="*/ 282 w 370"/>
                  <a:gd name="T15" fmla="*/ 145 h 293"/>
                  <a:gd name="T16" fmla="*/ 186 w 370"/>
                  <a:gd name="T17" fmla="*/ 176 h 293"/>
                  <a:gd name="T18" fmla="*/ 177 w 370"/>
                  <a:gd name="T19" fmla="*/ 195 h 293"/>
                  <a:gd name="T20" fmla="*/ 137 w 370"/>
                  <a:gd name="T21" fmla="*/ 277 h 293"/>
                  <a:gd name="T22" fmla="*/ 132 w 370"/>
                  <a:gd name="T23" fmla="*/ 293 h 293"/>
                  <a:gd name="T24" fmla="*/ 109 w 370"/>
                  <a:gd name="T25" fmla="*/ 293 h 293"/>
                  <a:gd name="T26" fmla="*/ 115 w 370"/>
                  <a:gd name="T27" fmla="*/ 282 h 293"/>
                  <a:gd name="T28" fmla="*/ 131 w 370"/>
                  <a:gd name="T29" fmla="*/ 252 h 293"/>
                  <a:gd name="T30" fmla="*/ 176 w 370"/>
                  <a:gd name="T31" fmla="*/ 159 h 293"/>
                  <a:gd name="T32" fmla="*/ 177 w 370"/>
                  <a:gd name="T33" fmla="*/ 156 h 293"/>
                  <a:gd name="T34" fmla="*/ 174 w 370"/>
                  <a:gd name="T35" fmla="*/ 156 h 293"/>
                  <a:gd name="T36" fmla="*/ 89 w 370"/>
                  <a:gd name="T37" fmla="*/ 156 h 293"/>
                  <a:gd name="T38" fmla="*/ 85 w 370"/>
                  <a:gd name="T39" fmla="*/ 158 h 293"/>
                  <a:gd name="T40" fmla="*/ 27 w 370"/>
                  <a:gd name="T41" fmla="*/ 281 h 293"/>
                  <a:gd name="T42" fmla="*/ 23 w 370"/>
                  <a:gd name="T43" fmla="*/ 293 h 293"/>
                  <a:gd name="T44" fmla="*/ 0 w 370"/>
                  <a:gd name="T45" fmla="*/ 293 h 293"/>
                  <a:gd name="T46" fmla="*/ 6 w 370"/>
                  <a:gd name="T47" fmla="*/ 282 h 293"/>
                  <a:gd name="T48" fmla="*/ 25 w 370"/>
                  <a:gd name="T49" fmla="*/ 245 h 293"/>
                  <a:gd name="T50" fmla="*/ 73 w 370"/>
                  <a:gd name="T51" fmla="*/ 147 h 293"/>
                  <a:gd name="T52" fmla="*/ 139 w 370"/>
                  <a:gd name="T53" fmla="*/ 11 h 293"/>
                  <a:gd name="T54" fmla="*/ 144 w 370"/>
                  <a:gd name="T55" fmla="*/ 0 h 293"/>
                  <a:gd name="T56" fmla="*/ 193 w 370"/>
                  <a:gd name="T57" fmla="*/ 124 h 293"/>
                  <a:gd name="T58" fmla="*/ 253 w 370"/>
                  <a:gd name="T59" fmla="*/ 0 h 293"/>
                  <a:gd name="T60" fmla="*/ 259 w 370"/>
                  <a:gd name="T61" fmla="*/ 15 h 293"/>
                  <a:gd name="T62" fmla="*/ 363 w 370"/>
                  <a:gd name="T63" fmla="*/ 278 h 293"/>
                  <a:gd name="T64" fmla="*/ 370 w 370"/>
                  <a:gd name="T65" fmla="*/ 293 h 293"/>
                  <a:gd name="T66" fmla="*/ 337 w 370"/>
                  <a:gd name="T67" fmla="*/ 293 h 293"/>
                  <a:gd name="T68" fmla="*/ 324 w 370"/>
                  <a:gd name="T69" fmla="*/ 252 h 293"/>
                  <a:gd name="T70" fmla="*/ 287 w 370"/>
                  <a:gd name="T71" fmla="*/ 156 h 293"/>
                  <a:gd name="T72" fmla="*/ 206 w 370"/>
                  <a:gd name="T73" fmla="*/ 156 h 293"/>
                  <a:gd name="T74" fmla="*/ 261 w 370"/>
                  <a:gd name="T75" fmla="*/ 293 h 293"/>
                  <a:gd name="T76" fmla="*/ 228 w 370"/>
                  <a:gd name="T77" fmla="*/ 293 h 293"/>
                  <a:gd name="T78" fmla="*/ 213 w 370"/>
                  <a:gd name="T79" fmla="*/ 247 h 293"/>
                  <a:gd name="T80" fmla="*/ 187 w 370"/>
                  <a:gd name="T81" fmla="*/ 179 h 293"/>
                  <a:gd name="T82" fmla="*/ 186 w 370"/>
                  <a:gd name="T83" fmla="*/ 176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0" h="293">
                    <a:moveTo>
                      <a:pt x="173" y="145"/>
                    </a:moveTo>
                    <a:cubicBezTo>
                      <a:pt x="161" y="115"/>
                      <a:pt x="149" y="84"/>
                      <a:pt x="137" y="53"/>
                    </a:cubicBezTo>
                    <a:cubicBezTo>
                      <a:pt x="122" y="84"/>
                      <a:pt x="107" y="115"/>
                      <a:pt x="92" y="145"/>
                    </a:cubicBezTo>
                    <a:lnTo>
                      <a:pt x="173" y="145"/>
                    </a:lnTo>
                    <a:close/>
                    <a:moveTo>
                      <a:pt x="282" y="145"/>
                    </a:moveTo>
                    <a:cubicBezTo>
                      <a:pt x="270" y="114"/>
                      <a:pt x="258" y="84"/>
                      <a:pt x="246" y="54"/>
                    </a:cubicBezTo>
                    <a:cubicBezTo>
                      <a:pt x="239" y="64"/>
                      <a:pt x="201" y="143"/>
                      <a:pt x="202" y="145"/>
                    </a:cubicBezTo>
                    <a:lnTo>
                      <a:pt x="282" y="145"/>
                    </a:lnTo>
                    <a:close/>
                    <a:moveTo>
                      <a:pt x="186" y="176"/>
                    </a:moveTo>
                    <a:cubicBezTo>
                      <a:pt x="183" y="183"/>
                      <a:pt x="180" y="189"/>
                      <a:pt x="177" y="195"/>
                    </a:cubicBezTo>
                    <a:cubicBezTo>
                      <a:pt x="164" y="222"/>
                      <a:pt x="150" y="250"/>
                      <a:pt x="137" y="277"/>
                    </a:cubicBezTo>
                    <a:cubicBezTo>
                      <a:pt x="135" y="282"/>
                      <a:pt x="134" y="288"/>
                      <a:pt x="132" y="293"/>
                    </a:cubicBezTo>
                    <a:cubicBezTo>
                      <a:pt x="109" y="293"/>
                      <a:pt x="109" y="293"/>
                      <a:pt x="109" y="293"/>
                    </a:cubicBezTo>
                    <a:cubicBezTo>
                      <a:pt x="111" y="289"/>
                      <a:pt x="113" y="286"/>
                      <a:pt x="115" y="282"/>
                    </a:cubicBezTo>
                    <a:cubicBezTo>
                      <a:pt x="121" y="272"/>
                      <a:pt x="126" y="262"/>
                      <a:pt x="131" y="252"/>
                    </a:cubicBezTo>
                    <a:cubicBezTo>
                      <a:pt x="146" y="221"/>
                      <a:pt x="161" y="190"/>
                      <a:pt x="176" y="159"/>
                    </a:cubicBezTo>
                    <a:cubicBezTo>
                      <a:pt x="176" y="158"/>
                      <a:pt x="177" y="157"/>
                      <a:pt x="177" y="156"/>
                    </a:cubicBezTo>
                    <a:cubicBezTo>
                      <a:pt x="176" y="156"/>
                      <a:pt x="175" y="156"/>
                      <a:pt x="174" y="156"/>
                    </a:cubicBezTo>
                    <a:cubicBezTo>
                      <a:pt x="146" y="156"/>
                      <a:pt x="117" y="156"/>
                      <a:pt x="89" y="156"/>
                    </a:cubicBezTo>
                    <a:cubicBezTo>
                      <a:pt x="87" y="156"/>
                      <a:pt x="86" y="156"/>
                      <a:pt x="85" y="158"/>
                    </a:cubicBezTo>
                    <a:cubicBezTo>
                      <a:pt x="66" y="199"/>
                      <a:pt x="46" y="240"/>
                      <a:pt x="27" y="281"/>
                    </a:cubicBezTo>
                    <a:cubicBezTo>
                      <a:pt x="25" y="285"/>
                      <a:pt x="24" y="289"/>
                      <a:pt x="23" y="293"/>
                    </a:cubicBezTo>
                    <a:cubicBezTo>
                      <a:pt x="0" y="293"/>
                      <a:pt x="0" y="293"/>
                      <a:pt x="0" y="293"/>
                    </a:cubicBezTo>
                    <a:cubicBezTo>
                      <a:pt x="2" y="289"/>
                      <a:pt x="4" y="286"/>
                      <a:pt x="6" y="282"/>
                    </a:cubicBezTo>
                    <a:cubicBezTo>
                      <a:pt x="12" y="270"/>
                      <a:pt x="19" y="258"/>
                      <a:pt x="25" y="245"/>
                    </a:cubicBezTo>
                    <a:cubicBezTo>
                      <a:pt x="41" y="213"/>
                      <a:pt x="57" y="180"/>
                      <a:pt x="73" y="147"/>
                    </a:cubicBezTo>
                    <a:cubicBezTo>
                      <a:pt x="95" y="102"/>
                      <a:pt x="117" y="56"/>
                      <a:pt x="139" y="11"/>
                    </a:cubicBezTo>
                    <a:cubicBezTo>
                      <a:pt x="140" y="8"/>
                      <a:pt x="142" y="4"/>
                      <a:pt x="144" y="0"/>
                    </a:cubicBezTo>
                    <a:cubicBezTo>
                      <a:pt x="161" y="42"/>
                      <a:pt x="177" y="82"/>
                      <a:pt x="193" y="124"/>
                    </a:cubicBezTo>
                    <a:cubicBezTo>
                      <a:pt x="213" y="82"/>
                      <a:pt x="233" y="42"/>
                      <a:pt x="253" y="0"/>
                    </a:cubicBezTo>
                    <a:cubicBezTo>
                      <a:pt x="255" y="6"/>
                      <a:pt x="257" y="10"/>
                      <a:pt x="259" y="15"/>
                    </a:cubicBezTo>
                    <a:cubicBezTo>
                      <a:pt x="294" y="103"/>
                      <a:pt x="328" y="190"/>
                      <a:pt x="363" y="278"/>
                    </a:cubicBezTo>
                    <a:cubicBezTo>
                      <a:pt x="365" y="283"/>
                      <a:pt x="368" y="288"/>
                      <a:pt x="370" y="293"/>
                    </a:cubicBezTo>
                    <a:cubicBezTo>
                      <a:pt x="337" y="293"/>
                      <a:pt x="337" y="293"/>
                      <a:pt x="337" y="293"/>
                    </a:cubicBezTo>
                    <a:cubicBezTo>
                      <a:pt x="336" y="278"/>
                      <a:pt x="329" y="265"/>
                      <a:pt x="324" y="252"/>
                    </a:cubicBezTo>
                    <a:cubicBezTo>
                      <a:pt x="312" y="220"/>
                      <a:pt x="299" y="188"/>
                      <a:pt x="287" y="156"/>
                    </a:cubicBezTo>
                    <a:cubicBezTo>
                      <a:pt x="206" y="156"/>
                      <a:pt x="206" y="156"/>
                      <a:pt x="206" y="156"/>
                    </a:cubicBezTo>
                    <a:cubicBezTo>
                      <a:pt x="224" y="202"/>
                      <a:pt x="241" y="248"/>
                      <a:pt x="261" y="293"/>
                    </a:cubicBezTo>
                    <a:cubicBezTo>
                      <a:pt x="228" y="293"/>
                      <a:pt x="228" y="293"/>
                      <a:pt x="228" y="293"/>
                    </a:cubicBezTo>
                    <a:cubicBezTo>
                      <a:pt x="227" y="277"/>
                      <a:pt x="219" y="262"/>
                      <a:pt x="213" y="247"/>
                    </a:cubicBezTo>
                    <a:cubicBezTo>
                      <a:pt x="205" y="224"/>
                      <a:pt x="196" y="201"/>
                      <a:pt x="187" y="179"/>
                    </a:cubicBezTo>
                    <a:cubicBezTo>
                      <a:pt x="187" y="178"/>
                      <a:pt x="186" y="177"/>
                      <a:pt x="186" y="17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9">
                <a:extLst>
                  <a:ext uri="{FF2B5EF4-FFF2-40B4-BE49-F238E27FC236}">
                    <a16:creationId xmlns:a16="http://schemas.microsoft.com/office/drawing/2014/main" id="{3326C466-FE39-4B3B-A964-E3C255140A6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375651" y="136526"/>
                <a:ext cx="171450" cy="130175"/>
              </a:xfrm>
              <a:custGeom>
                <a:avLst/>
                <a:gdLst>
                  <a:gd name="T0" fmla="*/ 26 w 98"/>
                  <a:gd name="T1" fmla="*/ 36 h 75"/>
                  <a:gd name="T2" fmla="*/ 31 w 98"/>
                  <a:gd name="T3" fmla="*/ 54 h 75"/>
                  <a:gd name="T4" fmla="*/ 66 w 98"/>
                  <a:gd name="T5" fmla="*/ 58 h 75"/>
                  <a:gd name="T6" fmla="*/ 68 w 98"/>
                  <a:gd name="T7" fmla="*/ 16 h 75"/>
                  <a:gd name="T8" fmla="*/ 37 w 98"/>
                  <a:gd name="T9" fmla="*/ 12 h 75"/>
                  <a:gd name="T10" fmla="*/ 26 w 98"/>
                  <a:gd name="T11" fmla="*/ 36 h 75"/>
                  <a:gd name="T12" fmla="*/ 50 w 98"/>
                  <a:gd name="T13" fmla="*/ 0 h 75"/>
                  <a:gd name="T14" fmla="*/ 85 w 98"/>
                  <a:gd name="T15" fmla="*/ 14 h 75"/>
                  <a:gd name="T16" fmla="*/ 84 w 98"/>
                  <a:gd name="T17" fmla="*/ 61 h 75"/>
                  <a:gd name="T18" fmla="*/ 44 w 98"/>
                  <a:gd name="T19" fmla="*/ 73 h 75"/>
                  <a:gd name="T20" fmla="*/ 14 w 98"/>
                  <a:gd name="T21" fmla="*/ 59 h 75"/>
                  <a:gd name="T22" fmla="*/ 19 w 98"/>
                  <a:gd name="T23" fmla="*/ 10 h 75"/>
                  <a:gd name="T24" fmla="*/ 50 w 98"/>
                  <a:gd name="T2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" h="75">
                    <a:moveTo>
                      <a:pt x="26" y="36"/>
                    </a:moveTo>
                    <a:cubicBezTo>
                      <a:pt x="26" y="43"/>
                      <a:pt x="27" y="48"/>
                      <a:pt x="31" y="54"/>
                    </a:cubicBezTo>
                    <a:cubicBezTo>
                      <a:pt x="40" y="67"/>
                      <a:pt x="56" y="69"/>
                      <a:pt x="66" y="58"/>
                    </a:cubicBezTo>
                    <a:cubicBezTo>
                      <a:pt x="77" y="46"/>
                      <a:pt x="78" y="28"/>
                      <a:pt x="68" y="16"/>
                    </a:cubicBezTo>
                    <a:cubicBezTo>
                      <a:pt x="60" y="7"/>
                      <a:pt x="47" y="4"/>
                      <a:pt x="37" y="12"/>
                    </a:cubicBezTo>
                    <a:cubicBezTo>
                      <a:pt x="29" y="18"/>
                      <a:pt x="26" y="26"/>
                      <a:pt x="26" y="36"/>
                    </a:cubicBezTo>
                    <a:moveTo>
                      <a:pt x="50" y="0"/>
                    </a:moveTo>
                    <a:cubicBezTo>
                      <a:pt x="64" y="0"/>
                      <a:pt x="76" y="4"/>
                      <a:pt x="85" y="14"/>
                    </a:cubicBezTo>
                    <a:cubicBezTo>
                      <a:pt x="98" y="28"/>
                      <a:pt x="98" y="48"/>
                      <a:pt x="84" y="61"/>
                    </a:cubicBezTo>
                    <a:cubicBezTo>
                      <a:pt x="73" y="71"/>
                      <a:pt x="59" y="75"/>
                      <a:pt x="44" y="73"/>
                    </a:cubicBezTo>
                    <a:cubicBezTo>
                      <a:pt x="33" y="72"/>
                      <a:pt x="22" y="68"/>
                      <a:pt x="14" y="59"/>
                    </a:cubicBezTo>
                    <a:cubicBezTo>
                      <a:pt x="0" y="43"/>
                      <a:pt x="4" y="22"/>
                      <a:pt x="19" y="10"/>
                    </a:cubicBezTo>
                    <a:cubicBezTo>
                      <a:pt x="28" y="3"/>
                      <a:pt x="39" y="0"/>
                      <a:pt x="5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361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colo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i-FI" smtClean="0"/>
              <a:t>28.8.2019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i-FI"/>
              <a:t>footer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D9553030-DA0E-469A-A148-F21CB72F8278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A3D74-0C3F-4CBE-8E96-728D921215CC}"/>
              </a:ext>
            </a:extLst>
          </p:cNvPr>
          <p:cNvGrpSpPr/>
          <p:nvPr userDrawn="1"/>
        </p:nvGrpSpPr>
        <p:grpSpPr>
          <a:xfrm>
            <a:off x="8147051" y="134938"/>
            <a:ext cx="773113" cy="973138"/>
            <a:chOff x="8147051" y="134938"/>
            <a:chExt cx="773113" cy="97313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2905025-1DED-474A-94F0-27CE929B98A1}"/>
                </a:ext>
              </a:extLst>
            </p:cNvPr>
            <p:cNvGrpSpPr/>
            <p:nvPr userDrawn="1"/>
          </p:nvGrpSpPr>
          <p:grpSpPr>
            <a:xfrm>
              <a:off x="8147051" y="835026"/>
              <a:ext cx="773113" cy="273050"/>
              <a:chOff x="8147051" y="835026"/>
              <a:chExt cx="773113" cy="273050"/>
            </a:xfrm>
          </p:grpSpPr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BB61FAF4-CD1E-485E-B14F-7AF3D60E5A7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251826" y="985838"/>
                <a:ext cx="577850" cy="122238"/>
              </a:xfrm>
              <a:custGeom>
                <a:avLst/>
                <a:gdLst>
                  <a:gd name="T0" fmla="*/ 308 w 331"/>
                  <a:gd name="T1" fmla="*/ 52 h 70"/>
                  <a:gd name="T2" fmla="*/ 297 w 331"/>
                  <a:gd name="T3" fmla="*/ 62 h 70"/>
                  <a:gd name="T4" fmla="*/ 322 w 331"/>
                  <a:gd name="T5" fmla="*/ 41 h 70"/>
                  <a:gd name="T6" fmla="*/ 315 w 331"/>
                  <a:gd name="T7" fmla="*/ 36 h 70"/>
                  <a:gd name="T8" fmla="*/ 311 w 331"/>
                  <a:gd name="T9" fmla="*/ 36 h 70"/>
                  <a:gd name="T10" fmla="*/ 272 w 331"/>
                  <a:gd name="T11" fmla="*/ 9 h 70"/>
                  <a:gd name="T12" fmla="*/ 267 w 331"/>
                  <a:gd name="T13" fmla="*/ 23 h 70"/>
                  <a:gd name="T14" fmla="*/ 275 w 331"/>
                  <a:gd name="T15" fmla="*/ 51 h 70"/>
                  <a:gd name="T16" fmla="*/ 290 w 331"/>
                  <a:gd name="T17" fmla="*/ 46 h 70"/>
                  <a:gd name="T18" fmla="*/ 282 w 331"/>
                  <a:gd name="T19" fmla="*/ 23 h 70"/>
                  <a:gd name="T20" fmla="*/ 282 w 331"/>
                  <a:gd name="T21" fmla="*/ 16 h 70"/>
                  <a:gd name="T22" fmla="*/ 256 w 331"/>
                  <a:gd name="T23" fmla="*/ 0 h 70"/>
                  <a:gd name="T24" fmla="*/ 261 w 331"/>
                  <a:gd name="T25" fmla="*/ 5 h 70"/>
                  <a:gd name="T26" fmla="*/ 251 w 331"/>
                  <a:gd name="T27" fmla="*/ 16 h 70"/>
                  <a:gd name="T28" fmla="*/ 261 w 331"/>
                  <a:gd name="T29" fmla="*/ 16 h 70"/>
                  <a:gd name="T30" fmla="*/ 243 w 331"/>
                  <a:gd name="T31" fmla="*/ 42 h 70"/>
                  <a:gd name="T32" fmla="*/ 232 w 331"/>
                  <a:gd name="T33" fmla="*/ 22 h 70"/>
                  <a:gd name="T34" fmla="*/ 232 w 331"/>
                  <a:gd name="T35" fmla="*/ 15 h 70"/>
                  <a:gd name="T36" fmla="*/ 234 w 331"/>
                  <a:gd name="T37" fmla="*/ 43 h 70"/>
                  <a:gd name="T38" fmla="*/ 217 w 331"/>
                  <a:gd name="T39" fmla="*/ 51 h 70"/>
                  <a:gd name="T40" fmla="*/ 201 w 331"/>
                  <a:gd name="T41" fmla="*/ 34 h 70"/>
                  <a:gd name="T42" fmla="*/ 213 w 331"/>
                  <a:gd name="T43" fmla="*/ 24 h 70"/>
                  <a:gd name="T44" fmla="*/ 200 w 331"/>
                  <a:gd name="T45" fmla="*/ 23 h 70"/>
                  <a:gd name="T46" fmla="*/ 191 w 331"/>
                  <a:gd name="T47" fmla="*/ 16 h 70"/>
                  <a:gd name="T48" fmla="*/ 159 w 331"/>
                  <a:gd name="T49" fmla="*/ 30 h 70"/>
                  <a:gd name="T50" fmla="*/ 159 w 331"/>
                  <a:gd name="T51" fmla="*/ 30 h 70"/>
                  <a:gd name="T52" fmla="*/ 168 w 331"/>
                  <a:gd name="T53" fmla="*/ 15 h 70"/>
                  <a:gd name="T54" fmla="*/ 182 w 331"/>
                  <a:gd name="T55" fmla="*/ 51 h 70"/>
                  <a:gd name="T56" fmla="*/ 159 w 331"/>
                  <a:gd name="T57" fmla="*/ 37 h 70"/>
                  <a:gd name="T58" fmla="*/ 124 w 331"/>
                  <a:gd name="T59" fmla="*/ 53 h 70"/>
                  <a:gd name="T60" fmla="*/ 137 w 331"/>
                  <a:gd name="T61" fmla="*/ 16 h 70"/>
                  <a:gd name="T62" fmla="*/ 129 w 331"/>
                  <a:gd name="T63" fmla="*/ 44 h 70"/>
                  <a:gd name="T64" fmla="*/ 110 w 331"/>
                  <a:gd name="T65" fmla="*/ 16 h 70"/>
                  <a:gd name="T66" fmla="*/ 99 w 331"/>
                  <a:gd name="T67" fmla="*/ 10 h 70"/>
                  <a:gd name="T68" fmla="*/ 104 w 331"/>
                  <a:gd name="T69" fmla="*/ 16 h 70"/>
                  <a:gd name="T70" fmla="*/ 104 w 331"/>
                  <a:gd name="T71" fmla="*/ 53 h 70"/>
                  <a:gd name="T72" fmla="*/ 60 w 331"/>
                  <a:gd name="T73" fmla="*/ 53 h 70"/>
                  <a:gd name="T74" fmla="*/ 68 w 331"/>
                  <a:gd name="T75" fmla="*/ 22 h 70"/>
                  <a:gd name="T76" fmla="*/ 84 w 331"/>
                  <a:gd name="T77" fmla="*/ 53 h 70"/>
                  <a:gd name="T78" fmla="*/ 59 w 331"/>
                  <a:gd name="T79" fmla="*/ 21 h 70"/>
                  <a:gd name="T80" fmla="*/ 50 w 331"/>
                  <a:gd name="T81" fmla="*/ 16 h 70"/>
                  <a:gd name="T82" fmla="*/ 0 w 331"/>
                  <a:gd name="T83" fmla="*/ 1 h 70"/>
                  <a:gd name="T84" fmla="*/ 40 w 331"/>
                  <a:gd name="T85" fmla="*/ 31 h 70"/>
                  <a:gd name="T86" fmla="*/ 31 w 331"/>
                  <a:gd name="T87" fmla="*/ 31 h 70"/>
                  <a:gd name="T88" fmla="*/ 9 w 331"/>
                  <a:gd name="T89" fmla="*/ 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1" h="70">
                    <a:moveTo>
                      <a:pt x="294" y="16"/>
                    </a:moveTo>
                    <a:cubicBezTo>
                      <a:pt x="307" y="50"/>
                      <a:pt x="307" y="50"/>
                      <a:pt x="307" y="50"/>
                    </a:cubicBezTo>
                    <a:cubicBezTo>
                      <a:pt x="308" y="51"/>
                      <a:pt x="308" y="51"/>
                      <a:pt x="308" y="52"/>
                    </a:cubicBezTo>
                    <a:cubicBezTo>
                      <a:pt x="308" y="52"/>
                      <a:pt x="308" y="53"/>
                      <a:pt x="307" y="53"/>
                    </a:cubicBezTo>
                    <a:cubicBezTo>
                      <a:pt x="306" y="56"/>
                      <a:pt x="304" y="58"/>
                      <a:pt x="302" y="59"/>
                    </a:cubicBezTo>
                    <a:cubicBezTo>
                      <a:pt x="300" y="61"/>
                      <a:pt x="298" y="62"/>
                      <a:pt x="297" y="62"/>
                    </a:cubicBezTo>
                    <a:cubicBezTo>
                      <a:pt x="299" y="70"/>
                      <a:pt x="299" y="70"/>
                      <a:pt x="299" y="70"/>
                    </a:cubicBezTo>
                    <a:cubicBezTo>
                      <a:pt x="301" y="70"/>
                      <a:pt x="305" y="68"/>
                      <a:pt x="309" y="65"/>
                    </a:cubicBezTo>
                    <a:cubicBezTo>
                      <a:pt x="313" y="61"/>
                      <a:pt x="317" y="55"/>
                      <a:pt x="322" y="41"/>
                    </a:cubicBezTo>
                    <a:cubicBezTo>
                      <a:pt x="331" y="16"/>
                      <a:pt x="331" y="16"/>
                      <a:pt x="331" y="16"/>
                    </a:cubicBezTo>
                    <a:cubicBezTo>
                      <a:pt x="321" y="16"/>
                      <a:pt x="321" y="16"/>
                      <a:pt x="321" y="16"/>
                    </a:cubicBezTo>
                    <a:cubicBezTo>
                      <a:pt x="315" y="36"/>
                      <a:pt x="315" y="36"/>
                      <a:pt x="315" y="36"/>
                    </a:cubicBezTo>
                    <a:cubicBezTo>
                      <a:pt x="315" y="38"/>
                      <a:pt x="314" y="41"/>
                      <a:pt x="313" y="43"/>
                    </a:cubicBezTo>
                    <a:cubicBezTo>
                      <a:pt x="313" y="43"/>
                      <a:pt x="313" y="43"/>
                      <a:pt x="313" y="43"/>
                    </a:cubicBezTo>
                    <a:cubicBezTo>
                      <a:pt x="312" y="41"/>
                      <a:pt x="312" y="38"/>
                      <a:pt x="311" y="36"/>
                    </a:cubicBezTo>
                    <a:cubicBezTo>
                      <a:pt x="304" y="16"/>
                      <a:pt x="304" y="16"/>
                      <a:pt x="304" y="16"/>
                    </a:cubicBezTo>
                    <a:lnTo>
                      <a:pt x="294" y="16"/>
                    </a:lnTo>
                    <a:close/>
                    <a:moveTo>
                      <a:pt x="272" y="9"/>
                    </a:moveTo>
                    <a:cubicBezTo>
                      <a:pt x="272" y="16"/>
                      <a:pt x="272" y="16"/>
                      <a:pt x="272" y="16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7" y="23"/>
                      <a:pt x="267" y="23"/>
                      <a:pt x="267" y="23"/>
                    </a:cubicBezTo>
                    <a:cubicBezTo>
                      <a:pt x="272" y="23"/>
                      <a:pt x="272" y="23"/>
                      <a:pt x="272" y="23"/>
                    </a:cubicBezTo>
                    <a:cubicBezTo>
                      <a:pt x="272" y="40"/>
                      <a:pt x="272" y="40"/>
                      <a:pt x="272" y="40"/>
                    </a:cubicBezTo>
                    <a:cubicBezTo>
                      <a:pt x="272" y="45"/>
                      <a:pt x="273" y="49"/>
                      <a:pt x="275" y="51"/>
                    </a:cubicBezTo>
                    <a:cubicBezTo>
                      <a:pt x="277" y="53"/>
                      <a:pt x="280" y="54"/>
                      <a:pt x="283" y="54"/>
                    </a:cubicBezTo>
                    <a:cubicBezTo>
                      <a:pt x="286" y="54"/>
                      <a:pt x="289" y="53"/>
                      <a:pt x="290" y="53"/>
                    </a:cubicBezTo>
                    <a:cubicBezTo>
                      <a:pt x="290" y="46"/>
                      <a:pt x="290" y="46"/>
                      <a:pt x="290" y="46"/>
                    </a:cubicBezTo>
                    <a:cubicBezTo>
                      <a:pt x="289" y="46"/>
                      <a:pt x="288" y="46"/>
                      <a:pt x="286" y="46"/>
                    </a:cubicBezTo>
                    <a:cubicBezTo>
                      <a:pt x="283" y="46"/>
                      <a:pt x="282" y="44"/>
                      <a:pt x="282" y="39"/>
                    </a:cubicBezTo>
                    <a:cubicBezTo>
                      <a:pt x="282" y="23"/>
                      <a:pt x="282" y="23"/>
                      <a:pt x="282" y="23"/>
                    </a:cubicBezTo>
                    <a:cubicBezTo>
                      <a:pt x="291" y="23"/>
                      <a:pt x="291" y="23"/>
                      <a:pt x="291" y="23"/>
                    </a:cubicBezTo>
                    <a:cubicBezTo>
                      <a:pt x="291" y="16"/>
                      <a:pt x="291" y="16"/>
                      <a:pt x="291" y="16"/>
                    </a:cubicBezTo>
                    <a:cubicBezTo>
                      <a:pt x="282" y="16"/>
                      <a:pt x="282" y="16"/>
                      <a:pt x="282" y="16"/>
                    </a:cubicBezTo>
                    <a:cubicBezTo>
                      <a:pt x="282" y="6"/>
                      <a:pt x="282" y="6"/>
                      <a:pt x="282" y="6"/>
                    </a:cubicBezTo>
                    <a:lnTo>
                      <a:pt x="272" y="9"/>
                    </a:lnTo>
                    <a:close/>
                    <a:moveTo>
                      <a:pt x="256" y="0"/>
                    </a:moveTo>
                    <a:cubicBezTo>
                      <a:pt x="253" y="0"/>
                      <a:pt x="251" y="2"/>
                      <a:pt x="251" y="5"/>
                    </a:cubicBezTo>
                    <a:cubicBezTo>
                      <a:pt x="251" y="8"/>
                      <a:pt x="253" y="10"/>
                      <a:pt x="256" y="10"/>
                    </a:cubicBezTo>
                    <a:cubicBezTo>
                      <a:pt x="259" y="10"/>
                      <a:pt x="261" y="8"/>
                      <a:pt x="261" y="5"/>
                    </a:cubicBezTo>
                    <a:cubicBezTo>
                      <a:pt x="261" y="2"/>
                      <a:pt x="259" y="0"/>
                      <a:pt x="256" y="0"/>
                    </a:cubicBezTo>
                    <a:moveTo>
                      <a:pt x="261" y="16"/>
                    </a:moveTo>
                    <a:cubicBezTo>
                      <a:pt x="251" y="16"/>
                      <a:pt x="251" y="16"/>
                      <a:pt x="251" y="16"/>
                    </a:cubicBezTo>
                    <a:cubicBezTo>
                      <a:pt x="251" y="53"/>
                      <a:pt x="251" y="53"/>
                      <a:pt x="251" y="53"/>
                    </a:cubicBezTo>
                    <a:cubicBezTo>
                      <a:pt x="261" y="53"/>
                      <a:pt x="261" y="53"/>
                      <a:pt x="261" y="53"/>
                    </a:cubicBezTo>
                    <a:lnTo>
                      <a:pt x="261" y="16"/>
                    </a:lnTo>
                    <a:close/>
                    <a:moveTo>
                      <a:pt x="217" y="51"/>
                    </a:moveTo>
                    <a:cubicBezTo>
                      <a:pt x="220" y="53"/>
                      <a:pt x="224" y="54"/>
                      <a:pt x="228" y="54"/>
                    </a:cubicBezTo>
                    <a:cubicBezTo>
                      <a:pt x="238" y="54"/>
                      <a:pt x="243" y="49"/>
                      <a:pt x="243" y="42"/>
                    </a:cubicBezTo>
                    <a:cubicBezTo>
                      <a:pt x="243" y="37"/>
                      <a:pt x="240" y="33"/>
                      <a:pt x="233" y="31"/>
                    </a:cubicBezTo>
                    <a:cubicBezTo>
                      <a:pt x="229" y="29"/>
                      <a:pt x="227" y="28"/>
                      <a:pt x="227" y="25"/>
                    </a:cubicBezTo>
                    <a:cubicBezTo>
                      <a:pt x="227" y="23"/>
                      <a:pt x="229" y="22"/>
                      <a:pt x="232" y="22"/>
                    </a:cubicBezTo>
                    <a:cubicBezTo>
                      <a:pt x="235" y="22"/>
                      <a:pt x="238" y="23"/>
                      <a:pt x="240" y="24"/>
                    </a:cubicBezTo>
                    <a:cubicBezTo>
                      <a:pt x="242" y="17"/>
                      <a:pt x="242" y="17"/>
                      <a:pt x="242" y="17"/>
                    </a:cubicBezTo>
                    <a:cubicBezTo>
                      <a:pt x="240" y="16"/>
                      <a:pt x="236" y="15"/>
                      <a:pt x="232" y="15"/>
                    </a:cubicBezTo>
                    <a:cubicBezTo>
                      <a:pt x="223" y="15"/>
                      <a:pt x="218" y="20"/>
                      <a:pt x="218" y="27"/>
                    </a:cubicBezTo>
                    <a:cubicBezTo>
                      <a:pt x="218" y="31"/>
                      <a:pt x="221" y="35"/>
                      <a:pt x="228" y="37"/>
                    </a:cubicBezTo>
                    <a:cubicBezTo>
                      <a:pt x="233" y="39"/>
                      <a:pt x="234" y="40"/>
                      <a:pt x="234" y="43"/>
                    </a:cubicBezTo>
                    <a:cubicBezTo>
                      <a:pt x="234" y="45"/>
                      <a:pt x="232" y="47"/>
                      <a:pt x="228" y="47"/>
                    </a:cubicBezTo>
                    <a:cubicBezTo>
                      <a:pt x="225" y="47"/>
                      <a:pt x="221" y="46"/>
                      <a:pt x="219" y="44"/>
                    </a:cubicBezTo>
                    <a:lnTo>
                      <a:pt x="217" y="51"/>
                    </a:lnTo>
                    <a:close/>
                    <a:moveTo>
                      <a:pt x="192" y="53"/>
                    </a:moveTo>
                    <a:cubicBezTo>
                      <a:pt x="201" y="53"/>
                      <a:pt x="201" y="53"/>
                      <a:pt x="201" y="53"/>
                    </a:cubicBezTo>
                    <a:cubicBezTo>
                      <a:pt x="201" y="34"/>
                      <a:pt x="201" y="34"/>
                      <a:pt x="201" y="34"/>
                    </a:cubicBezTo>
                    <a:cubicBezTo>
                      <a:pt x="201" y="33"/>
                      <a:pt x="201" y="32"/>
                      <a:pt x="201" y="31"/>
                    </a:cubicBezTo>
                    <a:cubicBezTo>
                      <a:pt x="202" y="27"/>
                      <a:pt x="205" y="24"/>
                      <a:pt x="210" y="24"/>
                    </a:cubicBezTo>
                    <a:cubicBezTo>
                      <a:pt x="211" y="24"/>
                      <a:pt x="212" y="24"/>
                      <a:pt x="213" y="24"/>
                    </a:cubicBezTo>
                    <a:cubicBezTo>
                      <a:pt x="213" y="15"/>
                      <a:pt x="213" y="15"/>
                      <a:pt x="213" y="15"/>
                    </a:cubicBezTo>
                    <a:cubicBezTo>
                      <a:pt x="212" y="15"/>
                      <a:pt x="211" y="15"/>
                      <a:pt x="210" y="15"/>
                    </a:cubicBezTo>
                    <a:cubicBezTo>
                      <a:pt x="206" y="15"/>
                      <a:pt x="202" y="17"/>
                      <a:pt x="200" y="23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0" y="16"/>
                      <a:pt x="200" y="16"/>
                      <a:pt x="200" y="16"/>
                    </a:cubicBezTo>
                    <a:cubicBezTo>
                      <a:pt x="191" y="16"/>
                      <a:pt x="191" y="16"/>
                      <a:pt x="191" y="16"/>
                    </a:cubicBezTo>
                    <a:cubicBezTo>
                      <a:pt x="192" y="19"/>
                      <a:pt x="192" y="23"/>
                      <a:pt x="192" y="28"/>
                    </a:cubicBezTo>
                    <a:lnTo>
                      <a:pt x="192" y="53"/>
                    </a:lnTo>
                    <a:close/>
                    <a:moveTo>
                      <a:pt x="159" y="30"/>
                    </a:moveTo>
                    <a:cubicBezTo>
                      <a:pt x="159" y="27"/>
                      <a:pt x="162" y="21"/>
                      <a:pt x="167" y="21"/>
                    </a:cubicBezTo>
                    <a:cubicBezTo>
                      <a:pt x="174" y="21"/>
                      <a:pt x="175" y="27"/>
                      <a:pt x="175" y="30"/>
                    </a:cubicBezTo>
                    <a:lnTo>
                      <a:pt x="159" y="30"/>
                    </a:lnTo>
                    <a:close/>
                    <a:moveTo>
                      <a:pt x="184" y="37"/>
                    </a:moveTo>
                    <a:cubicBezTo>
                      <a:pt x="184" y="36"/>
                      <a:pt x="184" y="35"/>
                      <a:pt x="184" y="33"/>
                    </a:cubicBezTo>
                    <a:cubicBezTo>
                      <a:pt x="184" y="25"/>
                      <a:pt x="180" y="15"/>
                      <a:pt x="168" y="15"/>
                    </a:cubicBezTo>
                    <a:cubicBezTo>
                      <a:pt x="156" y="15"/>
                      <a:pt x="150" y="25"/>
                      <a:pt x="150" y="35"/>
                    </a:cubicBezTo>
                    <a:cubicBezTo>
                      <a:pt x="150" y="46"/>
                      <a:pt x="157" y="54"/>
                      <a:pt x="169" y="54"/>
                    </a:cubicBezTo>
                    <a:cubicBezTo>
                      <a:pt x="174" y="54"/>
                      <a:pt x="179" y="53"/>
                      <a:pt x="182" y="51"/>
                    </a:cubicBezTo>
                    <a:cubicBezTo>
                      <a:pt x="181" y="45"/>
                      <a:pt x="181" y="45"/>
                      <a:pt x="181" y="45"/>
                    </a:cubicBezTo>
                    <a:cubicBezTo>
                      <a:pt x="178" y="46"/>
                      <a:pt x="175" y="47"/>
                      <a:pt x="170" y="47"/>
                    </a:cubicBezTo>
                    <a:cubicBezTo>
                      <a:pt x="164" y="47"/>
                      <a:pt x="159" y="44"/>
                      <a:pt x="159" y="37"/>
                    </a:cubicBezTo>
                    <a:lnTo>
                      <a:pt x="184" y="37"/>
                    </a:lnTo>
                    <a:close/>
                    <a:moveTo>
                      <a:pt x="110" y="16"/>
                    </a:moveTo>
                    <a:cubicBezTo>
                      <a:pt x="124" y="53"/>
                      <a:pt x="124" y="53"/>
                      <a:pt x="124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47" y="16"/>
                      <a:pt x="147" y="16"/>
                      <a:pt x="147" y="16"/>
                    </a:cubicBezTo>
                    <a:cubicBezTo>
                      <a:pt x="137" y="16"/>
                      <a:pt x="137" y="16"/>
                      <a:pt x="137" y="16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0" y="38"/>
                      <a:pt x="130" y="41"/>
                      <a:pt x="129" y="44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8" y="41"/>
                      <a:pt x="127" y="38"/>
                      <a:pt x="126" y="35"/>
                    </a:cubicBezTo>
                    <a:cubicBezTo>
                      <a:pt x="120" y="16"/>
                      <a:pt x="120" y="16"/>
                      <a:pt x="120" y="16"/>
                    </a:cubicBezTo>
                    <a:lnTo>
                      <a:pt x="110" y="16"/>
                    </a:lnTo>
                    <a:close/>
                    <a:moveTo>
                      <a:pt x="99" y="0"/>
                    </a:moveTo>
                    <a:cubicBezTo>
                      <a:pt x="96" y="0"/>
                      <a:pt x="94" y="2"/>
                      <a:pt x="94" y="5"/>
                    </a:cubicBezTo>
                    <a:cubicBezTo>
                      <a:pt x="94" y="8"/>
                      <a:pt x="96" y="10"/>
                      <a:pt x="99" y="10"/>
                    </a:cubicBezTo>
                    <a:cubicBezTo>
                      <a:pt x="102" y="10"/>
                      <a:pt x="104" y="8"/>
                      <a:pt x="104" y="5"/>
                    </a:cubicBezTo>
                    <a:cubicBezTo>
                      <a:pt x="104" y="2"/>
                      <a:pt x="102" y="0"/>
                      <a:pt x="99" y="0"/>
                    </a:cubicBezTo>
                    <a:moveTo>
                      <a:pt x="104" y="16"/>
                    </a:moveTo>
                    <a:cubicBezTo>
                      <a:pt x="94" y="16"/>
                      <a:pt x="94" y="16"/>
                      <a:pt x="94" y="16"/>
                    </a:cubicBezTo>
                    <a:cubicBezTo>
                      <a:pt x="94" y="53"/>
                      <a:pt x="94" y="53"/>
                      <a:pt x="94" y="53"/>
                    </a:cubicBezTo>
                    <a:cubicBezTo>
                      <a:pt x="104" y="53"/>
                      <a:pt x="104" y="53"/>
                      <a:pt x="104" y="53"/>
                    </a:cubicBezTo>
                    <a:lnTo>
                      <a:pt x="104" y="16"/>
                    </a:lnTo>
                    <a:close/>
                    <a:moveTo>
                      <a:pt x="50" y="53"/>
                    </a:move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0"/>
                      <a:pt x="60" y="29"/>
                      <a:pt x="60" y="28"/>
                    </a:cubicBezTo>
                    <a:cubicBezTo>
                      <a:pt x="61" y="25"/>
                      <a:pt x="64" y="22"/>
                      <a:pt x="68" y="22"/>
                    </a:cubicBezTo>
                    <a:cubicBezTo>
                      <a:pt x="73" y="22"/>
                      <a:pt x="75" y="27"/>
                      <a:pt x="75" y="32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4" y="19"/>
                      <a:pt x="78" y="15"/>
                      <a:pt x="71" y="15"/>
                    </a:cubicBezTo>
                    <a:cubicBezTo>
                      <a:pt x="65" y="15"/>
                      <a:pt x="61" y="18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9"/>
                      <a:pt x="50" y="22"/>
                      <a:pt x="50" y="27"/>
                    </a:cubicBezTo>
                    <a:lnTo>
                      <a:pt x="50" y="53"/>
                    </a:lnTo>
                    <a:close/>
                    <a:moveTo>
                      <a:pt x="0" y="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47"/>
                      <a:pt x="7" y="54"/>
                      <a:pt x="19" y="54"/>
                    </a:cubicBezTo>
                    <a:cubicBezTo>
                      <a:pt x="32" y="54"/>
                      <a:pt x="40" y="47"/>
                      <a:pt x="40" y="3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42"/>
                      <a:pt x="27" y="46"/>
                      <a:pt x="20" y="46"/>
                    </a:cubicBezTo>
                    <a:cubicBezTo>
                      <a:pt x="13" y="46"/>
                      <a:pt x="9" y="42"/>
                      <a:pt x="9" y="31"/>
                    </a:cubicBezTo>
                    <a:cubicBezTo>
                      <a:pt x="9" y="1"/>
                      <a:pt x="9" y="1"/>
                      <a:pt x="9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BAD3E577-5AB9-44C8-B8BA-A424663F2BB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147051" y="835026"/>
                <a:ext cx="773113" cy="119063"/>
              </a:xfrm>
              <a:custGeom>
                <a:avLst/>
                <a:gdLst>
                  <a:gd name="T0" fmla="*/ 438 w 443"/>
                  <a:gd name="T1" fmla="*/ 25 h 69"/>
                  <a:gd name="T2" fmla="*/ 442 w 443"/>
                  <a:gd name="T3" fmla="*/ 31 h 69"/>
                  <a:gd name="T4" fmla="*/ 442 w 443"/>
                  <a:gd name="T5" fmla="*/ 68 h 69"/>
                  <a:gd name="T6" fmla="*/ 377 w 443"/>
                  <a:gd name="T7" fmla="*/ 68 h 69"/>
                  <a:gd name="T8" fmla="*/ 384 w 443"/>
                  <a:gd name="T9" fmla="*/ 37 h 69"/>
                  <a:gd name="T10" fmla="*/ 400 w 443"/>
                  <a:gd name="T11" fmla="*/ 68 h 69"/>
                  <a:gd name="T12" fmla="*/ 407 w 443"/>
                  <a:gd name="T13" fmla="*/ 37 h 69"/>
                  <a:gd name="T14" fmla="*/ 423 w 443"/>
                  <a:gd name="T15" fmla="*/ 68 h 69"/>
                  <a:gd name="T16" fmla="*/ 403 w 443"/>
                  <a:gd name="T17" fmla="*/ 32 h 69"/>
                  <a:gd name="T18" fmla="*/ 388 w 443"/>
                  <a:gd name="T19" fmla="*/ 30 h 69"/>
                  <a:gd name="T20" fmla="*/ 376 w 443"/>
                  <a:gd name="T21" fmla="*/ 31 h 69"/>
                  <a:gd name="T22" fmla="*/ 368 w 443"/>
                  <a:gd name="T23" fmla="*/ 68 h 69"/>
                  <a:gd name="T24" fmla="*/ 351 w 443"/>
                  <a:gd name="T25" fmla="*/ 45 h 69"/>
                  <a:gd name="T26" fmla="*/ 360 w 443"/>
                  <a:gd name="T27" fmla="*/ 48 h 69"/>
                  <a:gd name="T28" fmla="*/ 345 w 443"/>
                  <a:gd name="T29" fmla="*/ 69 h 69"/>
                  <a:gd name="T30" fmla="*/ 346 w 443"/>
                  <a:gd name="T31" fmla="*/ 62 h 69"/>
                  <a:gd name="T32" fmla="*/ 308 w 443"/>
                  <a:gd name="T33" fmla="*/ 52 h 69"/>
                  <a:gd name="T34" fmla="*/ 291 w 443"/>
                  <a:gd name="T35" fmla="*/ 49 h 69"/>
                  <a:gd name="T36" fmla="*/ 308 w 443"/>
                  <a:gd name="T37" fmla="*/ 46 h 69"/>
                  <a:gd name="T38" fmla="*/ 308 w 443"/>
                  <a:gd name="T39" fmla="*/ 35 h 69"/>
                  <a:gd name="T40" fmla="*/ 281 w 443"/>
                  <a:gd name="T41" fmla="*/ 50 h 69"/>
                  <a:gd name="T42" fmla="*/ 309 w 443"/>
                  <a:gd name="T43" fmla="*/ 62 h 69"/>
                  <a:gd name="T44" fmla="*/ 318 w 443"/>
                  <a:gd name="T45" fmla="*/ 58 h 69"/>
                  <a:gd name="T46" fmla="*/ 264 w 443"/>
                  <a:gd name="T47" fmla="*/ 55 h 69"/>
                  <a:gd name="T48" fmla="*/ 251 w 443"/>
                  <a:gd name="T49" fmla="*/ 57 h 69"/>
                  <a:gd name="T50" fmla="*/ 273 w 443"/>
                  <a:gd name="T51" fmla="*/ 46 h 69"/>
                  <a:gd name="T52" fmla="*/ 246 w 443"/>
                  <a:gd name="T53" fmla="*/ 39 h 69"/>
                  <a:gd name="T54" fmla="*/ 264 w 443"/>
                  <a:gd name="T55" fmla="*/ 44 h 69"/>
                  <a:gd name="T56" fmla="*/ 265 w 443"/>
                  <a:gd name="T57" fmla="*/ 64 h 69"/>
                  <a:gd name="T58" fmla="*/ 274 w 443"/>
                  <a:gd name="T59" fmla="*/ 68 h 69"/>
                  <a:gd name="T60" fmla="*/ 214 w 443"/>
                  <a:gd name="T61" fmla="*/ 13 h 69"/>
                  <a:gd name="T62" fmla="*/ 214 w 443"/>
                  <a:gd name="T63" fmla="*/ 68 h 69"/>
                  <a:gd name="T64" fmla="*/ 228 w 443"/>
                  <a:gd name="T65" fmla="*/ 68 h 69"/>
                  <a:gd name="T66" fmla="*/ 238 w 443"/>
                  <a:gd name="T67" fmla="*/ 31 h 69"/>
                  <a:gd name="T68" fmla="*/ 214 w 443"/>
                  <a:gd name="T69" fmla="*/ 47 h 69"/>
                  <a:gd name="T70" fmla="*/ 168 w 443"/>
                  <a:gd name="T71" fmla="*/ 46 h 69"/>
                  <a:gd name="T72" fmla="*/ 175 w 443"/>
                  <a:gd name="T73" fmla="*/ 24 h 69"/>
                  <a:gd name="T74" fmla="*/ 168 w 443"/>
                  <a:gd name="T75" fmla="*/ 46 h 69"/>
                  <a:gd name="T76" fmla="*/ 198 w 443"/>
                  <a:gd name="T77" fmla="*/ 68 h 69"/>
                  <a:gd name="T78" fmla="*/ 153 w 443"/>
                  <a:gd name="T79" fmla="*/ 68 h 69"/>
                  <a:gd name="T80" fmla="*/ 183 w 443"/>
                  <a:gd name="T81" fmla="*/ 53 h 69"/>
                  <a:gd name="T82" fmla="*/ 114 w 443"/>
                  <a:gd name="T83" fmla="*/ 62 h 69"/>
                  <a:gd name="T84" fmla="*/ 114 w 443"/>
                  <a:gd name="T85" fmla="*/ 30 h 69"/>
                  <a:gd name="T86" fmla="*/ 132 w 443"/>
                  <a:gd name="T87" fmla="*/ 49 h 69"/>
                  <a:gd name="T88" fmla="*/ 62 w 443"/>
                  <a:gd name="T89" fmla="*/ 44 h 69"/>
                  <a:gd name="T90" fmla="*/ 70 w 443"/>
                  <a:gd name="T91" fmla="*/ 61 h 69"/>
                  <a:gd name="T92" fmla="*/ 61 w 443"/>
                  <a:gd name="T93" fmla="*/ 47 h 69"/>
                  <a:gd name="T94" fmla="*/ 60 w 443"/>
                  <a:gd name="T95" fmla="*/ 68 h 69"/>
                  <a:gd name="T96" fmla="*/ 72 w 443"/>
                  <a:gd name="T97" fmla="*/ 69 h 69"/>
                  <a:gd name="T98" fmla="*/ 62 w 443"/>
                  <a:gd name="T99" fmla="*/ 36 h 69"/>
                  <a:gd name="T100" fmla="*/ 52 w 443"/>
                  <a:gd name="T101" fmla="*/ 13 h 69"/>
                  <a:gd name="T102" fmla="*/ 26 w 443"/>
                  <a:gd name="T103" fmla="*/ 7 h 69"/>
                  <a:gd name="T104" fmla="*/ 23 w 443"/>
                  <a:gd name="T105" fmla="*/ 3 h 69"/>
                  <a:gd name="T106" fmla="*/ 23 w 443"/>
                  <a:gd name="T107" fmla="*/ 14 h 69"/>
                  <a:gd name="T108" fmla="*/ 16 w 443"/>
                  <a:gd name="T109" fmla="*/ 46 h 69"/>
                  <a:gd name="T110" fmla="*/ 22 w 443"/>
                  <a:gd name="T111" fmla="*/ 24 h 69"/>
                  <a:gd name="T112" fmla="*/ 16 w 443"/>
                  <a:gd name="T113" fmla="*/ 46 h 69"/>
                  <a:gd name="T114" fmla="*/ 45 w 443"/>
                  <a:gd name="T115" fmla="*/ 68 h 69"/>
                  <a:gd name="T116" fmla="*/ 0 w 443"/>
                  <a:gd name="T117" fmla="*/ 68 h 69"/>
                  <a:gd name="T118" fmla="*/ 31 w 443"/>
                  <a:gd name="T119" fmla="*/ 5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3" h="69">
                    <a:moveTo>
                      <a:pt x="438" y="15"/>
                    </a:moveTo>
                    <a:cubicBezTo>
                      <a:pt x="434" y="15"/>
                      <a:pt x="432" y="17"/>
                      <a:pt x="432" y="20"/>
                    </a:cubicBezTo>
                    <a:cubicBezTo>
                      <a:pt x="432" y="23"/>
                      <a:pt x="434" y="25"/>
                      <a:pt x="438" y="25"/>
                    </a:cubicBezTo>
                    <a:cubicBezTo>
                      <a:pt x="441" y="25"/>
                      <a:pt x="443" y="23"/>
                      <a:pt x="443" y="20"/>
                    </a:cubicBezTo>
                    <a:cubicBezTo>
                      <a:pt x="443" y="17"/>
                      <a:pt x="441" y="15"/>
                      <a:pt x="438" y="15"/>
                    </a:cubicBezTo>
                    <a:moveTo>
                      <a:pt x="442" y="31"/>
                    </a:moveTo>
                    <a:cubicBezTo>
                      <a:pt x="433" y="31"/>
                      <a:pt x="433" y="31"/>
                      <a:pt x="433" y="31"/>
                    </a:cubicBezTo>
                    <a:cubicBezTo>
                      <a:pt x="433" y="68"/>
                      <a:pt x="433" y="68"/>
                      <a:pt x="433" y="68"/>
                    </a:cubicBezTo>
                    <a:cubicBezTo>
                      <a:pt x="442" y="68"/>
                      <a:pt x="442" y="68"/>
                      <a:pt x="442" y="68"/>
                    </a:cubicBezTo>
                    <a:lnTo>
                      <a:pt x="442" y="31"/>
                    </a:lnTo>
                    <a:close/>
                    <a:moveTo>
                      <a:pt x="368" y="68"/>
                    </a:moveTo>
                    <a:cubicBezTo>
                      <a:pt x="377" y="68"/>
                      <a:pt x="377" y="68"/>
                      <a:pt x="377" y="68"/>
                    </a:cubicBezTo>
                    <a:cubicBezTo>
                      <a:pt x="377" y="46"/>
                      <a:pt x="377" y="46"/>
                      <a:pt x="377" y="46"/>
                    </a:cubicBezTo>
                    <a:cubicBezTo>
                      <a:pt x="377" y="45"/>
                      <a:pt x="377" y="44"/>
                      <a:pt x="377" y="43"/>
                    </a:cubicBezTo>
                    <a:cubicBezTo>
                      <a:pt x="378" y="40"/>
                      <a:pt x="381" y="37"/>
                      <a:pt x="384" y="37"/>
                    </a:cubicBezTo>
                    <a:cubicBezTo>
                      <a:pt x="389" y="37"/>
                      <a:pt x="391" y="41"/>
                      <a:pt x="391" y="46"/>
                    </a:cubicBezTo>
                    <a:cubicBezTo>
                      <a:pt x="391" y="68"/>
                      <a:pt x="391" y="68"/>
                      <a:pt x="391" y="68"/>
                    </a:cubicBezTo>
                    <a:cubicBezTo>
                      <a:pt x="400" y="68"/>
                      <a:pt x="400" y="68"/>
                      <a:pt x="400" y="68"/>
                    </a:cubicBezTo>
                    <a:cubicBezTo>
                      <a:pt x="400" y="46"/>
                      <a:pt x="400" y="46"/>
                      <a:pt x="400" y="46"/>
                    </a:cubicBezTo>
                    <a:cubicBezTo>
                      <a:pt x="400" y="45"/>
                      <a:pt x="400" y="43"/>
                      <a:pt x="400" y="42"/>
                    </a:cubicBezTo>
                    <a:cubicBezTo>
                      <a:pt x="401" y="40"/>
                      <a:pt x="404" y="37"/>
                      <a:pt x="407" y="37"/>
                    </a:cubicBezTo>
                    <a:cubicBezTo>
                      <a:pt x="411" y="37"/>
                      <a:pt x="414" y="41"/>
                      <a:pt x="414" y="47"/>
                    </a:cubicBezTo>
                    <a:cubicBezTo>
                      <a:pt x="414" y="68"/>
                      <a:pt x="414" y="68"/>
                      <a:pt x="414" y="68"/>
                    </a:cubicBezTo>
                    <a:cubicBezTo>
                      <a:pt x="423" y="68"/>
                      <a:pt x="423" y="68"/>
                      <a:pt x="423" y="68"/>
                    </a:cubicBezTo>
                    <a:cubicBezTo>
                      <a:pt x="423" y="46"/>
                      <a:pt x="423" y="46"/>
                      <a:pt x="423" y="46"/>
                    </a:cubicBezTo>
                    <a:cubicBezTo>
                      <a:pt x="423" y="34"/>
                      <a:pt x="417" y="30"/>
                      <a:pt x="410" y="30"/>
                    </a:cubicBezTo>
                    <a:cubicBezTo>
                      <a:pt x="407" y="30"/>
                      <a:pt x="405" y="31"/>
                      <a:pt x="403" y="32"/>
                    </a:cubicBezTo>
                    <a:cubicBezTo>
                      <a:pt x="401" y="33"/>
                      <a:pt x="400" y="35"/>
                      <a:pt x="398" y="37"/>
                    </a:cubicBezTo>
                    <a:cubicBezTo>
                      <a:pt x="398" y="37"/>
                      <a:pt x="398" y="37"/>
                      <a:pt x="398" y="37"/>
                    </a:cubicBezTo>
                    <a:cubicBezTo>
                      <a:pt x="396" y="33"/>
                      <a:pt x="393" y="30"/>
                      <a:pt x="388" y="30"/>
                    </a:cubicBezTo>
                    <a:cubicBezTo>
                      <a:pt x="381" y="30"/>
                      <a:pt x="378" y="33"/>
                      <a:pt x="376" y="36"/>
                    </a:cubicBezTo>
                    <a:cubicBezTo>
                      <a:pt x="376" y="36"/>
                      <a:pt x="376" y="36"/>
                      <a:pt x="376" y="36"/>
                    </a:cubicBezTo>
                    <a:cubicBezTo>
                      <a:pt x="376" y="31"/>
                      <a:pt x="376" y="31"/>
                      <a:pt x="376" y="31"/>
                    </a:cubicBezTo>
                    <a:cubicBezTo>
                      <a:pt x="367" y="31"/>
                      <a:pt x="367" y="31"/>
                      <a:pt x="367" y="31"/>
                    </a:cubicBezTo>
                    <a:cubicBezTo>
                      <a:pt x="368" y="34"/>
                      <a:pt x="368" y="37"/>
                      <a:pt x="368" y="42"/>
                    </a:cubicBezTo>
                    <a:lnTo>
                      <a:pt x="368" y="68"/>
                    </a:lnTo>
                    <a:close/>
                    <a:moveTo>
                      <a:pt x="335" y="45"/>
                    </a:moveTo>
                    <a:cubicBezTo>
                      <a:pt x="335" y="42"/>
                      <a:pt x="338" y="36"/>
                      <a:pt x="343" y="36"/>
                    </a:cubicBezTo>
                    <a:cubicBezTo>
                      <a:pt x="350" y="36"/>
                      <a:pt x="351" y="42"/>
                      <a:pt x="351" y="45"/>
                    </a:cubicBezTo>
                    <a:lnTo>
                      <a:pt x="335" y="45"/>
                    </a:lnTo>
                    <a:close/>
                    <a:moveTo>
                      <a:pt x="360" y="52"/>
                    </a:moveTo>
                    <a:cubicBezTo>
                      <a:pt x="360" y="51"/>
                      <a:pt x="360" y="50"/>
                      <a:pt x="360" y="48"/>
                    </a:cubicBezTo>
                    <a:cubicBezTo>
                      <a:pt x="360" y="40"/>
                      <a:pt x="356" y="30"/>
                      <a:pt x="344" y="30"/>
                    </a:cubicBezTo>
                    <a:cubicBezTo>
                      <a:pt x="332" y="30"/>
                      <a:pt x="326" y="40"/>
                      <a:pt x="326" y="50"/>
                    </a:cubicBezTo>
                    <a:cubicBezTo>
                      <a:pt x="326" y="61"/>
                      <a:pt x="333" y="69"/>
                      <a:pt x="345" y="69"/>
                    </a:cubicBezTo>
                    <a:cubicBezTo>
                      <a:pt x="350" y="69"/>
                      <a:pt x="355" y="68"/>
                      <a:pt x="358" y="66"/>
                    </a:cubicBezTo>
                    <a:cubicBezTo>
                      <a:pt x="357" y="60"/>
                      <a:pt x="357" y="60"/>
                      <a:pt x="357" y="60"/>
                    </a:cubicBezTo>
                    <a:cubicBezTo>
                      <a:pt x="354" y="61"/>
                      <a:pt x="351" y="62"/>
                      <a:pt x="346" y="62"/>
                    </a:cubicBezTo>
                    <a:cubicBezTo>
                      <a:pt x="340" y="62"/>
                      <a:pt x="335" y="59"/>
                      <a:pt x="335" y="52"/>
                    </a:cubicBezTo>
                    <a:lnTo>
                      <a:pt x="360" y="52"/>
                    </a:lnTo>
                    <a:close/>
                    <a:moveTo>
                      <a:pt x="308" y="52"/>
                    </a:moveTo>
                    <a:cubicBezTo>
                      <a:pt x="308" y="53"/>
                      <a:pt x="308" y="54"/>
                      <a:pt x="308" y="55"/>
                    </a:cubicBezTo>
                    <a:cubicBezTo>
                      <a:pt x="307" y="59"/>
                      <a:pt x="304" y="61"/>
                      <a:pt x="300" y="61"/>
                    </a:cubicBezTo>
                    <a:cubicBezTo>
                      <a:pt x="294" y="61"/>
                      <a:pt x="291" y="56"/>
                      <a:pt x="291" y="49"/>
                    </a:cubicBezTo>
                    <a:cubicBezTo>
                      <a:pt x="291" y="42"/>
                      <a:pt x="294" y="37"/>
                      <a:pt x="300" y="37"/>
                    </a:cubicBezTo>
                    <a:cubicBezTo>
                      <a:pt x="304" y="37"/>
                      <a:pt x="307" y="40"/>
                      <a:pt x="308" y="44"/>
                    </a:cubicBezTo>
                    <a:cubicBezTo>
                      <a:pt x="308" y="45"/>
                      <a:pt x="308" y="45"/>
                      <a:pt x="308" y="46"/>
                    </a:cubicBezTo>
                    <a:lnTo>
                      <a:pt x="308" y="52"/>
                    </a:lnTo>
                    <a:close/>
                    <a:moveTo>
                      <a:pt x="308" y="13"/>
                    </a:moveTo>
                    <a:cubicBezTo>
                      <a:pt x="308" y="35"/>
                      <a:pt x="308" y="35"/>
                      <a:pt x="308" y="35"/>
                    </a:cubicBezTo>
                    <a:cubicBezTo>
                      <a:pt x="308" y="35"/>
                      <a:pt x="308" y="35"/>
                      <a:pt x="308" y="35"/>
                    </a:cubicBezTo>
                    <a:cubicBezTo>
                      <a:pt x="307" y="32"/>
                      <a:pt x="303" y="30"/>
                      <a:pt x="298" y="30"/>
                    </a:cubicBezTo>
                    <a:cubicBezTo>
                      <a:pt x="289" y="30"/>
                      <a:pt x="281" y="37"/>
                      <a:pt x="281" y="50"/>
                    </a:cubicBezTo>
                    <a:cubicBezTo>
                      <a:pt x="281" y="61"/>
                      <a:pt x="288" y="69"/>
                      <a:pt x="297" y="69"/>
                    </a:cubicBezTo>
                    <a:cubicBezTo>
                      <a:pt x="303" y="69"/>
                      <a:pt x="307" y="66"/>
                      <a:pt x="309" y="62"/>
                    </a:cubicBezTo>
                    <a:cubicBezTo>
                      <a:pt x="309" y="62"/>
                      <a:pt x="309" y="62"/>
                      <a:pt x="309" y="62"/>
                    </a:cubicBezTo>
                    <a:cubicBezTo>
                      <a:pt x="310" y="68"/>
                      <a:pt x="310" y="68"/>
                      <a:pt x="310" y="68"/>
                    </a:cubicBezTo>
                    <a:cubicBezTo>
                      <a:pt x="318" y="68"/>
                      <a:pt x="318" y="68"/>
                      <a:pt x="318" y="68"/>
                    </a:cubicBezTo>
                    <a:cubicBezTo>
                      <a:pt x="318" y="65"/>
                      <a:pt x="318" y="61"/>
                      <a:pt x="318" y="58"/>
                    </a:cubicBezTo>
                    <a:cubicBezTo>
                      <a:pt x="318" y="13"/>
                      <a:pt x="318" y="13"/>
                      <a:pt x="318" y="13"/>
                    </a:cubicBezTo>
                    <a:lnTo>
                      <a:pt x="308" y="13"/>
                    </a:lnTo>
                    <a:close/>
                    <a:moveTo>
                      <a:pt x="264" y="55"/>
                    </a:moveTo>
                    <a:cubicBezTo>
                      <a:pt x="264" y="56"/>
                      <a:pt x="264" y="56"/>
                      <a:pt x="264" y="57"/>
                    </a:cubicBezTo>
                    <a:cubicBezTo>
                      <a:pt x="263" y="60"/>
                      <a:pt x="260" y="62"/>
                      <a:pt x="257" y="62"/>
                    </a:cubicBezTo>
                    <a:cubicBezTo>
                      <a:pt x="254" y="62"/>
                      <a:pt x="251" y="60"/>
                      <a:pt x="251" y="57"/>
                    </a:cubicBezTo>
                    <a:cubicBezTo>
                      <a:pt x="251" y="51"/>
                      <a:pt x="258" y="50"/>
                      <a:pt x="264" y="50"/>
                    </a:cubicBezTo>
                    <a:lnTo>
                      <a:pt x="264" y="55"/>
                    </a:lnTo>
                    <a:close/>
                    <a:moveTo>
                      <a:pt x="273" y="46"/>
                    </a:moveTo>
                    <a:cubicBezTo>
                      <a:pt x="273" y="37"/>
                      <a:pt x="270" y="30"/>
                      <a:pt x="258" y="30"/>
                    </a:cubicBezTo>
                    <a:cubicBezTo>
                      <a:pt x="252" y="30"/>
                      <a:pt x="247" y="31"/>
                      <a:pt x="245" y="33"/>
                    </a:cubicBezTo>
                    <a:cubicBezTo>
                      <a:pt x="246" y="39"/>
                      <a:pt x="246" y="39"/>
                      <a:pt x="246" y="39"/>
                    </a:cubicBezTo>
                    <a:cubicBezTo>
                      <a:pt x="249" y="38"/>
                      <a:pt x="253" y="36"/>
                      <a:pt x="256" y="36"/>
                    </a:cubicBezTo>
                    <a:cubicBezTo>
                      <a:pt x="263" y="36"/>
                      <a:pt x="264" y="41"/>
                      <a:pt x="264" y="43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50" y="44"/>
                      <a:pt x="242" y="48"/>
                      <a:pt x="242" y="58"/>
                    </a:cubicBezTo>
                    <a:cubicBezTo>
                      <a:pt x="242" y="63"/>
                      <a:pt x="246" y="69"/>
                      <a:pt x="254" y="69"/>
                    </a:cubicBezTo>
                    <a:cubicBezTo>
                      <a:pt x="258" y="69"/>
                      <a:pt x="262" y="67"/>
                      <a:pt x="265" y="64"/>
                    </a:cubicBezTo>
                    <a:cubicBezTo>
                      <a:pt x="265" y="64"/>
                      <a:pt x="265" y="64"/>
                      <a:pt x="265" y="64"/>
                    </a:cubicBezTo>
                    <a:cubicBezTo>
                      <a:pt x="265" y="68"/>
                      <a:pt x="265" y="68"/>
                      <a:pt x="265" y="68"/>
                    </a:cubicBezTo>
                    <a:cubicBezTo>
                      <a:pt x="274" y="68"/>
                      <a:pt x="274" y="68"/>
                      <a:pt x="274" y="68"/>
                    </a:cubicBezTo>
                    <a:cubicBezTo>
                      <a:pt x="274" y="66"/>
                      <a:pt x="273" y="62"/>
                      <a:pt x="273" y="59"/>
                    </a:cubicBezTo>
                    <a:lnTo>
                      <a:pt x="273" y="46"/>
                    </a:lnTo>
                    <a:close/>
                    <a:moveTo>
                      <a:pt x="214" y="13"/>
                    </a:moveTo>
                    <a:cubicBezTo>
                      <a:pt x="205" y="13"/>
                      <a:pt x="205" y="13"/>
                      <a:pt x="205" y="13"/>
                    </a:cubicBezTo>
                    <a:cubicBezTo>
                      <a:pt x="205" y="68"/>
                      <a:pt x="205" y="68"/>
                      <a:pt x="205" y="68"/>
                    </a:cubicBezTo>
                    <a:cubicBezTo>
                      <a:pt x="214" y="68"/>
                      <a:pt x="214" y="68"/>
                      <a:pt x="214" y="68"/>
                    </a:cubicBezTo>
                    <a:cubicBezTo>
                      <a:pt x="214" y="55"/>
                      <a:pt x="214" y="55"/>
                      <a:pt x="214" y="55"/>
                    </a:cubicBezTo>
                    <a:cubicBezTo>
                      <a:pt x="217" y="52"/>
                      <a:pt x="217" y="52"/>
                      <a:pt x="217" y="52"/>
                    </a:cubicBezTo>
                    <a:cubicBezTo>
                      <a:pt x="228" y="68"/>
                      <a:pt x="228" y="68"/>
                      <a:pt x="228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24" y="46"/>
                      <a:pt x="224" y="46"/>
                      <a:pt x="224" y="46"/>
                    </a:cubicBezTo>
                    <a:cubicBezTo>
                      <a:pt x="238" y="31"/>
                      <a:pt x="238" y="31"/>
                      <a:pt x="238" y="31"/>
                    </a:cubicBezTo>
                    <a:cubicBezTo>
                      <a:pt x="226" y="31"/>
                      <a:pt x="226" y="31"/>
                      <a:pt x="226" y="31"/>
                    </a:cubicBezTo>
                    <a:cubicBezTo>
                      <a:pt x="217" y="43"/>
                      <a:pt x="217" y="43"/>
                      <a:pt x="217" y="43"/>
                    </a:cubicBezTo>
                    <a:cubicBezTo>
                      <a:pt x="216" y="44"/>
                      <a:pt x="215" y="46"/>
                      <a:pt x="214" y="47"/>
                    </a:cubicBezTo>
                    <a:cubicBezTo>
                      <a:pt x="214" y="47"/>
                      <a:pt x="214" y="47"/>
                      <a:pt x="214" y="47"/>
                    </a:cubicBezTo>
                    <a:lnTo>
                      <a:pt x="214" y="13"/>
                    </a:lnTo>
                    <a:close/>
                    <a:moveTo>
                      <a:pt x="168" y="46"/>
                    </a:moveTo>
                    <a:cubicBezTo>
                      <a:pt x="172" y="33"/>
                      <a:pt x="172" y="33"/>
                      <a:pt x="172" y="33"/>
                    </a:cubicBezTo>
                    <a:cubicBezTo>
                      <a:pt x="173" y="30"/>
                      <a:pt x="174" y="27"/>
                      <a:pt x="175" y="24"/>
                    </a:cubicBezTo>
                    <a:cubicBezTo>
                      <a:pt x="175" y="24"/>
                      <a:pt x="175" y="24"/>
                      <a:pt x="175" y="24"/>
                    </a:cubicBezTo>
                    <a:cubicBezTo>
                      <a:pt x="176" y="27"/>
                      <a:pt x="177" y="30"/>
                      <a:pt x="178" y="33"/>
                    </a:cubicBezTo>
                    <a:cubicBezTo>
                      <a:pt x="182" y="46"/>
                      <a:pt x="182" y="46"/>
                      <a:pt x="182" y="46"/>
                    </a:cubicBezTo>
                    <a:lnTo>
                      <a:pt x="168" y="46"/>
                    </a:lnTo>
                    <a:close/>
                    <a:moveTo>
                      <a:pt x="183" y="53"/>
                    </a:moveTo>
                    <a:cubicBezTo>
                      <a:pt x="188" y="68"/>
                      <a:pt x="188" y="68"/>
                      <a:pt x="188" y="68"/>
                    </a:cubicBezTo>
                    <a:cubicBezTo>
                      <a:pt x="198" y="68"/>
                      <a:pt x="198" y="68"/>
                      <a:pt x="198" y="68"/>
                    </a:cubicBezTo>
                    <a:cubicBezTo>
                      <a:pt x="181" y="16"/>
                      <a:pt x="181" y="16"/>
                      <a:pt x="181" y="16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53" y="68"/>
                      <a:pt x="153" y="68"/>
                      <a:pt x="153" y="68"/>
                    </a:cubicBezTo>
                    <a:cubicBezTo>
                      <a:pt x="162" y="68"/>
                      <a:pt x="162" y="68"/>
                      <a:pt x="162" y="68"/>
                    </a:cubicBezTo>
                    <a:cubicBezTo>
                      <a:pt x="167" y="53"/>
                      <a:pt x="167" y="53"/>
                      <a:pt x="167" y="53"/>
                    </a:cubicBezTo>
                    <a:lnTo>
                      <a:pt x="183" y="53"/>
                    </a:lnTo>
                    <a:close/>
                    <a:moveTo>
                      <a:pt x="114" y="37"/>
                    </a:moveTo>
                    <a:cubicBezTo>
                      <a:pt x="120" y="37"/>
                      <a:pt x="123" y="43"/>
                      <a:pt x="123" y="49"/>
                    </a:cubicBezTo>
                    <a:cubicBezTo>
                      <a:pt x="123" y="57"/>
                      <a:pt x="119" y="62"/>
                      <a:pt x="114" y="62"/>
                    </a:cubicBezTo>
                    <a:cubicBezTo>
                      <a:pt x="108" y="62"/>
                      <a:pt x="104" y="57"/>
                      <a:pt x="104" y="49"/>
                    </a:cubicBezTo>
                    <a:cubicBezTo>
                      <a:pt x="104" y="43"/>
                      <a:pt x="107" y="37"/>
                      <a:pt x="114" y="37"/>
                    </a:cubicBezTo>
                    <a:moveTo>
                      <a:pt x="114" y="30"/>
                    </a:moveTo>
                    <a:cubicBezTo>
                      <a:pt x="103" y="30"/>
                      <a:pt x="94" y="37"/>
                      <a:pt x="94" y="50"/>
                    </a:cubicBezTo>
                    <a:cubicBezTo>
                      <a:pt x="94" y="62"/>
                      <a:pt x="103" y="69"/>
                      <a:pt x="113" y="69"/>
                    </a:cubicBezTo>
                    <a:cubicBezTo>
                      <a:pt x="123" y="69"/>
                      <a:pt x="132" y="63"/>
                      <a:pt x="132" y="49"/>
                    </a:cubicBezTo>
                    <a:cubicBezTo>
                      <a:pt x="132" y="38"/>
                      <a:pt x="125" y="30"/>
                      <a:pt x="114" y="30"/>
                    </a:cubicBezTo>
                    <a:moveTo>
                      <a:pt x="61" y="47"/>
                    </a:moveTo>
                    <a:cubicBezTo>
                      <a:pt x="61" y="46"/>
                      <a:pt x="62" y="45"/>
                      <a:pt x="62" y="44"/>
                    </a:cubicBezTo>
                    <a:cubicBezTo>
                      <a:pt x="63" y="40"/>
                      <a:pt x="66" y="37"/>
                      <a:pt x="70" y="37"/>
                    </a:cubicBezTo>
                    <a:cubicBezTo>
                      <a:pt x="76" y="37"/>
                      <a:pt x="79" y="43"/>
                      <a:pt x="79" y="49"/>
                    </a:cubicBezTo>
                    <a:cubicBezTo>
                      <a:pt x="79" y="57"/>
                      <a:pt x="76" y="61"/>
                      <a:pt x="70" y="61"/>
                    </a:cubicBezTo>
                    <a:cubicBezTo>
                      <a:pt x="66" y="61"/>
                      <a:pt x="63" y="59"/>
                      <a:pt x="62" y="55"/>
                    </a:cubicBezTo>
                    <a:cubicBezTo>
                      <a:pt x="61" y="54"/>
                      <a:pt x="61" y="53"/>
                      <a:pt x="61" y="53"/>
                    </a:cubicBezTo>
                    <a:lnTo>
                      <a:pt x="61" y="47"/>
                    </a:lnTo>
                    <a:close/>
                    <a:moveTo>
                      <a:pt x="52" y="58"/>
                    </a:moveTo>
                    <a:cubicBezTo>
                      <a:pt x="52" y="61"/>
                      <a:pt x="52" y="65"/>
                      <a:pt x="52" y="68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3" y="67"/>
                      <a:pt x="67" y="69"/>
                      <a:pt x="72" y="69"/>
                    </a:cubicBezTo>
                    <a:cubicBezTo>
                      <a:pt x="81" y="69"/>
                      <a:pt x="89" y="62"/>
                      <a:pt x="89" y="49"/>
                    </a:cubicBezTo>
                    <a:cubicBezTo>
                      <a:pt x="89" y="37"/>
                      <a:pt x="83" y="30"/>
                      <a:pt x="73" y="30"/>
                    </a:cubicBezTo>
                    <a:cubicBezTo>
                      <a:pt x="68" y="30"/>
                      <a:pt x="64" y="32"/>
                      <a:pt x="62" y="36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2" y="13"/>
                      <a:pt x="52" y="13"/>
                      <a:pt x="52" y="13"/>
                    </a:cubicBezTo>
                    <a:lnTo>
                      <a:pt x="52" y="58"/>
                    </a:lnTo>
                    <a:close/>
                    <a:moveTo>
                      <a:pt x="23" y="3"/>
                    </a:moveTo>
                    <a:cubicBezTo>
                      <a:pt x="25" y="3"/>
                      <a:pt x="26" y="5"/>
                      <a:pt x="26" y="7"/>
                    </a:cubicBezTo>
                    <a:cubicBezTo>
                      <a:pt x="26" y="9"/>
                      <a:pt x="25" y="11"/>
                      <a:pt x="23" y="11"/>
                    </a:cubicBezTo>
                    <a:cubicBezTo>
                      <a:pt x="21" y="11"/>
                      <a:pt x="19" y="9"/>
                      <a:pt x="19" y="7"/>
                    </a:cubicBezTo>
                    <a:cubicBezTo>
                      <a:pt x="19" y="5"/>
                      <a:pt x="20" y="3"/>
                      <a:pt x="23" y="3"/>
                    </a:cubicBezTo>
                    <a:close/>
                    <a:moveTo>
                      <a:pt x="23" y="0"/>
                    </a:moveTo>
                    <a:cubicBezTo>
                      <a:pt x="17" y="0"/>
                      <a:pt x="14" y="3"/>
                      <a:pt x="14" y="7"/>
                    </a:cubicBezTo>
                    <a:cubicBezTo>
                      <a:pt x="14" y="11"/>
                      <a:pt x="18" y="14"/>
                      <a:pt x="23" y="14"/>
                    </a:cubicBezTo>
                    <a:cubicBezTo>
                      <a:pt x="28" y="14"/>
                      <a:pt x="31" y="11"/>
                      <a:pt x="31" y="7"/>
                    </a:cubicBezTo>
                    <a:cubicBezTo>
                      <a:pt x="31" y="3"/>
                      <a:pt x="28" y="0"/>
                      <a:pt x="23" y="0"/>
                    </a:cubicBezTo>
                    <a:close/>
                    <a:moveTo>
                      <a:pt x="16" y="46"/>
                    </a:move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0"/>
                      <a:pt x="21" y="27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3" y="27"/>
                      <a:pt x="24" y="30"/>
                      <a:pt x="25" y="33"/>
                    </a:cubicBezTo>
                    <a:cubicBezTo>
                      <a:pt x="29" y="46"/>
                      <a:pt x="29" y="46"/>
                      <a:pt x="29" y="46"/>
                    </a:cubicBezTo>
                    <a:lnTo>
                      <a:pt x="16" y="46"/>
                    </a:lnTo>
                    <a:close/>
                    <a:moveTo>
                      <a:pt x="31" y="53"/>
                    </a:moveTo>
                    <a:cubicBezTo>
                      <a:pt x="35" y="68"/>
                      <a:pt x="35" y="68"/>
                      <a:pt x="35" y="68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4" y="53"/>
                      <a:pt x="14" y="53"/>
                      <a:pt x="14" y="53"/>
                    </a:cubicBezTo>
                    <a:lnTo>
                      <a:pt x="31" y="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BA4CA4-268F-4219-80C5-7F2192E04E42}"/>
                </a:ext>
              </a:extLst>
            </p:cNvPr>
            <p:cNvGrpSpPr/>
            <p:nvPr userDrawn="1"/>
          </p:nvGrpSpPr>
          <p:grpSpPr>
            <a:xfrm>
              <a:off x="8212138" y="134938"/>
              <a:ext cx="647701" cy="676276"/>
              <a:chOff x="8212138" y="134938"/>
              <a:chExt cx="647701" cy="676276"/>
            </a:xfrm>
          </p:grpSpPr>
          <p:sp>
            <p:nvSpPr>
              <p:cNvPr id="9" name="Freeform 41">
                <a:extLst>
                  <a:ext uri="{FF2B5EF4-FFF2-40B4-BE49-F238E27FC236}">
                    <a16:creationId xmlns:a16="http://schemas.microsoft.com/office/drawing/2014/main" id="{183BD37A-FE1D-431B-A6C1-DD04DC39C1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372476" y="390526"/>
                <a:ext cx="141288" cy="160338"/>
              </a:xfrm>
              <a:custGeom>
                <a:avLst/>
                <a:gdLst>
                  <a:gd name="T0" fmla="*/ 89 w 89"/>
                  <a:gd name="T1" fmla="*/ 101 h 101"/>
                  <a:gd name="T2" fmla="*/ 89 w 89"/>
                  <a:gd name="T3" fmla="*/ 101 h 101"/>
                  <a:gd name="T4" fmla="*/ 50 w 89"/>
                  <a:gd name="T5" fmla="*/ 0 h 101"/>
                  <a:gd name="T6" fmla="*/ 50 w 89"/>
                  <a:gd name="T7" fmla="*/ 0 h 101"/>
                  <a:gd name="T8" fmla="*/ 0 w 89"/>
                  <a:gd name="T9" fmla="*/ 101 h 101"/>
                  <a:gd name="T10" fmla="*/ 89 w 89"/>
                  <a:gd name="T11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101">
                    <a:moveTo>
                      <a:pt x="89" y="101"/>
                    </a:moveTo>
                    <a:lnTo>
                      <a:pt x="89" y="101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101"/>
                    </a:lnTo>
                    <a:lnTo>
                      <a:pt x="89" y="10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42">
                <a:extLst>
                  <a:ext uri="{FF2B5EF4-FFF2-40B4-BE49-F238E27FC236}">
                    <a16:creationId xmlns:a16="http://schemas.microsoft.com/office/drawing/2014/main" id="{7DCC9927-93B0-43BE-B2BB-AC940A9009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564563" y="392113"/>
                <a:ext cx="141288" cy="158750"/>
              </a:xfrm>
              <a:custGeom>
                <a:avLst/>
                <a:gdLst>
                  <a:gd name="T0" fmla="*/ 89 w 89"/>
                  <a:gd name="T1" fmla="*/ 100 h 100"/>
                  <a:gd name="T2" fmla="*/ 89 w 89"/>
                  <a:gd name="T3" fmla="*/ 100 h 100"/>
                  <a:gd name="T4" fmla="*/ 49 w 89"/>
                  <a:gd name="T5" fmla="*/ 0 h 100"/>
                  <a:gd name="T6" fmla="*/ 49 w 89"/>
                  <a:gd name="T7" fmla="*/ 0 h 100"/>
                  <a:gd name="T8" fmla="*/ 38 w 89"/>
                  <a:gd name="T9" fmla="*/ 20 h 100"/>
                  <a:gd name="T10" fmla="*/ 21 w 89"/>
                  <a:gd name="T11" fmla="*/ 53 h 100"/>
                  <a:gd name="T12" fmla="*/ 6 w 89"/>
                  <a:gd name="T13" fmla="*/ 85 h 100"/>
                  <a:gd name="T14" fmla="*/ 0 w 89"/>
                  <a:gd name="T15" fmla="*/ 100 h 100"/>
                  <a:gd name="T16" fmla="*/ 89 w 89"/>
                  <a:gd name="T1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100">
                    <a:moveTo>
                      <a:pt x="89" y="100"/>
                    </a:moveTo>
                    <a:lnTo>
                      <a:pt x="89" y="10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38" y="20"/>
                    </a:lnTo>
                    <a:lnTo>
                      <a:pt x="21" y="53"/>
                    </a:lnTo>
                    <a:lnTo>
                      <a:pt x="6" y="85"/>
                    </a:lnTo>
                    <a:lnTo>
                      <a:pt x="0" y="100"/>
                    </a:lnTo>
                    <a:lnTo>
                      <a:pt x="89" y="1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43">
                <a:extLst>
                  <a:ext uri="{FF2B5EF4-FFF2-40B4-BE49-F238E27FC236}">
                    <a16:creationId xmlns:a16="http://schemas.microsoft.com/office/drawing/2014/main" id="{E3AB9C2D-9E14-4CFA-8ABA-7A6CCBA384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12138" y="298451"/>
                <a:ext cx="646113" cy="512763"/>
              </a:xfrm>
              <a:custGeom>
                <a:avLst/>
                <a:gdLst>
                  <a:gd name="T0" fmla="*/ 205 w 407"/>
                  <a:gd name="T1" fmla="*/ 194 h 323"/>
                  <a:gd name="T2" fmla="*/ 195 w 407"/>
                  <a:gd name="T3" fmla="*/ 214 h 323"/>
                  <a:gd name="T4" fmla="*/ 151 w 407"/>
                  <a:gd name="T5" fmla="*/ 305 h 323"/>
                  <a:gd name="T6" fmla="*/ 145 w 407"/>
                  <a:gd name="T7" fmla="*/ 323 h 323"/>
                  <a:gd name="T8" fmla="*/ 120 w 407"/>
                  <a:gd name="T9" fmla="*/ 323 h 323"/>
                  <a:gd name="T10" fmla="*/ 127 w 407"/>
                  <a:gd name="T11" fmla="*/ 310 h 323"/>
                  <a:gd name="T12" fmla="*/ 144 w 407"/>
                  <a:gd name="T13" fmla="*/ 277 h 323"/>
                  <a:gd name="T14" fmla="*/ 194 w 407"/>
                  <a:gd name="T15" fmla="*/ 175 h 323"/>
                  <a:gd name="T16" fmla="*/ 195 w 407"/>
                  <a:gd name="T17" fmla="*/ 171 h 323"/>
                  <a:gd name="T18" fmla="*/ 192 w 407"/>
                  <a:gd name="T19" fmla="*/ 171 h 323"/>
                  <a:gd name="T20" fmla="*/ 98 w 407"/>
                  <a:gd name="T21" fmla="*/ 171 h 323"/>
                  <a:gd name="T22" fmla="*/ 93 w 407"/>
                  <a:gd name="T23" fmla="*/ 174 h 323"/>
                  <a:gd name="T24" fmla="*/ 30 w 407"/>
                  <a:gd name="T25" fmla="*/ 309 h 323"/>
                  <a:gd name="T26" fmla="*/ 27 w 407"/>
                  <a:gd name="T27" fmla="*/ 316 h 323"/>
                  <a:gd name="T28" fmla="*/ 0 w 407"/>
                  <a:gd name="T29" fmla="*/ 323 h 323"/>
                  <a:gd name="T30" fmla="*/ 6 w 407"/>
                  <a:gd name="T31" fmla="*/ 310 h 323"/>
                  <a:gd name="T32" fmla="*/ 27 w 407"/>
                  <a:gd name="T33" fmla="*/ 270 h 323"/>
                  <a:gd name="T34" fmla="*/ 80 w 407"/>
                  <a:gd name="T35" fmla="*/ 162 h 323"/>
                  <a:gd name="T36" fmla="*/ 153 w 407"/>
                  <a:gd name="T37" fmla="*/ 12 h 323"/>
                  <a:gd name="T38" fmla="*/ 158 w 407"/>
                  <a:gd name="T39" fmla="*/ 0 h 323"/>
                  <a:gd name="T40" fmla="*/ 212 w 407"/>
                  <a:gd name="T41" fmla="*/ 136 h 323"/>
                  <a:gd name="T42" fmla="*/ 279 w 407"/>
                  <a:gd name="T43" fmla="*/ 0 h 323"/>
                  <a:gd name="T44" fmla="*/ 285 w 407"/>
                  <a:gd name="T45" fmla="*/ 16 h 323"/>
                  <a:gd name="T46" fmla="*/ 400 w 407"/>
                  <a:gd name="T47" fmla="*/ 306 h 323"/>
                  <a:gd name="T48" fmla="*/ 403 w 407"/>
                  <a:gd name="T49" fmla="*/ 315 h 323"/>
                  <a:gd name="T50" fmla="*/ 371 w 407"/>
                  <a:gd name="T51" fmla="*/ 323 h 323"/>
                  <a:gd name="T52" fmla="*/ 369 w 407"/>
                  <a:gd name="T53" fmla="*/ 310 h 323"/>
                  <a:gd name="T54" fmla="*/ 357 w 407"/>
                  <a:gd name="T55" fmla="*/ 277 h 323"/>
                  <a:gd name="T56" fmla="*/ 316 w 407"/>
                  <a:gd name="T57" fmla="*/ 171 h 323"/>
                  <a:gd name="T58" fmla="*/ 227 w 407"/>
                  <a:gd name="T59" fmla="*/ 171 h 323"/>
                  <a:gd name="T60" fmla="*/ 271 w 407"/>
                  <a:gd name="T61" fmla="*/ 285 h 323"/>
                  <a:gd name="T62" fmla="*/ 251 w 407"/>
                  <a:gd name="T63" fmla="*/ 323 h 323"/>
                  <a:gd name="T64" fmla="*/ 249 w 407"/>
                  <a:gd name="T65" fmla="*/ 309 h 323"/>
                  <a:gd name="T66" fmla="*/ 234 w 407"/>
                  <a:gd name="T67" fmla="*/ 272 h 323"/>
                  <a:gd name="T68" fmla="*/ 206 w 407"/>
                  <a:gd name="T69" fmla="*/ 197 h 323"/>
                  <a:gd name="T70" fmla="*/ 205 w 407"/>
                  <a:gd name="T71" fmla="*/ 194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7" h="323">
                    <a:moveTo>
                      <a:pt x="205" y="194"/>
                    </a:moveTo>
                    <a:lnTo>
                      <a:pt x="205" y="194"/>
                    </a:lnTo>
                    <a:lnTo>
                      <a:pt x="195" y="214"/>
                    </a:lnTo>
                    <a:lnTo>
                      <a:pt x="195" y="214"/>
                    </a:lnTo>
                    <a:lnTo>
                      <a:pt x="151" y="305"/>
                    </a:lnTo>
                    <a:lnTo>
                      <a:pt x="151" y="305"/>
                    </a:lnTo>
                    <a:lnTo>
                      <a:pt x="147" y="314"/>
                    </a:lnTo>
                    <a:lnTo>
                      <a:pt x="145" y="323"/>
                    </a:lnTo>
                    <a:lnTo>
                      <a:pt x="120" y="323"/>
                    </a:lnTo>
                    <a:lnTo>
                      <a:pt x="120" y="323"/>
                    </a:lnTo>
                    <a:lnTo>
                      <a:pt x="127" y="310"/>
                    </a:lnTo>
                    <a:lnTo>
                      <a:pt x="127" y="310"/>
                    </a:lnTo>
                    <a:lnTo>
                      <a:pt x="144" y="277"/>
                    </a:lnTo>
                    <a:lnTo>
                      <a:pt x="144" y="277"/>
                    </a:lnTo>
                    <a:lnTo>
                      <a:pt x="194" y="175"/>
                    </a:lnTo>
                    <a:lnTo>
                      <a:pt x="194" y="175"/>
                    </a:lnTo>
                    <a:lnTo>
                      <a:pt x="195" y="171"/>
                    </a:lnTo>
                    <a:lnTo>
                      <a:pt x="195" y="171"/>
                    </a:lnTo>
                    <a:lnTo>
                      <a:pt x="192" y="171"/>
                    </a:lnTo>
                    <a:lnTo>
                      <a:pt x="192" y="171"/>
                    </a:lnTo>
                    <a:lnTo>
                      <a:pt x="98" y="171"/>
                    </a:lnTo>
                    <a:lnTo>
                      <a:pt x="98" y="171"/>
                    </a:lnTo>
                    <a:lnTo>
                      <a:pt x="96" y="171"/>
                    </a:lnTo>
                    <a:lnTo>
                      <a:pt x="93" y="174"/>
                    </a:lnTo>
                    <a:lnTo>
                      <a:pt x="93" y="174"/>
                    </a:lnTo>
                    <a:lnTo>
                      <a:pt x="30" y="309"/>
                    </a:lnTo>
                    <a:lnTo>
                      <a:pt x="30" y="309"/>
                    </a:lnTo>
                    <a:lnTo>
                      <a:pt x="27" y="316"/>
                    </a:lnTo>
                    <a:lnTo>
                      <a:pt x="25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6" y="310"/>
                    </a:lnTo>
                    <a:lnTo>
                      <a:pt x="6" y="310"/>
                    </a:lnTo>
                    <a:lnTo>
                      <a:pt x="27" y="270"/>
                    </a:lnTo>
                    <a:lnTo>
                      <a:pt x="27" y="270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153" y="12"/>
                    </a:lnTo>
                    <a:lnTo>
                      <a:pt x="153" y="12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212" y="136"/>
                    </a:lnTo>
                    <a:lnTo>
                      <a:pt x="212" y="136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85" y="16"/>
                    </a:lnTo>
                    <a:lnTo>
                      <a:pt x="285" y="16"/>
                    </a:lnTo>
                    <a:lnTo>
                      <a:pt x="400" y="306"/>
                    </a:lnTo>
                    <a:lnTo>
                      <a:pt x="400" y="306"/>
                    </a:lnTo>
                    <a:lnTo>
                      <a:pt x="403" y="315"/>
                    </a:lnTo>
                    <a:lnTo>
                      <a:pt x="407" y="323"/>
                    </a:lnTo>
                    <a:lnTo>
                      <a:pt x="371" y="323"/>
                    </a:lnTo>
                    <a:lnTo>
                      <a:pt x="371" y="323"/>
                    </a:lnTo>
                    <a:lnTo>
                      <a:pt x="369" y="310"/>
                    </a:lnTo>
                    <a:lnTo>
                      <a:pt x="366" y="299"/>
                    </a:lnTo>
                    <a:lnTo>
                      <a:pt x="357" y="277"/>
                    </a:lnTo>
                    <a:lnTo>
                      <a:pt x="357" y="277"/>
                    </a:lnTo>
                    <a:lnTo>
                      <a:pt x="316" y="171"/>
                    </a:lnTo>
                    <a:lnTo>
                      <a:pt x="227" y="171"/>
                    </a:lnTo>
                    <a:lnTo>
                      <a:pt x="227" y="171"/>
                    </a:lnTo>
                    <a:lnTo>
                      <a:pt x="257" y="248"/>
                    </a:lnTo>
                    <a:lnTo>
                      <a:pt x="271" y="285"/>
                    </a:lnTo>
                    <a:lnTo>
                      <a:pt x="287" y="323"/>
                    </a:lnTo>
                    <a:lnTo>
                      <a:pt x="251" y="323"/>
                    </a:lnTo>
                    <a:lnTo>
                      <a:pt x="251" y="323"/>
                    </a:lnTo>
                    <a:lnTo>
                      <a:pt x="249" y="309"/>
                    </a:lnTo>
                    <a:lnTo>
                      <a:pt x="244" y="297"/>
                    </a:lnTo>
                    <a:lnTo>
                      <a:pt x="234" y="272"/>
                    </a:lnTo>
                    <a:lnTo>
                      <a:pt x="234" y="272"/>
                    </a:lnTo>
                    <a:lnTo>
                      <a:pt x="206" y="197"/>
                    </a:lnTo>
                    <a:lnTo>
                      <a:pt x="206" y="197"/>
                    </a:lnTo>
                    <a:lnTo>
                      <a:pt x="205" y="1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45">
                <a:extLst>
                  <a:ext uri="{FF2B5EF4-FFF2-40B4-BE49-F238E27FC236}">
                    <a16:creationId xmlns:a16="http://schemas.microsoft.com/office/drawing/2014/main" id="{6361CB9F-B6E2-4A6C-AEF1-FA88580E70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20101" y="147638"/>
                <a:ext cx="85725" cy="101600"/>
              </a:xfrm>
              <a:custGeom>
                <a:avLst/>
                <a:gdLst>
                  <a:gd name="T0" fmla="*/ 0 w 54"/>
                  <a:gd name="T1" fmla="*/ 32 h 64"/>
                  <a:gd name="T2" fmla="*/ 0 w 54"/>
                  <a:gd name="T3" fmla="*/ 32 h 64"/>
                  <a:gd name="T4" fmla="*/ 0 w 54"/>
                  <a:gd name="T5" fmla="*/ 37 h 64"/>
                  <a:gd name="T6" fmla="*/ 1 w 54"/>
                  <a:gd name="T7" fmla="*/ 42 h 64"/>
                  <a:gd name="T8" fmla="*/ 3 w 54"/>
                  <a:gd name="T9" fmla="*/ 46 h 64"/>
                  <a:gd name="T10" fmla="*/ 5 w 54"/>
                  <a:gd name="T11" fmla="*/ 52 h 64"/>
                  <a:gd name="T12" fmla="*/ 5 w 54"/>
                  <a:gd name="T13" fmla="*/ 52 h 64"/>
                  <a:gd name="T14" fmla="*/ 10 w 54"/>
                  <a:gd name="T15" fmla="*/ 56 h 64"/>
                  <a:gd name="T16" fmla="*/ 14 w 54"/>
                  <a:gd name="T17" fmla="*/ 59 h 64"/>
                  <a:gd name="T18" fmla="*/ 19 w 54"/>
                  <a:gd name="T19" fmla="*/ 63 h 64"/>
                  <a:gd name="T20" fmla="*/ 24 w 54"/>
                  <a:gd name="T21" fmla="*/ 64 h 64"/>
                  <a:gd name="T22" fmla="*/ 30 w 54"/>
                  <a:gd name="T23" fmla="*/ 64 h 64"/>
                  <a:gd name="T24" fmla="*/ 34 w 54"/>
                  <a:gd name="T25" fmla="*/ 63 h 64"/>
                  <a:gd name="T26" fmla="*/ 40 w 54"/>
                  <a:gd name="T27" fmla="*/ 59 h 64"/>
                  <a:gd name="T28" fmla="*/ 44 w 54"/>
                  <a:gd name="T29" fmla="*/ 56 h 64"/>
                  <a:gd name="T30" fmla="*/ 44 w 54"/>
                  <a:gd name="T31" fmla="*/ 56 h 64"/>
                  <a:gd name="T32" fmla="*/ 48 w 54"/>
                  <a:gd name="T33" fmla="*/ 50 h 64"/>
                  <a:gd name="T34" fmla="*/ 52 w 54"/>
                  <a:gd name="T35" fmla="*/ 45 h 64"/>
                  <a:gd name="T36" fmla="*/ 53 w 54"/>
                  <a:gd name="T37" fmla="*/ 39 h 64"/>
                  <a:gd name="T38" fmla="*/ 54 w 54"/>
                  <a:gd name="T39" fmla="*/ 33 h 64"/>
                  <a:gd name="T40" fmla="*/ 54 w 54"/>
                  <a:gd name="T41" fmla="*/ 27 h 64"/>
                  <a:gd name="T42" fmla="*/ 52 w 54"/>
                  <a:gd name="T43" fmla="*/ 21 h 64"/>
                  <a:gd name="T44" fmla="*/ 50 w 54"/>
                  <a:gd name="T45" fmla="*/ 15 h 64"/>
                  <a:gd name="T46" fmla="*/ 46 w 54"/>
                  <a:gd name="T47" fmla="*/ 10 h 64"/>
                  <a:gd name="T48" fmla="*/ 46 w 54"/>
                  <a:gd name="T49" fmla="*/ 10 h 64"/>
                  <a:gd name="T50" fmla="*/ 43 w 54"/>
                  <a:gd name="T51" fmla="*/ 6 h 64"/>
                  <a:gd name="T52" fmla="*/ 39 w 54"/>
                  <a:gd name="T53" fmla="*/ 3 h 64"/>
                  <a:gd name="T54" fmla="*/ 35 w 54"/>
                  <a:gd name="T55" fmla="*/ 2 h 64"/>
                  <a:gd name="T56" fmla="*/ 31 w 54"/>
                  <a:gd name="T57" fmla="*/ 1 h 64"/>
                  <a:gd name="T58" fmla="*/ 25 w 54"/>
                  <a:gd name="T59" fmla="*/ 0 h 64"/>
                  <a:gd name="T60" fmla="*/ 21 w 54"/>
                  <a:gd name="T61" fmla="*/ 1 h 64"/>
                  <a:gd name="T62" fmla="*/ 16 w 54"/>
                  <a:gd name="T63" fmla="*/ 3 h 64"/>
                  <a:gd name="T64" fmla="*/ 12 w 54"/>
                  <a:gd name="T65" fmla="*/ 5 h 64"/>
                  <a:gd name="T66" fmla="*/ 12 w 54"/>
                  <a:gd name="T67" fmla="*/ 5 h 64"/>
                  <a:gd name="T68" fmla="*/ 7 w 54"/>
                  <a:gd name="T69" fmla="*/ 11 h 64"/>
                  <a:gd name="T70" fmla="*/ 3 w 54"/>
                  <a:gd name="T71" fmla="*/ 16 h 64"/>
                  <a:gd name="T72" fmla="*/ 1 w 54"/>
                  <a:gd name="T73" fmla="*/ 24 h 64"/>
                  <a:gd name="T74" fmla="*/ 0 w 54"/>
                  <a:gd name="T75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4" h="64">
                    <a:moveTo>
                      <a:pt x="0" y="32"/>
                    </a:moveTo>
                    <a:lnTo>
                      <a:pt x="0" y="32"/>
                    </a:lnTo>
                    <a:lnTo>
                      <a:pt x="0" y="37"/>
                    </a:lnTo>
                    <a:lnTo>
                      <a:pt x="1" y="42"/>
                    </a:lnTo>
                    <a:lnTo>
                      <a:pt x="3" y="46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10" y="56"/>
                    </a:lnTo>
                    <a:lnTo>
                      <a:pt x="14" y="59"/>
                    </a:lnTo>
                    <a:lnTo>
                      <a:pt x="19" y="63"/>
                    </a:lnTo>
                    <a:lnTo>
                      <a:pt x="24" y="64"/>
                    </a:lnTo>
                    <a:lnTo>
                      <a:pt x="30" y="64"/>
                    </a:lnTo>
                    <a:lnTo>
                      <a:pt x="34" y="63"/>
                    </a:lnTo>
                    <a:lnTo>
                      <a:pt x="40" y="59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8" y="50"/>
                    </a:lnTo>
                    <a:lnTo>
                      <a:pt x="52" y="45"/>
                    </a:lnTo>
                    <a:lnTo>
                      <a:pt x="53" y="39"/>
                    </a:lnTo>
                    <a:lnTo>
                      <a:pt x="54" y="33"/>
                    </a:lnTo>
                    <a:lnTo>
                      <a:pt x="54" y="27"/>
                    </a:lnTo>
                    <a:lnTo>
                      <a:pt x="52" y="21"/>
                    </a:lnTo>
                    <a:lnTo>
                      <a:pt x="50" y="15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3" y="6"/>
                    </a:lnTo>
                    <a:lnTo>
                      <a:pt x="39" y="3"/>
                    </a:lnTo>
                    <a:lnTo>
                      <a:pt x="35" y="2"/>
                    </a:lnTo>
                    <a:lnTo>
                      <a:pt x="31" y="1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6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7" y="11"/>
                    </a:lnTo>
                    <a:lnTo>
                      <a:pt x="3" y="16"/>
                    </a:lnTo>
                    <a:lnTo>
                      <a:pt x="1" y="24"/>
                    </a:lnTo>
                    <a:lnTo>
                      <a:pt x="0" y="3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6">
                <a:extLst>
                  <a:ext uri="{FF2B5EF4-FFF2-40B4-BE49-F238E27FC236}">
                    <a16:creationId xmlns:a16="http://schemas.microsoft.com/office/drawing/2014/main" id="{42F6394E-62F4-4D2E-9FA6-6993C1E09C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385176" y="134938"/>
                <a:ext cx="155575" cy="127000"/>
              </a:xfrm>
              <a:custGeom>
                <a:avLst/>
                <a:gdLst>
                  <a:gd name="T0" fmla="*/ 48 w 98"/>
                  <a:gd name="T1" fmla="*/ 0 h 80"/>
                  <a:gd name="T2" fmla="*/ 48 w 98"/>
                  <a:gd name="T3" fmla="*/ 0 h 80"/>
                  <a:gd name="T4" fmla="*/ 59 w 98"/>
                  <a:gd name="T5" fmla="*/ 1 h 80"/>
                  <a:gd name="T6" fmla="*/ 69 w 98"/>
                  <a:gd name="T7" fmla="*/ 3 h 80"/>
                  <a:gd name="T8" fmla="*/ 79 w 98"/>
                  <a:gd name="T9" fmla="*/ 9 h 80"/>
                  <a:gd name="T10" fmla="*/ 87 w 98"/>
                  <a:gd name="T11" fmla="*/ 15 h 80"/>
                  <a:gd name="T12" fmla="*/ 87 w 98"/>
                  <a:gd name="T13" fmla="*/ 15 h 80"/>
                  <a:gd name="T14" fmla="*/ 92 w 98"/>
                  <a:gd name="T15" fmla="*/ 21 h 80"/>
                  <a:gd name="T16" fmla="*/ 96 w 98"/>
                  <a:gd name="T17" fmla="*/ 28 h 80"/>
                  <a:gd name="T18" fmla="*/ 97 w 98"/>
                  <a:gd name="T19" fmla="*/ 34 h 80"/>
                  <a:gd name="T20" fmla="*/ 98 w 98"/>
                  <a:gd name="T21" fmla="*/ 42 h 80"/>
                  <a:gd name="T22" fmla="*/ 97 w 98"/>
                  <a:gd name="T23" fmla="*/ 49 h 80"/>
                  <a:gd name="T24" fmla="*/ 95 w 98"/>
                  <a:gd name="T25" fmla="*/ 55 h 80"/>
                  <a:gd name="T26" fmla="*/ 91 w 98"/>
                  <a:gd name="T27" fmla="*/ 61 h 80"/>
                  <a:gd name="T28" fmla="*/ 86 w 98"/>
                  <a:gd name="T29" fmla="*/ 67 h 80"/>
                  <a:gd name="T30" fmla="*/ 86 w 98"/>
                  <a:gd name="T31" fmla="*/ 67 h 80"/>
                  <a:gd name="T32" fmla="*/ 81 w 98"/>
                  <a:gd name="T33" fmla="*/ 71 h 80"/>
                  <a:gd name="T34" fmla="*/ 76 w 98"/>
                  <a:gd name="T35" fmla="*/ 74 h 80"/>
                  <a:gd name="T36" fmla="*/ 72 w 98"/>
                  <a:gd name="T37" fmla="*/ 77 h 80"/>
                  <a:gd name="T38" fmla="*/ 66 w 98"/>
                  <a:gd name="T39" fmla="*/ 78 h 80"/>
                  <a:gd name="T40" fmla="*/ 54 w 98"/>
                  <a:gd name="T41" fmla="*/ 80 h 80"/>
                  <a:gd name="T42" fmla="*/ 42 w 98"/>
                  <a:gd name="T43" fmla="*/ 80 h 80"/>
                  <a:gd name="T44" fmla="*/ 42 w 98"/>
                  <a:gd name="T45" fmla="*/ 80 h 80"/>
                  <a:gd name="T46" fmla="*/ 33 w 98"/>
                  <a:gd name="T47" fmla="*/ 79 h 80"/>
                  <a:gd name="T48" fmla="*/ 24 w 98"/>
                  <a:gd name="T49" fmla="*/ 76 h 80"/>
                  <a:gd name="T50" fmla="*/ 16 w 98"/>
                  <a:gd name="T51" fmla="*/ 72 h 80"/>
                  <a:gd name="T52" fmla="*/ 9 w 98"/>
                  <a:gd name="T53" fmla="*/ 65 h 80"/>
                  <a:gd name="T54" fmla="*/ 9 w 98"/>
                  <a:gd name="T55" fmla="*/ 65 h 80"/>
                  <a:gd name="T56" fmla="*/ 4 w 98"/>
                  <a:gd name="T57" fmla="*/ 58 h 80"/>
                  <a:gd name="T58" fmla="*/ 1 w 98"/>
                  <a:gd name="T59" fmla="*/ 51 h 80"/>
                  <a:gd name="T60" fmla="*/ 0 w 98"/>
                  <a:gd name="T61" fmla="*/ 43 h 80"/>
                  <a:gd name="T62" fmla="*/ 0 w 98"/>
                  <a:gd name="T63" fmla="*/ 36 h 80"/>
                  <a:gd name="T64" fmla="*/ 1 w 98"/>
                  <a:gd name="T65" fmla="*/ 29 h 80"/>
                  <a:gd name="T66" fmla="*/ 4 w 98"/>
                  <a:gd name="T67" fmla="*/ 22 h 80"/>
                  <a:gd name="T68" fmla="*/ 9 w 98"/>
                  <a:gd name="T69" fmla="*/ 17 h 80"/>
                  <a:gd name="T70" fmla="*/ 14 w 98"/>
                  <a:gd name="T71" fmla="*/ 11 h 80"/>
                  <a:gd name="T72" fmla="*/ 14 w 98"/>
                  <a:gd name="T73" fmla="*/ 11 h 80"/>
                  <a:gd name="T74" fmla="*/ 22 w 98"/>
                  <a:gd name="T75" fmla="*/ 6 h 80"/>
                  <a:gd name="T76" fmla="*/ 31 w 98"/>
                  <a:gd name="T77" fmla="*/ 2 h 80"/>
                  <a:gd name="T78" fmla="*/ 40 w 98"/>
                  <a:gd name="T79" fmla="*/ 1 h 80"/>
                  <a:gd name="T80" fmla="*/ 48 w 98"/>
                  <a:gd name="T8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8" h="80">
                    <a:moveTo>
                      <a:pt x="48" y="0"/>
                    </a:moveTo>
                    <a:lnTo>
                      <a:pt x="48" y="0"/>
                    </a:lnTo>
                    <a:lnTo>
                      <a:pt x="59" y="1"/>
                    </a:lnTo>
                    <a:lnTo>
                      <a:pt x="69" y="3"/>
                    </a:lnTo>
                    <a:lnTo>
                      <a:pt x="79" y="9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92" y="21"/>
                    </a:lnTo>
                    <a:lnTo>
                      <a:pt x="96" y="28"/>
                    </a:lnTo>
                    <a:lnTo>
                      <a:pt x="97" y="34"/>
                    </a:lnTo>
                    <a:lnTo>
                      <a:pt x="98" y="42"/>
                    </a:lnTo>
                    <a:lnTo>
                      <a:pt x="97" y="49"/>
                    </a:lnTo>
                    <a:lnTo>
                      <a:pt x="95" y="55"/>
                    </a:lnTo>
                    <a:lnTo>
                      <a:pt x="91" y="61"/>
                    </a:lnTo>
                    <a:lnTo>
                      <a:pt x="86" y="67"/>
                    </a:lnTo>
                    <a:lnTo>
                      <a:pt x="86" y="67"/>
                    </a:lnTo>
                    <a:lnTo>
                      <a:pt x="81" y="71"/>
                    </a:lnTo>
                    <a:lnTo>
                      <a:pt x="76" y="74"/>
                    </a:lnTo>
                    <a:lnTo>
                      <a:pt x="72" y="77"/>
                    </a:lnTo>
                    <a:lnTo>
                      <a:pt x="66" y="78"/>
                    </a:lnTo>
                    <a:lnTo>
                      <a:pt x="54" y="80"/>
                    </a:lnTo>
                    <a:lnTo>
                      <a:pt x="42" y="80"/>
                    </a:lnTo>
                    <a:lnTo>
                      <a:pt x="42" y="80"/>
                    </a:lnTo>
                    <a:lnTo>
                      <a:pt x="33" y="79"/>
                    </a:lnTo>
                    <a:lnTo>
                      <a:pt x="24" y="76"/>
                    </a:lnTo>
                    <a:lnTo>
                      <a:pt x="16" y="72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4" y="58"/>
                    </a:lnTo>
                    <a:lnTo>
                      <a:pt x="1" y="51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4" y="22"/>
                    </a:lnTo>
                    <a:lnTo>
                      <a:pt x="9" y="17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22" y="6"/>
                    </a:lnTo>
                    <a:lnTo>
                      <a:pt x="31" y="2"/>
                    </a:lnTo>
                    <a:lnTo>
                      <a:pt x="40" y="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0CF3463A-F780-4FED-96D7-3874EDB00EA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213726" y="298451"/>
                <a:ext cx="646113" cy="511175"/>
              </a:xfrm>
              <a:custGeom>
                <a:avLst/>
                <a:gdLst>
                  <a:gd name="T0" fmla="*/ 173 w 370"/>
                  <a:gd name="T1" fmla="*/ 145 h 293"/>
                  <a:gd name="T2" fmla="*/ 137 w 370"/>
                  <a:gd name="T3" fmla="*/ 53 h 293"/>
                  <a:gd name="T4" fmla="*/ 92 w 370"/>
                  <a:gd name="T5" fmla="*/ 145 h 293"/>
                  <a:gd name="T6" fmla="*/ 173 w 370"/>
                  <a:gd name="T7" fmla="*/ 145 h 293"/>
                  <a:gd name="T8" fmla="*/ 282 w 370"/>
                  <a:gd name="T9" fmla="*/ 145 h 293"/>
                  <a:gd name="T10" fmla="*/ 246 w 370"/>
                  <a:gd name="T11" fmla="*/ 54 h 293"/>
                  <a:gd name="T12" fmla="*/ 202 w 370"/>
                  <a:gd name="T13" fmla="*/ 145 h 293"/>
                  <a:gd name="T14" fmla="*/ 282 w 370"/>
                  <a:gd name="T15" fmla="*/ 145 h 293"/>
                  <a:gd name="T16" fmla="*/ 186 w 370"/>
                  <a:gd name="T17" fmla="*/ 176 h 293"/>
                  <a:gd name="T18" fmla="*/ 177 w 370"/>
                  <a:gd name="T19" fmla="*/ 195 h 293"/>
                  <a:gd name="T20" fmla="*/ 137 w 370"/>
                  <a:gd name="T21" fmla="*/ 277 h 293"/>
                  <a:gd name="T22" fmla="*/ 132 w 370"/>
                  <a:gd name="T23" fmla="*/ 293 h 293"/>
                  <a:gd name="T24" fmla="*/ 109 w 370"/>
                  <a:gd name="T25" fmla="*/ 293 h 293"/>
                  <a:gd name="T26" fmla="*/ 115 w 370"/>
                  <a:gd name="T27" fmla="*/ 282 h 293"/>
                  <a:gd name="T28" fmla="*/ 131 w 370"/>
                  <a:gd name="T29" fmla="*/ 252 h 293"/>
                  <a:gd name="T30" fmla="*/ 176 w 370"/>
                  <a:gd name="T31" fmla="*/ 159 h 293"/>
                  <a:gd name="T32" fmla="*/ 177 w 370"/>
                  <a:gd name="T33" fmla="*/ 156 h 293"/>
                  <a:gd name="T34" fmla="*/ 174 w 370"/>
                  <a:gd name="T35" fmla="*/ 156 h 293"/>
                  <a:gd name="T36" fmla="*/ 89 w 370"/>
                  <a:gd name="T37" fmla="*/ 156 h 293"/>
                  <a:gd name="T38" fmla="*/ 85 w 370"/>
                  <a:gd name="T39" fmla="*/ 158 h 293"/>
                  <a:gd name="T40" fmla="*/ 27 w 370"/>
                  <a:gd name="T41" fmla="*/ 281 h 293"/>
                  <a:gd name="T42" fmla="*/ 23 w 370"/>
                  <a:gd name="T43" fmla="*/ 293 h 293"/>
                  <a:gd name="T44" fmla="*/ 0 w 370"/>
                  <a:gd name="T45" fmla="*/ 293 h 293"/>
                  <a:gd name="T46" fmla="*/ 6 w 370"/>
                  <a:gd name="T47" fmla="*/ 282 h 293"/>
                  <a:gd name="T48" fmla="*/ 25 w 370"/>
                  <a:gd name="T49" fmla="*/ 245 h 293"/>
                  <a:gd name="T50" fmla="*/ 73 w 370"/>
                  <a:gd name="T51" fmla="*/ 147 h 293"/>
                  <a:gd name="T52" fmla="*/ 139 w 370"/>
                  <a:gd name="T53" fmla="*/ 11 h 293"/>
                  <a:gd name="T54" fmla="*/ 144 w 370"/>
                  <a:gd name="T55" fmla="*/ 0 h 293"/>
                  <a:gd name="T56" fmla="*/ 193 w 370"/>
                  <a:gd name="T57" fmla="*/ 124 h 293"/>
                  <a:gd name="T58" fmla="*/ 253 w 370"/>
                  <a:gd name="T59" fmla="*/ 0 h 293"/>
                  <a:gd name="T60" fmla="*/ 259 w 370"/>
                  <a:gd name="T61" fmla="*/ 15 h 293"/>
                  <a:gd name="T62" fmla="*/ 363 w 370"/>
                  <a:gd name="T63" fmla="*/ 278 h 293"/>
                  <a:gd name="T64" fmla="*/ 370 w 370"/>
                  <a:gd name="T65" fmla="*/ 293 h 293"/>
                  <a:gd name="T66" fmla="*/ 337 w 370"/>
                  <a:gd name="T67" fmla="*/ 293 h 293"/>
                  <a:gd name="T68" fmla="*/ 324 w 370"/>
                  <a:gd name="T69" fmla="*/ 252 h 293"/>
                  <a:gd name="T70" fmla="*/ 287 w 370"/>
                  <a:gd name="T71" fmla="*/ 156 h 293"/>
                  <a:gd name="T72" fmla="*/ 206 w 370"/>
                  <a:gd name="T73" fmla="*/ 156 h 293"/>
                  <a:gd name="T74" fmla="*/ 261 w 370"/>
                  <a:gd name="T75" fmla="*/ 293 h 293"/>
                  <a:gd name="T76" fmla="*/ 228 w 370"/>
                  <a:gd name="T77" fmla="*/ 293 h 293"/>
                  <a:gd name="T78" fmla="*/ 213 w 370"/>
                  <a:gd name="T79" fmla="*/ 247 h 293"/>
                  <a:gd name="T80" fmla="*/ 187 w 370"/>
                  <a:gd name="T81" fmla="*/ 179 h 293"/>
                  <a:gd name="T82" fmla="*/ 186 w 370"/>
                  <a:gd name="T83" fmla="*/ 176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0" h="293">
                    <a:moveTo>
                      <a:pt x="173" y="145"/>
                    </a:moveTo>
                    <a:cubicBezTo>
                      <a:pt x="161" y="115"/>
                      <a:pt x="149" y="84"/>
                      <a:pt x="137" y="53"/>
                    </a:cubicBezTo>
                    <a:cubicBezTo>
                      <a:pt x="122" y="84"/>
                      <a:pt x="107" y="115"/>
                      <a:pt x="92" y="145"/>
                    </a:cubicBezTo>
                    <a:lnTo>
                      <a:pt x="173" y="145"/>
                    </a:lnTo>
                    <a:close/>
                    <a:moveTo>
                      <a:pt x="282" y="145"/>
                    </a:moveTo>
                    <a:cubicBezTo>
                      <a:pt x="270" y="114"/>
                      <a:pt x="258" y="84"/>
                      <a:pt x="246" y="54"/>
                    </a:cubicBezTo>
                    <a:cubicBezTo>
                      <a:pt x="239" y="64"/>
                      <a:pt x="201" y="143"/>
                      <a:pt x="202" y="145"/>
                    </a:cubicBezTo>
                    <a:lnTo>
                      <a:pt x="282" y="145"/>
                    </a:lnTo>
                    <a:close/>
                    <a:moveTo>
                      <a:pt x="186" y="176"/>
                    </a:moveTo>
                    <a:cubicBezTo>
                      <a:pt x="183" y="183"/>
                      <a:pt x="180" y="189"/>
                      <a:pt x="177" y="195"/>
                    </a:cubicBezTo>
                    <a:cubicBezTo>
                      <a:pt x="164" y="222"/>
                      <a:pt x="150" y="250"/>
                      <a:pt x="137" y="277"/>
                    </a:cubicBezTo>
                    <a:cubicBezTo>
                      <a:pt x="135" y="282"/>
                      <a:pt x="134" y="288"/>
                      <a:pt x="132" y="293"/>
                    </a:cubicBezTo>
                    <a:cubicBezTo>
                      <a:pt x="109" y="293"/>
                      <a:pt x="109" y="293"/>
                      <a:pt x="109" y="293"/>
                    </a:cubicBezTo>
                    <a:cubicBezTo>
                      <a:pt x="111" y="289"/>
                      <a:pt x="113" y="286"/>
                      <a:pt x="115" y="282"/>
                    </a:cubicBezTo>
                    <a:cubicBezTo>
                      <a:pt x="121" y="272"/>
                      <a:pt x="126" y="262"/>
                      <a:pt x="131" y="252"/>
                    </a:cubicBezTo>
                    <a:cubicBezTo>
                      <a:pt x="146" y="221"/>
                      <a:pt x="161" y="190"/>
                      <a:pt x="176" y="159"/>
                    </a:cubicBezTo>
                    <a:cubicBezTo>
                      <a:pt x="176" y="158"/>
                      <a:pt x="177" y="157"/>
                      <a:pt x="177" y="156"/>
                    </a:cubicBezTo>
                    <a:cubicBezTo>
                      <a:pt x="176" y="156"/>
                      <a:pt x="175" y="156"/>
                      <a:pt x="174" y="156"/>
                    </a:cubicBezTo>
                    <a:cubicBezTo>
                      <a:pt x="146" y="156"/>
                      <a:pt x="117" y="156"/>
                      <a:pt x="89" y="156"/>
                    </a:cubicBezTo>
                    <a:cubicBezTo>
                      <a:pt x="87" y="156"/>
                      <a:pt x="86" y="156"/>
                      <a:pt x="85" y="158"/>
                    </a:cubicBezTo>
                    <a:cubicBezTo>
                      <a:pt x="66" y="199"/>
                      <a:pt x="46" y="240"/>
                      <a:pt x="27" y="281"/>
                    </a:cubicBezTo>
                    <a:cubicBezTo>
                      <a:pt x="25" y="285"/>
                      <a:pt x="24" y="289"/>
                      <a:pt x="23" y="293"/>
                    </a:cubicBezTo>
                    <a:cubicBezTo>
                      <a:pt x="0" y="293"/>
                      <a:pt x="0" y="293"/>
                      <a:pt x="0" y="293"/>
                    </a:cubicBezTo>
                    <a:cubicBezTo>
                      <a:pt x="2" y="289"/>
                      <a:pt x="4" y="286"/>
                      <a:pt x="6" y="282"/>
                    </a:cubicBezTo>
                    <a:cubicBezTo>
                      <a:pt x="12" y="270"/>
                      <a:pt x="19" y="258"/>
                      <a:pt x="25" y="245"/>
                    </a:cubicBezTo>
                    <a:cubicBezTo>
                      <a:pt x="41" y="213"/>
                      <a:pt x="57" y="180"/>
                      <a:pt x="73" y="147"/>
                    </a:cubicBezTo>
                    <a:cubicBezTo>
                      <a:pt x="95" y="102"/>
                      <a:pt x="117" y="56"/>
                      <a:pt x="139" y="11"/>
                    </a:cubicBezTo>
                    <a:cubicBezTo>
                      <a:pt x="140" y="8"/>
                      <a:pt x="142" y="4"/>
                      <a:pt x="144" y="0"/>
                    </a:cubicBezTo>
                    <a:cubicBezTo>
                      <a:pt x="161" y="42"/>
                      <a:pt x="177" y="82"/>
                      <a:pt x="193" y="124"/>
                    </a:cubicBezTo>
                    <a:cubicBezTo>
                      <a:pt x="213" y="82"/>
                      <a:pt x="233" y="42"/>
                      <a:pt x="253" y="0"/>
                    </a:cubicBezTo>
                    <a:cubicBezTo>
                      <a:pt x="255" y="6"/>
                      <a:pt x="257" y="10"/>
                      <a:pt x="259" y="15"/>
                    </a:cubicBezTo>
                    <a:cubicBezTo>
                      <a:pt x="294" y="103"/>
                      <a:pt x="328" y="190"/>
                      <a:pt x="363" y="278"/>
                    </a:cubicBezTo>
                    <a:cubicBezTo>
                      <a:pt x="365" y="283"/>
                      <a:pt x="368" y="288"/>
                      <a:pt x="370" y="293"/>
                    </a:cubicBezTo>
                    <a:cubicBezTo>
                      <a:pt x="337" y="293"/>
                      <a:pt x="337" y="293"/>
                      <a:pt x="337" y="293"/>
                    </a:cubicBezTo>
                    <a:cubicBezTo>
                      <a:pt x="336" y="278"/>
                      <a:pt x="329" y="265"/>
                      <a:pt x="324" y="252"/>
                    </a:cubicBezTo>
                    <a:cubicBezTo>
                      <a:pt x="312" y="220"/>
                      <a:pt x="299" y="188"/>
                      <a:pt x="287" y="156"/>
                    </a:cubicBezTo>
                    <a:cubicBezTo>
                      <a:pt x="206" y="156"/>
                      <a:pt x="206" y="156"/>
                      <a:pt x="206" y="156"/>
                    </a:cubicBezTo>
                    <a:cubicBezTo>
                      <a:pt x="224" y="202"/>
                      <a:pt x="241" y="248"/>
                      <a:pt x="261" y="293"/>
                    </a:cubicBezTo>
                    <a:cubicBezTo>
                      <a:pt x="228" y="293"/>
                      <a:pt x="228" y="293"/>
                      <a:pt x="228" y="293"/>
                    </a:cubicBezTo>
                    <a:cubicBezTo>
                      <a:pt x="227" y="277"/>
                      <a:pt x="219" y="262"/>
                      <a:pt x="213" y="247"/>
                    </a:cubicBezTo>
                    <a:cubicBezTo>
                      <a:pt x="205" y="224"/>
                      <a:pt x="196" y="201"/>
                      <a:pt x="187" y="179"/>
                    </a:cubicBezTo>
                    <a:cubicBezTo>
                      <a:pt x="187" y="178"/>
                      <a:pt x="186" y="177"/>
                      <a:pt x="186" y="17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FCAB8B78-7530-447D-83A5-AC0BFA545FA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375651" y="136526"/>
                <a:ext cx="171450" cy="130175"/>
              </a:xfrm>
              <a:custGeom>
                <a:avLst/>
                <a:gdLst>
                  <a:gd name="T0" fmla="*/ 26 w 98"/>
                  <a:gd name="T1" fmla="*/ 36 h 75"/>
                  <a:gd name="T2" fmla="*/ 31 w 98"/>
                  <a:gd name="T3" fmla="*/ 54 h 75"/>
                  <a:gd name="T4" fmla="*/ 66 w 98"/>
                  <a:gd name="T5" fmla="*/ 58 h 75"/>
                  <a:gd name="T6" fmla="*/ 68 w 98"/>
                  <a:gd name="T7" fmla="*/ 16 h 75"/>
                  <a:gd name="T8" fmla="*/ 37 w 98"/>
                  <a:gd name="T9" fmla="*/ 12 h 75"/>
                  <a:gd name="T10" fmla="*/ 26 w 98"/>
                  <a:gd name="T11" fmla="*/ 36 h 75"/>
                  <a:gd name="T12" fmla="*/ 50 w 98"/>
                  <a:gd name="T13" fmla="*/ 0 h 75"/>
                  <a:gd name="T14" fmla="*/ 85 w 98"/>
                  <a:gd name="T15" fmla="*/ 14 h 75"/>
                  <a:gd name="T16" fmla="*/ 84 w 98"/>
                  <a:gd name="T17" fmla="*/ 61 h 75"/>
                  <a:gd name="T18" fmla="*/ 44 w 98"/>
                  <a:gd name="T19" fmla="*/ 73 h 75"/>
                  <a:gd name="T20" fmla="*/ 14 w 98"/>
                  <a:gd name="T21" fmla="*/ 59 h 75"/>
                  <a:gd name="T22" fmla="*/ 19 w 98"/>
                  <a:gd name="T23" fmla="*/ 10 h 75"/>
                  <a:gd name="T24" fmla="*/ 50 w 98"/>
                  <a:gd name="T2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" h="75">
                    <a:moveTo>
                      <a:pt x="26" y="36"/>
                    </a:moveTo>
                    <a:cubicBezTo>
                      <a:pt x="26" y="43"/>
                      <a:pt x="27" y="48"/>
                      <a:pt x="31" y="54"/>
                    </a:cubicBezTo>
                    <a:cubicBezTo>
                      <a:pt x="40" y="67"/>
                      <a:pt x="56" y="69"/>
                      <a:pt x="66" y="58"/>
                    </a:cubicBezTo>
                    <a:cubicBezTo>
                      <a:pt x="77" y="46"/>
                      <a:pt x="78" y="28"/>
                      <a:pt x="68" y="16"/>
                    </a:cubicBezTo>
                    <a:cubicBezTo>
                      <a:pt x="60" y="7"/>
                      <a:pt x="47" y="4"/>
                      <a:pt x="37" y="12"/>
                    </a:cubicBezTo>
                    <a:cubicBezTo>
                      <a:pt x="29" y="18"/>
                      <a:pt x="26" y="26"/>
                      <a:pt x="26" y="36"/>
                    </a:cubicBezTo>
                    <a:moveTo>
                      <a:pt x="50" y="0"/>
                    </a:moveTo>
                    <a:cubicBezTo>
                      <a:pt x="64" y="0"/>
                      <a:pt x="76" y="4"/>
                      <a:pt x="85" y="14"/>
                    </a:cubicBezTo>
                    <a:cubicBezTo>
                      <a:pt x="98" y="28"/>
                      <a:pt x="98" y="48"/>
                      <a:pt x="84" y="61"/>
                    </a:cubicBezTo>
                    <a:cubicBezTo>
                      <a:pt x="73" y="71"/>
                      <a:pt x="59" y="75"/>
                      <a:pt x="44" y="73"/>
                    </a:cubicBezTo>
                    <a:cubicBezTo>
                      <a:pt x="33" y="72"/>
                      <a:pt x="22" y="68"/>
                      <a:pt x="14" y="59"/>
                    </a:cubicBezTo>
                    <a:cubicBezTo>
                      <a:pt x="0" y="43"/>
                      <a:pt x="4" y="22"/>
                      <a:pt x="19" y="10"/>
                    </a:cubicBezTo>
                    <a:cubicBezTo>
                      <a:pt x="28" y="3"/>
                      <a:pt x="39" y="0"/>
                      <a:pt x="5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18" name="Otsikko 1">
            <a:extLst>
              <a:ext uri="{FF2B5EF4-FFF2-40B4-BE49-F238E27FC236}">
                <a16:creationId xmlns:a16="http://schemas.microsoft.com/office/drawing/2014/main" id="{D79BDF0B-5394-4D4F-AD9B-EC0E27880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970880"/>
            <a:ext cx="7571184" cy="170961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CCAEDDE6-DE9F-4487-83D9-7655CAD6F4A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7200" y="2931790"/>
            <a:ext cx="4186808" cy="1584176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Masters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750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color 3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900A93-5AB7-4BF6-999E-D67833D47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970880"/>
            <a:ext cx="7571184" cy="1709613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Sisällön paikkamerkki 3">
            <a:extLst>
              <a:ext uri="{FF2B5EF4-FFF2-40B4-BE49-F238E27FC236}">
                <a16:creationId xmlns:a16="http://schemas.microsoft.com/office/drawing/2014/main" id="{64BD8270-67FE-4AC7-8700-85486DD2A4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7200" y="2931790"/>
            <a:ext cx="4186808" cy="1584176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Masters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491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297681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Edit basic style. Click to SH.
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722313" y="1779662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Basic text styles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133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Edit basic style. Click to SH.
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Basic text styles
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5">
            <a:extLst>
              <a:ext uri="{FF2B5EF4-FFF2-40B4-BE49-F238E27FC236}">
                <a16:creationId xmlns:a16="http://schemas.microsoft.com/office/drawing/2014/main" id="{E3B537AB-5039-4079-930A-2932C992620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792288" y="448007"/>
            <a:ext cx="5486400" cy="315244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Basic text styles
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24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778396"/>
            <a:ext cx="8229600" cy="857250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57200" y="1749028"/>
            <a:ext cx="8229600" cy="27669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Masters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806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4499992" cy="51435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Picture, 470x540px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on paikkamerkki 1"/>
          <p:cNvSpPr>
            <a:spLocks noGrp="1"/>
          </p:cNvSpPr>
          <p:nvPr>
            <p:ph type="title" hasCustomPrompt="1"/>
          </p:nvPr>
        </p:nvSpPr>
        <p:spPr>
          <a:xfrm>
            <a:off x="4993704" y="987574"/>
            <a:ext cx="3754760" cy="14568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ts val="4800"/>
              </a:lnSpc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br>
              <a:rPr lang="fi-FI" dirty="0"/>
            </a:b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993704" y="2499742"/>
            <a:ext cx="3390528" cy="2232248"/>
          </a:xfrm>
        </p:spPr>
        <p:txBody>
          <a:bodyPr>
            <a:normAutofit/>
          </a:bodyPr>
          <a:lstStyle>
            <a:lvl1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buClr>
                <a:schemeClr val="accent5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Masters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51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grou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173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icture + titl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754856"/>
            <a:ext cx="4834880" cy="3329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br>
              <a:rPr lang="fi-FI" dirty="0"/>
            </a:b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
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CFA9C5-2A49-4E89-8825-6BE3DD5608AE}"/>
              </a:ext>
            </a:extLst>
          </p:cNvPr>
          <p:cNvGrpSpPr/>
          <p:nvPr userDrawn="1"/>
        </p:nvGrpSpPr>
        <p:grpSpPr>
          <a:xfrm>
            <a:off x="8147051" y="134938"/>
            <a:ext cx="773113" cy="973138"/>
            <a:chOff x="8147051" y="134938"/>
            <a:chExt cx="773113" cy="9731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2F63E96-B0C2-43F4-BCAA-884165CD26C2}"/>
                </a:ext>
              </a:extLst>
            </p:cNvPr>
            <p:cNvGrpSpPr/>
            <p:nvPr userDrawn="1"/>
          </p:nvGrpSpPr>
          <p:grpSpPr>
            <a:xfrm>
              <a:off x="8147051" y="835026"/>
              <a:ext cx="773113" cy="273050"/>
              <a:chOff x="8147051" y="835026"/>
              <a:chExt cx="773113" cy="273050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78F39240-D668-44C4-8244-69031EB0BDC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251826" y="985838"/>
                <a:ext cx="577850" cy="122238"/>
              </a:xfrm>
              <a:custGeom>
                <a:avLst/>
                <a:gdLst>
                  <a:gd name="T0" fmla="*/ 308 w 331"/>
                  <a:gd name="T1" fmla="*/ 52 h 70"/>
                  <a:gd name="T2" fmla="*/ 297 w 331"/>
                  <a:gd name="T3" fmla="*/ 62 h 70"/>
                  <a:gd name="T4" fmla="*/ 322 w 331"/>
                  <a:gd name="T5" fmla="*/ 41 h 70"/>
                  <a:gd name="T6" fmla="*/ 315 w 331"/>
                  <a:gd name="T7" fmla="*/ 36 h 70"/>
                  <a:gd name="T8" fmla="*/ 311 w 331"/>
                  <a:gd name="T9" fmla="*/ 36 h 70"/>
                  <a:gd name="T10" fmla="*/ 272 w 331"/>
                  <a:gd name="T11" fmla="*/ 9 h 70"/>
                  <a:gd name="T12" fmla="*/ 267 w 331"/>
                  <a:gd name="T13" fmla="*/ 23 h 70"/>
                  <a:gd name="T14" fmla="*/ 275 w 331"/>
                  <a:gd name="T15" fmla="*/ 51 h 70"/>
                  <a:gd name="T16" fmla="*/ 290 w 331"/>
                  <a:gd name="T17" fmla="*/ 46 h 70"/>
                  <a:gd name="T18" fmla="*/ 282 w 331"/>
                  <a:gd name="T19" fmla="*/ 23 h 70"/>
                  <a:gd name="T20" fmla="*/ 282 w 331"/>
                  <a:gd name="T21" fmla="*/ 16 h 70"/>
                  <a:gd name="T22" fmla="*/ 256 w 331"/>
                  <a:gd name="T23" fmla="*/ 0 h 70"/>
                  <a:gd name="T24" fmla="*/ 261 w 331"/>
                  <a:gd name="T25" fmla="*/ 5 h 70"/>
                  <a:gd name="T26" fmla="*/ 251 w 331"/>
                  <a:gd name="T27" fmla="*/ 16 h 70"/>
                  <a:gd name="T28" fmla="*/ 261 w 331"/>
                  <a:gd name="T29" fmla="*/ 16 h 70"/>
                  <a:gd name="T30" fmla="*/ 243 w 331"/>
                  <a:gd name="T31" fmla="*/ 42 h 70"/>
                  <a:gd name="T32" fmla="*/ 232 w 331"/>
                  <a:gd name="T33" fmla="*/ 22 h 70"/>
                  <a:gd name="T34" fmla="*/ 232 w 331"/>
                  <a:gd name="T35" fmla="*/ 15 h 70"/>
                  <a:gd name="T36" fmla="*/ 234 w 331"/>
                  <a:gd name="T37" fmla="*/ 43 h 70"/>
                  <a:gd name="T38" fmla="*/ 217 w 331"/>
                  <a:gd name="T39" fmla="*/ 51 h 70"/>
                  <a:gd name="T40" fmla="*/ 201 w 331"/>
                  <a:gd name="T41" fmla="*/ 34 h 70"/>
                  <a:gd name="T42" fmla="*/ 213 w 331"/>
                  <a:gd name="T43" fmla="*/ 24 h 70"/>
                  <a:gd name="T44" fmla="*/ 200 w 331"/>
                  <a:gd name="T45" fmla="*/ 23 h 70"/>
                  <a:gd name="T46" fmla="*/ 191 w 331"/>
                  <a:gd name="T47" fmla="*/ 16 h 70"/>
                  <a:gd name="T48" fmla="*/ 159 w 331"/>
                  <a:gd name="T49" fmla="*/ 30 h 70"/>
                  <a:gd name="T50" fmla="*/ 159 w 331"/>
                  <a:gd name="T51" fmla="*/ 30 h 70"/>
                  <a:gd name="T52" fmla="*/ 168 w 331"/>
                  <a:gd name="T53" fmla="*/ 15 h 70"/>
                  <a:gd name="T54" fmla="*/ 182 w 331"/>
                  <a:gd name="T55" fmla="*/ 51 h 70"/>
                  <a:gd name="T56" fmla="*/ 159 w 331"/>
                  <a:gd name="T57" fmla="*/ 37 h 70"/>
                  <a:gd name="T58" fmla="*/ 124 w 331"/>
                  <a:gd name="T59" fmla="*/ 53 h 70"/>
                  <a:gd name="T60" fmla="*/ 137 w 331"/>
                  <a:gd name="T61" fmla="*/ 16 h 70"/>
                  <a:gd name="T62" fmla="*/ 129 w 331"/>
                  <a:gd name="T63" fmla="*/ 44 h 70"/>
                  <a:gd name="T64" fmla="*/ 110 w 331"/>
                  <a:gd name="T65" fmla="*/ 16 h 70"/>
                  <a:gd name="T66" fmla="*/ 99 w 331"/>
                  <a:gd name="T67" fmla="*/ 10 h 70"/>
                  <a:gd name="T68" fmla="*/ 104 w 331"/>
                  <a:gd name="T69" fmla="*/ 16 h 70"/>
                  <a:gd name="T70" fmla="*/ 104 w 331"/>
                  <a:gd name="T71" fmla="*/ 53 h 70"/>
                  <a:gd name="T72" fmla="*/ 60 w 331"/>
                  <a:gd name="T73" fmla="*/ 53 h 70"/>
                  <a:gd name="T74" fmla="*/ 68 w 331"/>
                  <a:gd name="T75" fmla="*/ 22 h 70"/>
                  <a:gd name="T76" fmla="*/ 84 w 331"/>
                  <a:gd name="T77" fmla="*/ 53 h 70"/>
                  <a:gd name="T78" fmla="*/ 59 w 331"/>
                  <a:gd name="T79" fmla="*/ 21 h 70"/>
                  <a:gd name="T80" fmla="*/ 50 w 331"/>
                  <a:gd name="T81" fmla="*/ 16 h 70"/>
                  <a:gd name="T82" fmla="*/ 0 w 331"/>
                  <a:gd name="T83" fmla="*/ 1 h 70"/>
                  <a:gd name="T84" fmla="*/ 40 w 331"/>
                  <a:gd name="T85" fmla="*/ 31 h 70"/>
                  <a:gd name="T86" fmla="*/ 31 w 331"/>
                  <a:gd name="T87" fmla="*/ 31 h 70"/>
                  <a:gd name="T88" fmla="*/ 9 w 331"/>
                  <a:gd name="T89" fmla="*/ 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1" h="70">
                    <a:moveTo>
                      <a:pt x="294" y="16"/>
                    </a:moveTo>
                    <a:cubicBezTo>
                      <a:pt x="307" y="50"/>
                      <a:pt x="307" y="50"/>
                      <a:pt x="307" y="50"/>
                    </a:cubicBezTo>
                    <a:cubicBezTo>
                      <a:pt x="308" y="51"/>
                      <a:pt x="308" y="51"/>
                      <a:pt x="308" y="52"/>
                    </a:cubicBezTo>
                    <a:cubicBezTo>
                      <a:pt x="308" y="52"/>
                      <a:pt x="308" y="53"/>
                      <a:pt x="307" y="53"/>
                    </a:cubicBezTo>
                    <a:cubicBezTo>
                      <a:pt x="306" y="56"/>
                      <a:pt x="304" y="58"/>
                      <a:pt x="302" y="59"/>
                    </a:cubicBezTo>
                    <a:cubicBezTo>
                      <a:pt x="300" y="61"/>
                      <a:pt x="298" y="62"/>
                      <a:pt x="297" y="62"/>
                    </a:cubicBezTo>
                    <a:cubicBezTo>
                      <a:pt x="299" y="70"/>
                      <a:pt x="299" y="70"/>
                      <a:pt x="299" y="70"/>
                    </a:cubicBezTo>
                    <a:cubicBezTo>
                      <a:pt x="301" y="70"/>
                      <a:pt x="305" y="68"/>
                      <a:pt x="309" y="65"/>
                    </a:cubicBezTo>
                    <a:cubicBezTo>
                      <a:pt x="313" y="61"/>
                      <a:pt x="317" y="55"/>
                      <a:pt x="322" y="41"/>
                    </a:cubicBezTo>
                    <a:cubicBezTo>
                      <a:pt x="331" y="16"/>
                      <a:pt x="331" y="16"/>
                      <a:pt x="331" y="16"/>
                    </a:cubicBezTo>
                    <a:cubicBezTo>
                      <a:pt x="321" y="16"/>
                      <a:pt x="321" y="16"/>
                      <a:pt x="321" y="16"/>
                    </a:cubicBezTo>
                    <a:cubicBezTo>
                      <a:pt x="315" y="36"/>
                      <a:pt x="315" y="36"/>
                      <a:pt x="315" y="36"/>
                    </a:cubicBezTo>
                    <a:cubicBezTo>
                      <a:pt x="315" y="38"/>
                      <a:pt x="314" y="41"/>
                      <a:pt x="313" y="43"/>
                    </a:cubicBezTo>
                    <a:cubicBezTo>
                      <a:pt x="313" y="43"/>
                      <a:pt x="313" y="43"/>
                      <a:pt x="313" y="43"/>
                    </a:cubicBezTo>
                    <a:cubicBezTo>
                      <a:pt x="312" y="41"/>
                      <a:pt x="312" y="38"/>
                      <a:pt x="311" y="36"/>
                    </a:cubicBezTo>
                    <a:cubicBezTo>
                      <a:pt x="304" y="16"/>
                      <a:pt x="304" y="16"/>
                      <a:pt x="304" y="16"/>
                    </a:cubicBezTo>
                    <a:lnTo>
                      <a:pt x="294" y="16"/>
                    </a:lnTo>
                    <a:close/>
                    <a:moveTo>
                      <a:pt x="272" y="9"/>
                    </a:moveTo>
                    <a:cubicBezTo>
                      <a:pt x="272" y="16"/>
                      <a:pt x="272" y="16"/>
                      <a:pt x="272" y="16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7" y="23"/>
                      <a:pt x="267" y="23"/>
                      <a:pt x="267" y="23"/>
                    </a:cubicBezTo>
                    <a:cubicBezTo>
                      <a:pt x="272" y="23"/>
                      <a:pt x="272" y="23"/>
                      <a:pt x="272" y="23"/>
                    </a:cubicBezTo>
                    <a:cubicBezTo>
                      <a:pt x="272" y="40"/>
                      <a:pt x="272" y="40"/>
                      <a:pt x="272" y="40"/>
                    </a:cubicBezTo>
                    <a:cubicBezTo>
                      <a:pt x="272" y="45"/>
                      <a:pt x="273" y="49"/>
                      <a:pt x="275" y="51"/>
                    </a:cubicBezTo>
                    <a:cubicBezTo>
                      <a:pt x="277" y="53"/>
                      <a:pt x="280" y="54"/>
                      <a:pt x="283" y="54"/>
                    </a:cubicBezTo>
                    <a:cubicBezTo>
                      <a:pt x="286" y="54"/>
                      <a:pt x="289" y="53"/>
                      <a:pt x="290" y="53"/>
                    </a:cubicBezTo>
                    <a:cubicBezTo>
                      <a:pt x="290" y="46"/>
                      <a:pt x="290" y="46"/>
                      <a:pt x="290" y="46"/>
                    </a:cubicBezTo>
                    <a:cubicBezTo>
                      <a:pt x="289" y="46"/>
                      <a:pt x="288" y="46"/>
                      <a:pt x="286" y="46"/>
                    </a:cubicBezTo>
                    <a:cubicBezTo>
                      <a:pt x="283" y="46"/>
                      <a:pt x="282" y="44"/>
                      <a:pt x="282" y="39"/>
                    </a:cubicBezTo>
                    <a:cubicBezTo>
                      <a:pt x="282" y="23"/>
                      <a:pt x="282" y="23"/>
                      <a:pt x="282" y="23"/>
                    </a:cubicBezTo>
                    <a:cubicBezTo>
                      <a:pt x="291" y="23"/>
                      <a:pt x="291" y="23"/>
                      <a:pt x="291" y="23"/>
                    </a:cubicBezTo>
                    <a:cubicBezTo>
                      <a:pt x="291" y="16"/>
                      <a:pt x="291" y="16"/>
                      <a:pt x="291" y="16"/>
                    </a:cubicBezTo>
                    <a:cubicBezTo>
                      <a:pt x="282" y="16"/>
                      <a:pt x="282" y="16"/>
                      <a:pt x="282" y="16"/>
                    </a:cubicBezTo>
                    <a:cubicBezTo>
                      <a:pt x="282" y="6"/>
                      <a:pt x="282" y="6"/>
                      <a:pt x="282" y="6"/>
                    </a:cubicBezTo>
                    <a:lnTo>
                      <a:pt x="272" y="9"/>
                    </a:lnTo>
                    <a:close/>
                    <a:moveTo>
                      <a:pt x="256" y="0"/>
                    </a:moveTo>
                    <a:cubicBezTo>
                      <a:pt x="253" y="0"/>
                      <a:pt x="251" y="2"/>
                      <a:pt x="251" y="5"/>
                    </a:cubicBezTo>
                    <a:cubicBezTo>
                      <a:pt x="251" y="8"/>
                      <a:pt x="253" y="10"/>
                      <a:pt x="256" y="10"/>
                    </a:cubicBezTo>
                    <a:cubicBezTo>
                      <a:pt x="259" y="10"/>
                      <a:pt x="261" y="8"/>
                      <a:pt x="261" y="5"/>
                    </a:cubicBezTo>
                    <a:cubicBezTo>
                      <a:pt x="261" y="2"/>
                      <a:pt x="259" y="0"/>
                      <a:pt x="256" y="0"/>
                    </a:cubicBezTo>
                    <a:moveTo>
                      <a:pt x="261" y="16"/>
                    </a:moveTo>
                    <a:cubicBezTo>
                      <a:pt x="251" y="16"/>
                      <a:pt x="251" y="16"/>
                      <a:pt x="251" y="16"/>
                    </a:cubicBezTo>
                    <a:cubicBezTo>
                      <a:pt x="251" y="53"/>
                      <a:pt x="251" y="53"/>
                      <a:pt x="251" y="53"/>
                    </a:cubicBezTo>
                    <a:cubicBezTo>
                      <a:pt x="261" y="53"/>
                      <a:pt x="261" y="53"/>
                      <a:pt x="261" y="53"/>
                    </a:cubicBezTo>
                    <a:lnTo>
                      <a:pt x="261" y="16"/>
                    </a:lnTo>
                    <a:close/>
                    <a:moveTo>
                      <a:pt x="217" y="51"/>
                    </a:moveTo>
                    <a:cubicBezTo>
                      <a:pt x="220" y="53"/>
                      <a:pt x="224" y="54"/>
                      <a:pt x="228" y="54"/>
                    </a:cubicBezTo>
                    <a:cubicBezTo>
                      <a:pt x="238" y="54"/>
                      <a:pt x="243" y="49"/>
                      <a:pt x="243" y="42"/>
                    </a:cubicBezTo>
                    <a:cubicBezTo>
                      <a:pt x="243" y="37"/>
                      <a:pt x="240" y="33"/>
                      <a:pt x="233" y="31"/>
                    </a:cubicBezTo>
                    <a:cubicBezTo>
                      <a:pt x="229" y="29"/>
                      <a:pt x="227" y="28"/>
                      <a:pt x="227" y="25"/>
                    </a:cubicBezTo>
                    <a:cubicBezTo>
                      <a:pt x="227" y="23"/>
                      <a:pt x="229" y="22"/>
                      <a:pt x="232" y="22"/>
                    </a:cubicBezTo>
                    <a:cubicBezTo>
                      <a:pt x="235" y="22"/>
                      <a:pt x="238" y="23"/>
                      <a:pt x="240" y="24"/>
                    </a:cubicBezTo>
                    <a:cubicBezTo>
                      <a:pt x="242" y="17"/>
                      <a:pt x="242" y="17"/>
                      <a:pt x="242" y="17"/>
                    </a:cubicBezTo>
                    <a:cubicBezTo>
                      <a:pt x="240" y="16"/>
                      <a:pt x="236" y="15"/>
                      <a:pt x="232" y="15"/>
                    </a:cubicBezTo>
                    <a:cubicBezTo>
                      <a:pt x="223" y="15"/>
                      <a:pt x="218" y="20"/>
                      <a:pt x="218" y="27"/>
                    </a:cubicBezTo>
                    <a:cubicBezTo>
                      <a:pt x="218" y="31"/>
                      <a:pt x="221" y="35"/>
                      <a:pt x="228" y="37"/>
                    </a:cubicBezTo>
                    <a:cubicBezTo>
                      <a:pt x="233" y="39"/>
                      <a:pt x="234" y="40"/>
                      <a:pt x="234" y="43"/>
                    </a:cubicBezTo>
                    <a:cubicBezTo>
                      <a:pt x="234" y="45"/>
                      <a:pt x="232" y="47"/>
                      <a:pt x="228" y="47"/>
                    </a:cubicBezTo>
                    <a:cubicBezTo>
                      <a:pt x="225" y="47"/>
                      <a:pt x="221" y="46"/>
                      <a:pt x="219" y="44"/>
                    </a:cubicBezTo>
                    <a:lnTo>
                      <a:pt x="217" y="51"/>
                    </a:lnTo>
                    <a:close/>
                    <a:moveTo>
                      <a:pt x="192" y="53"/>
                    </a:moveTo>
                    <a:cubicBezTo>
                      <a:pt x="201" y="53"/>
                      <a:pt x="201" y="53"/>
                      <a:pt x="201" y="53"/>
                    </a:cubicBezTo>
                    <a:cubicBezTo>
                      <a:pt x="201" y="34"/>
                      <a:pt x="201" y="34"/>
                      <a:pt x="201" y="34"/>
                    </a:cubicBezTo>
                    <a:cubicBezTo>
                      <a:pt x="201" y="33"/>
                      <a:pt x="201" y="32"/>
                      <a:pt x="201" y="31"/>
                    </a:cubicBezTo>
                    <a:cubicBezTo>
                      <a:pt x="202" y="27"/>
                      <a:pt x="205" y="24"/>
                      <a:pt x="210" y="24"/>
                    </a:cubicBezTo>
                    <a:cubicBezTo>
                      <a:pt x="211" y="24"/>
                      <a:pt x="212" y="24"/>
                      <a:pt x="213" y="24"/>
                    </a:cubicBezTo>
                    <a:cubicBezTo>
                      <a:pt x="213" y="15"/>
                      <a:pt x="213" y="15"/>
                      <a:pt x="213" y="15"/>
                    </a:cubicBezTo>
                    <a:cubicBezTo>
                      <a:pt x="212" y="15"/>
                      <a:pt x="211" y="15"/>
                      <a:pt x="210" y="15"/>
                    </a:cubicBezTo>
                    <a:cubicBezTo>
                      <a:pt x="206" y="15"/>
                      <a:pt x="202" y="17"/>
                      <a:pt x="200" y="23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0" y="16"/>
                      <a:pt x="200" y="16"/>
                      <a:pt x="200" y="16"/>
                    </a:cubicBezTo>
                    <a:cubicBezTo>
                      <a:pt x="191" y="16"/>
                      <a:pt x="191" y="16"/>
                      <a:pt x="191" y="16"/>
                    </a:cubicBezTo>
                    <a:cubicBezTo>
                      <a:pt x="192" y="19"/>
                      <a:pt x="192" y="23"/>
                      <a:pt x="192" y="28"/>
                    </a:cubicBezTo>
                    <a:lnTo>
                      <a:pt x="192" y="53"/>
                    </a:lnTo>
                    <a:close/>
                    <a:moveTo>
                      <a:pt x="159" y="30"/>
                    </a:moveTo>
                    <a:cubicBezTo>
                      <a:pt x="159" y="27"/>
                      <a:pt x="162" y="21"/>
                      <a:pt x="167" y="21"/>
                    </a:cubicBezTo>
                    <a:cubicBezTo>
                      <a:pt x="174" y="21"/>
                      <a:pt x="175" y="27"/>
                      <a:pt x="175" y="30"/>
                    </a:cubicBezTo>
                    <a:lnTo>
                      <a:pt x="159" y="30"/>
                    </a:lnTo>
                    <a:close/>
                    <a:moveTo>
                      <a:pt x="184" y="37"/>
                    </a:moveTo>
                    <a:cubicBezTo>
                      <a:pt x="184" y="36"/>
                      <a:pt x="184" y="35"/>
                      <a:pt x="184" y="33"/>
                    </a:cubicBezTo>
                    <a:cubicBezTo>
                      <a:pt x="184" y="25"/>
                      <a:pt x="180" y="15"/>
                      <a:pt x="168" y="15"/>
                    </a:cubicBezTo>
                    <a:cubicBezTo>
                      <a:pt x="156" y="15"/>
                      <a:pt x="150" y="25"/>
                      <a:pt x="150" y="35"/>
                    </a:cubicBezTo>
                    <a:cubicBezTo>
                      <a:pt x="150" y="46"/>
                      <a:pt x="157" y="54"/>
                      <a:pt x="169" y="54"/>
                    </a:cubicBezTo>
                    <a:cubicBezTo>
                      <a:pt x="174" y="54"/>
                      <a:pt x="179" y="53"/>
                      <a:pt x="182" y="51"/>
                    </a:cubicBezTo>
                    <a:cubicBezTo>
                      <a:pt x="181" y="45"/>
                      <a:pt x="181" y="45"/>
                      <a:pt x="181" y="45"/>
                    </a:cubicBezTo>
                    <a:cubicBezTo>
                      <a:pt x="178" y="46"/>
                      <a:pt x="175" y="47"/>
                      <a:pt x="170" y="47"/>
                    </a:cubicBezTo>
                    <a:cubicBezTo>
                      <a:pt x="164" y="47"/>
                      <a:pt x="159" y="44"/>
                      <a:pt x="159" y="37"/>
                    </a:cubicBezTo>
                    <a:lnTo>
                      <a:pt x="184" y="37"/>
                    </a:lnTo>
                    <a:close/>
                    <a:moveTo>
                      <a:pt x="110" y="16"/>
                    </a:moveTo>
                    <a:cubicBezTo>
                      <a:pt x="124" y="53"/>
                      <a:pt x="124" y="53"/>
                      <a:pt x="124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47" y="16"/>
                      <a:pt x="147" y="16"/>
                      <a:pt x="147" y="16"/>
                    </a:cubicBezTo>
                    <a:cubicBezTo>
                      <a:pt x="137" y="16"/>
                      <a:pt x="137" y="16"/>
                      <a:pt x="137" y="16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0" y="38"/>
                      <a:pt x="130" y="41"/>
                      <a:pt x="129" y="44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8" y="41"/>
                      <a:pt x="127" y="38"/>
                      <a:pt x="126" y="35"/>
                    </a:cubicBezTo>
                    <a:cubicBezTo>
                      <a:pt x="120" y="16"/>
                      <a:pt x="120" y="16"/>
                      <a:pt x="120" y="16"/>
                    </a:cubicBezTo>
                    <a:lnTo>
                      <a:pt x="110" y="16"/>
                    </a:lnTo>
                    <a:close/>
                    <a:moveTo>
                      <a:pt x="99" y="0"/>
                    </a:moveTo>
                    <a:cubicBezTo>
                      <a:pt x="96" y="0"/>
                      <a:pt x="94" y="2"/>
                      <a:pt x="94" y="5"/>
                    </a:cubicBezTo>
                    <a:cubicBezTo>
                      <a:pt x="94" y="8"/>
                      <a:pt x="96" y="10"/>
                      <a:pt x="99" y="10"/>
                    </a:cubicBezTo>
                    <a:cubicBezTo>
                      <a:pt x="102" y="10"/>
                      <a:pt x="104" y="8"/>
                      <a:pt x="104" y="5"/>
                    </a:cubicBezTo>
                    <a:cubicBezTo>
                      <a:pt x="104" y="2"/>
                      <a:pt x="102" y="0"/>
                      <a:pt x="99" y="0"/>
                    </a:cubicBezTo>
                    <a:moveTo>
                      <a:pt x="104" y="16"/>
                    </a:moveTo>
                    <a:cubicBezTo>
                      <a:pt x="94" y="16"/>
                      <a:pt x="94" y="16"/>
                      <a:pt x="94" y="16"/>
                    </a:cubicBezTo>
                    <a:cubicBezTo>
                      <a:pt x="94" y="53"/>
                      <a:pt x="94" y="53"/>
                      <a:pt x="94" y="53"/>
                    </a:cubicBezTo>
                    <a:cubicBezTo>
                      <a:pt x="104" y="53"/>
                      <a:pt x="104" y="53"/>
                      <a:pt x="104" y="53"/>
                    </a:cubicBezTo>
                    <a:lnTo>
                      <a:pt x="104" y="16"/>
                    </a:lnTo>
                    <a:close/>
                    <a:moveTo>
                      <a:pt x="50" y="53"/>
                    </a:move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0"/>
                      <a:pt x="60" y="29"/>
                      <a:pt x="60" y="28"/>
                    </a:cubicBezTo>
                    <a:cubicBezTo>
                      <a:pt x="61" y="25"/>
                      <a:pt x="64" y="22"/>
                      <a:pt x="68" y="22"/>
                    </a:cubicBezTo>
                    <a:cubicBezTo>
                      <a:pt x="73" y="22"/>
                      <a:pt x="75" y="27"/>
                      <a:pt x="75" y="32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4" y="19"/>
                      <a:pt x="78" y="15"/>
                      <a:pt x="71" y="15"/>
                    </a:cubicBezTo>
                    <a:cubicBezTo>
                      <a:pt x="65" y="15"/>
                      <a:pt x="61" y="18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9"/>
                      <a:pt x="50" y="22"/>
                      <a:pt x="50" y="27"/>
                    </a:cubicBezTo>
                    <a:lnTo>
                      <a:pt x="50" y="53"/>
                    </a:lnTo>
                    <a:close/>
                    <a:moveTo>
                      <a:pt x="0" y="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47"/>
                      <a:pt x="7" y="54"/>
                      <a:pt x="19" y="54"/>
                    </a:cubicBezTo>
                    <a:cubicBezTo>
                      <a:pt x="32" y="54"/>
                      <a:pt x="40" y="47"/>
                      <a:pt x="40" y="3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42"/>
                      <a:pt x="27" y="46"/>
                      <a:pt x="20" y="46"/>
                    </a:cubicBezTo>
                    <a:cubicBezTo>
                      <a:pt x="13" y="46"/>
                      <a:pt x="9" y="42"/>
                      <a:pt x="9" y="31"/>
                    </a:cubicBezTo>
                    <a:cubicBezTo>
                      <a:pt x="9" y="1"/>
                      <a:pt x="9" y="1"/>
                      <a:pt x="9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D11CDA68-0F15-4CA8-92CE-B405E221684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147051" y="835026"/>
                <a:ext cx="773113" cy="119063"/>
              </a:xfrm>
              <a:custGeom>
                <a:avLst/>
                <a:gdLst>
                  <a:gd name="T0" fmla="*/ 438 w 443"/>
                  <a:gd name="T1" fmla="*/ 25 h 69"/>
                  <a:gd name="T2" fmla="*/ 442 w 443"/>
                  <a:gd name="T3" fmla="*/ 31 h 69"/>
                  <a:gd name="T4" fmla="*/ 442 w 443"/>
                  <a:gd name="T5" fmla="*/ 68 h 69"/>
                  <a:gd name="T6" fmla="*/ 377 w 443"/>
                  <a:gd name="T7" fmla="*/ 68 h 69"/>
                  <a:gd name="T8" fmla="*/ 384 w 443"/>
                  <a:gd name="T9" fmla="*/ 37 h 69"/>
                  <a:gd name="T10" fmla="*/ 400 w 443"/>
                  <a:gd name="T11" fmla="*/ 68 h 69"/>
                  <a:gd name="T12" fmla="*/ 407 w 443"/>
                  <a:gd name="T13" fmla="*/ 37 h 69"/>
                  <a:gd name="T14" fmla="*/ 423 w 443"/>
                  <a:gd name="T15" fmla="*/ 68 h 69"/>
                  <a:gd name="T16" fmla="*/ 403 w 443"/>
                  <a:gd name="T17" fmla="*/ 32 h 69"/>
                  <a:gd name="T18" fmla="*/ 388 w 443"/>
                  <a:gd name="T19" fmla="*/ 30 h 69"/>
                  <a:gd name="T20" fmla="*/ 376 w 443"/>
                  <a:gd name="T21" fmla="*/ 31 h 69"/>
                  <a:gd name="T22" fmla="*/ 368 w 443"/>
                  <a:gd name="T23" fmla="*/ 68 h 69"/>
                  <a:gd name="T24" fmla="*/ 351 w 443"/>
                  <a:gd name="T25" fmla="*/ 45 h 69"/>
                  <a:gd name="T26" fmla="*/ 360 w 443"/>
                  <a:gd name="T27" fmla="*/ 48 h 69"/>
                  <a:gd name="T28" fmla="*/ 345 w 443"/>
                  <a:gd name="T29" fmla="*/ 69 h 69"/>
                  <a:gd name="T30" fmla="*/ 346 w 443"/>
                  <a:gd name="T31" fmla="*/ 62 h 69"/>
                  <a:gd name="T32" fmla="*/ 308 w 443"/>
                  <a:gd name="T33" fmla="*/ 52 h 69"/>
                  <a:gd name="T34" fmla="*/ 291 w 443"/>
                  <a:gd name="T35" fmla="*/ 49 h 69"/>
                  <a:gd name="T36" fmla="*/ 308 w 443"/>
                  <a:gd name="T37" fmla="*/ 46 h 69"/>
                  <a:gd name="T38" fmla="*/ 308 w 443"/>
                  <a:gd name="T39" fmla="*/ 35 h 69"/>
                  <a:gd name="T40" fmla="*/ 281 w 443"/>
                  <a:gd name="T41" fmla="*/ 50 h 69"/>
                  <a:gd name="T42" fmla="*/ 309 w 443"/>
                  <a:gd name="T43" fmla="*/ 62 h 69"/>
                  <a:gd name="T44" fmla="*/ 318 w 443"/>
                  <a:gd name="T45" fmla="*/ 58 h 69"/>
                  <a:gd name="T46" fmla="*/ 264 w 443"/>
                  <a:gd name="T47" fmla="*/ 55 h 69"/>
                  <a:gd name="T48" fmla="*/ 251 w 443"/>
                  <a:gd name="T49" fmla="*/ 57 h 69"/>
                  <a:gd name="T50" fmla="*/ 273 w 443"/>
                  <a:gd name="T51" fmla="*/ 46 h 69"/>
                  <a:gd name="T52" fmla="*/ 246 w 443"/>
                  <a:gd name="T53" fmla="*/ 39 h 69"/>
                  <a:gd name="T54" fmla="*/ 264 w 443"/>
                  <a:gd name="T55" fmla="*/ 44 h 69"/>
                  <a:gd name="T56" fmla="*/ 265 w 443"/>
                  <a:gd name="T57" fmla="*/ 64 h 69"/>
                  <a:gd name="T58" fmla="*/ 274 w 443"/>
                  <a:gd name="T59" fmla="*/ 68 h 69"/>
                  <a:gd name="T60" fmla="*/ 214 w 443"/>
                  <a:gd name="T61" fmla="*/ 13 h 69"/>
                  <a:gd name="T62" fmla="*/ 214 w 443"/>
                  <a:gd name="T63" fmla="*/ 68 h 69"/>
                  <a:gd name="T64" fmla="*/ 228 w 443"/>
                  <a:gd name="T65" fmla="*/ 68 h 69"/>
                  <a:gd name="T66" fmla="*/ 238 w 443"/>
                  <a:gd name="T67" fmla="*/ 31 h 69"/>
                  <a:gd name="T68" fmla="*/ 214 w 443"/>
                  <a:gd name="T69" fmla="*/ 47 h 69"/>
                  <a:gd name="T70" fmla="*/ 168 w 443"/>
                  <a:gd name="T71" fmla="*/ 46 h 69"/>
                  <a:gd name="T72" fmla="*/ 175 w 443"/>
                  <a:gd name="T73" fmla="*/ 24 h 69"/>
                  <a:gd name="T74" fmla="*/ 168 w 443"/>
                  <a:gd name="T75" fmla="*/ 46 h 69"/>
                  <a:gd name="T76" fmla="*/ 198 w 443"/>
                  <a:gd name="T77" fmla="*/ 68 h 69"/>
                  <a:gd name="T78" fmla="*/ 153 w 443"/>
                  <a:gd name="T79" fmla="*/ 68 h 69"/>
                  <a:gd name="T80" fmla="*/ 183 w 443"/>
                  <a:gd name="T81" fmla="*/ 53 h 69"/>
                  <a:gd name="T82" fmla="*/ 114 w 443"/>
                  <a:gd name="T83" fmla="*/ 62 h 69"/>
                  <a:gd name="T84" fmla="*/ 114 w 443"/>
                  <a:gd name="T85" fmla="*/ 30 h 69"/>
                  <a:gd name="T86" fmla="*/ 132 w 443"/>
                  <a:gd name="T87" fmla="*/ 49 h 69"/>
                  <a:gd name="T88" fmla="*/ 62 w 443"/>
                  <a:gd name="T89" fmla="*/ 44 h 69"/>
                  <a:gd name="T90" fmla="*/ 70 w 443"/>
                  <a:gd name="T91" fmla="*/ 61 h 69"/>
                  <a:gd name="T92" fmla="*/ 61 w 443"/>
                  <a:gd name="T93" fmla="*/ 47 h 69"/>
                  <a:gd name="T94" fmla="*/ 60 w 443"/>
                  <a:gd name="T95" fmla="*/ 68 h 69"/>
                  <a:gd name="T96" fmla="*/ 72 w 443"/>
                  <a:gd name="T97" fmla="*/ 69 h 69"/>
                  <a:gd name="T98" fmla="*/ 62 w 443"/>
                  <a:gd name="T99" fmla="*/ 36 h 69"/>
                  <a:gd name="T100" fmla="*/ 52 w 443"/>
                  <a:gd name="T101" fmla="*/ 13 h 69"/>
                  <a:gd name="T102" fmla="*/ 26 w 443"/>
                  <a:gd name="T103" fmla="*/ 7 h 69"/>
                  <a:gd name="T104" fmla="*/ 23 w 443"/>
                  <a:gd name="T105" fmla="*/ 3 h 69"/>
                  <a:gd name="T106" fmla="*/ 23 w 443"/>
                  <a:gd name="T107" fmla="*/ 14 h 69"/>
                  <a:gd name="T108" fmla="*/ 16 w 443"/>
                  <a:gd name="T109" fmla="*/ 46 h 69"/>
                  <a:gd name="T110" fmla="*/ 22 w 443"/>
                  <a:gd name="T111" fmla="*/ 24 h 69"/>
                  <a:gd name="T112" fmla="*/ 16 w 443"/>
                  <a:gd name="T113" fmla="*/ 46 h 69"/>
                  <a:gd name="T114" fmla="*/ 45 w 443"/>
                  <a:gd name="T115" fmla="*/ 68 h 69"/>
                  <a:gd name="T116" fmla="*/ 0 w 443"/>
                  <a:gd name="T117" fmla="*/ 68 h 69"/>
                  <a:gd name="T118" fmla="*/ 31 w 443"/>
                  <a:gd name="T119" fmla="*/ 5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3" h="69">
                    <a:moveTo>
                      <a:pt x="438" y="15"/>
                    </a:moveTo>
                    <a:cubicBezTo>
                      <a:pt x="434" y="15"/>
                      <a:pt x="432" y="17"/>
                      <a:pt x="432" y="20"/>
                    </a:cubicBezTo>
                    <a:cubicBezTo>
                      <a:pt x="432" y="23"/>
                      <a:pt x="434" y="25"/>
                      <a:pt x="438" y="25"/>
                    </a:cubicBezTo>
                    <a:cubicBezTo>
                      <a:pt x="441" y="25"/>
                      <a:pt x="443" y="23"/>
                      <a:pt x="443" y="20"/>
                    </a:cubicBezTo>
                    <a:cubicBezTo>
                      <a:pt x="443" y="17"/>
                      <a:pt x="441" y="15"/>
                      <a:pt x="438" y="15"/>
                    </a:cubicBezTo>
                    <a:moveTo>
                      <a:pt x="442" y="31"/>
                    </a:moveTo>
                    <a:cubicBezTo>
                      <a:pt x="433" y="31"/>
                      <a:pt x="433" y="31"/>
                      <a:pt x="433" y="31"/>
                    </a:cubicBezTo>
                    <a:cubicBezTo>
                      <a:pt x="433" y="68"/>
                      <a:pt x="433" y="68"/>
                      <a:pt x="433" y="68"/>
                    </a:cubicBezTo>
                    <a:cubicBezTo>
                      <a:pt x="442" y="68"/>
                      <a:pt x="442" y="68"/>
                      <a:pt x="442" y="68"/>
                    </a:cubicBezTo>
                    <a:lnTo>
                      <a:pt x="442" y="31"/>
                    </a:lnTo>
                    <a:close/>
                    <a:moveTo>
                      <a:pt x="368" y="68"/>
                    </a:moveTo>
                    <a:cubicBezTo>
                      <a:pt x="377" y="68"/>
                      <a:pt x="377" y="68"/>
                      <a:pt x="377" y="68"/>
                    </a:cubicBezTo>
                    <a:cubicBezTo>
                      <a:pt x="377" y="46"/>
                      <a:pt x="377" y="46"/>
                      <a:pt x="377" y="46"/>
                    </a:cubicBezTo>
                    <a:cubicBezTo>
                      <a:pt x="377" y="45"/>
                      <a:pt x="377" y="44"/>
                      <a:pt x="377" y="43"/>
                    </a:cubicBezTo>
                    <a:cubicBezTo>
                      <a:pt x="378" y="40"/>
                      <a:pt x="381" y="37"/>
                      <a:pt x="384" y="37"/>
                    </a:cubicBezTo>
                    <a:cubicBezTo>
                      <a:pt x="389" y="37"/>
                      <a:pt x="391" y="41"/>
                      <a:pt x="391" y="46"/>
                    </a:cubicBezTo>
                    <a:cubicBezTo>
                      <a:pt x="391" y="68"/>
                      <a:pt x="391" y="68"/>
                      <a:pt x="391" y="68"/>
                    </a:cubicBezTo>
                    <a:cubicBezTo>
                      <a:pt x="400" y="68"/>
                      <a:pt x="400" y="68"/>
                      <a:pt x="400" y="68"/>
                    </a:cubicBezTo>
                    <a:cubicBezTo>
                      <a:pt x="400" y="46"/>
                      <a:pt x="400" y="46"/>
                      <a:pt x="400" y="46"/>
                    </a:cubicBezTo>
                    <a:cubicBezTo>
                      <a:pt x="400" y="45"/>
                      <a:pt x="400" y="43"/>
                      <a:pt x="400" y="42"/>
                    </a:cubicBezTo>
                    <a:cubicBezTo>
                      <a:pt x="401" y="40"/>
                      <a:pt x="404" y="37"/>
                      <a:pt x="407" y="37"/>
                    </a:cubicBezTo>
                    <a:cubicBezTo>
                      <a:pt x="411" y="37"/>
                      <a:pt x="414" y="41"/>
                      <a:pt x="414" y="47"/>
                    </a:cubicBezTo>
                    <a:cubicBezTo>
                      <a:pt x="414" y="68"/>
                      <a:pt x="414" y="68"/>
                      <a:pt x="414" y="68"/>
                    </a:cubicBezTo>
                    <a:cubicBezTo>
                      <a:pt x="423" y="68"/>
                      <a:pt x="423" y="68"/>
                      <a:pt x="423" y="68"/>
                    </a:cubicBezTo>
                    <a:cubicBezTo>
                      <a:pt x="423" y="46"/>
                      <a:pt x="423" y="46"/>
                      <a:pt x="423" y="46"/>
                    </a:cubicBezTo>
                    <a:cubicBezTo>
                      <a:pt x="423" y="34"/>
                      <a:pt x="417" y="30"/>
                      <a:pt x="410" y="30"/>
                    </a:cubicBezTo>
                    <a:cubicBezTo>
                      <a:pt x="407" y="30"/>
                      <a:pt x="405" y="31"/>
                      <a:pt x="403" y="32"/>
                    </a:cubicBezTo>
                    <a:cubicBezTo>
                      <a:pt x="401" y="33"/>
                      <a:pt x="400" y="35"/>
                      <a:pt x="398" y="37"/>
                    </a:cubicBezTo>
                    <a:cubicBezTo>
                      <a:pt x="398" y="37"/>
                      <a:pt x="398" y="37"/>
                      <a:pt x="398" y="37"/>
                    </a:cubicBezTo>
                    <a:cubicBezTo>
                      <a:pt x="396" y="33"/>
                      <a:pt x="393" y="30"/>
                      <a:pt x="388" y="30"/>
                    </a:cubicBezTo>
                    <a:cubicBezTo>
                      <a:pt x="381" y="30"/>
                      <a:pt x="378" y="33"/>
                      <a:pt x="376" y="36"/>
                    </a:cubicBezTo>
                    <a:cubicBezTo>
                      <a:pt x="376" y="36"/>
                      <a:pt x="376" y="36"/>
                      <a:pt x="376" y="36"/>
                    </a:cubicBezTo>
                    <a:cubicBezTo>
                      <a:pt x="376" y="31"/>
                      <a:pt x="376" y="31"/>
                      <a:pt x="376" y="31"/>
                    </a:cubicBezTo>
                    <a:cubicBezTo>
                      <a:pt x="367" y="31"/>
                      <a:pt x="367" y="31"/>
                      <a:pt x="367" y="31"/>
                    </a:cubicBezTo>
                    <a:cubicBezTo>
                      <a:pt x="368" y="34"/>
                      <a:pt x="368" y="37"/>
                      <a:pt x="368" y="42"/>
                    </a:cubicBezTo>
                    <a:lnTo>
                      <a:pt x="368" y="68"/>
                    </a:lnTo>
                    <a:close/>
                    <a:moveTo>
                      <a:pt x="335" y="45"/>
                    </a:moveTo>
                    <a:cubicBezTo>
                      <a:pt x="335" y="42"/>
                      <a:pt x="338" y="36"/>
                      <a:pt x="343" y="36"/>
                    </a:cubicBezTo>
                    <a:cubicBezTo>
                      <a:pt x="350" y="36"/>
                      <a:pt x="351" y="42"/>
                      <a:pt x="351" y="45"/>
                    </a:cubicBezTo>
                    <a:lnTo>
                      <a:pt x="335" y="45"/>
                    </a:lnTo>
                    <a:close/>
                    <a:moveTo>
                      <a:pt x="360" y="52"/>
                    </a:moveTo>
                    <a:cubicBezTo>
                      <a:pt x="360" y="51"/>
                      <a:pt x="360" y="50"/>
                      <a:pt x="360" y="48"/>
                    </a:cubicBezTo>
                    <a:cubicBezTo>
                      <a:pt x="360" y="40"/>
                      <a:pt x="356" y="30"/>
                      <a:pt x="344" y="30"/>
                    </a:cubicBezTo>
                    <a:cubicBezTo>
                      <a:pt x="332" y="30"/>
                      <a:pt x="326" y="40"/>
                      <a:pt x="326" y="50"/>
                    </a:cubicBezTo>
                    <a:cubicBezTo>
                      <a:pt x="326" y="61"/>
                      <a:pt x="333" y="69"/>
                      <a:pt x="345" y="69"/>
                    </a:cubicBezTo>
                    <a:cubicBezTo>
                      <a:pt x="350" y="69"/>
                      <a:pt x="355" y="68"/>
                      <a:pt x="358" y="66"/>
                    </a:cubicBezTo>
                    <a:cubicBezTo>
                      <a:pt x="357" y="60"/>
                      <a:pt x="357" y="60"/>
                      <a:pt x="357" y="60"/>
                    </a:cubicBezTo>
                    <a:cubicBezTo>
                      <a:pt x="354" y="61"/>
                      <a:pt x="351" y="62"/>
                      <a:pt x="346" y="62"/>
                    </a:cubicBezTo>
                    <a:cubicBezTo>
                      <a:pt x="340" y="62"/>
                      <a:pt x="335" y="59"/>
                      <a:pt x="335" y="52"/>
                    </a:cubicBezTo>
                    <a:lnTo>
                      <a:pt x="360" y="52"/>
                    </a:lnTo>
                    <a:close/>
                    <a:moveTo>
                      <a:pt x="308" y="52"/>
                    </a:moveTo>
                    <a:cubicBezTo>
                      <a:pt x="308" y="53"/>
                      <a:pt x="308" y="54"/>
                      <a:pt x="308" y="55"/>
                    </a:cubicBezTo>
                    <a:cubicBezTo>
                      <a:pt x="307" y="59"/>
                      <a:pt x="304" y="61"/>
                      <a:pt x="300" y="61"/>
                    </a:cubicBezTo>
                    <a:cubicBezTo>
                      <a:pt x="294" y="61"/>
                      <a:pt x="291" y="56"/>
                      <a:pt x="291" y="49"/>
                    </a:cubicBezTo>
                    <a:cubicBezTo>
                      <a:pt x="291" y="42"/>
                      <a:pt x="294" y="37"/>
                      <a:pt x="300" y="37"/>
                    </a:cubicBezTo>
                    <a:cubicBezTo>
                      <a:pt x="304" y="37"/>
                      <a:pt x="307" y="40"/>
                      <a:pt x="308" y="44"/>
                    </a:cubicBezTo>
                    <a:cubicBezTo>
                      <a:pt x="308" y="45"/>
                      <a:pt x="308" y="45"/>
                      <a:pt x="308" y="46"/>
                    </a:cubicBezTo>
                    <a:lnTo>
                      <a:pt x="308" y="52"/>
                    </a:lnTo>
                    <a:close/>
                    <a:moveTo>
                      <a:pt x="308" y="13"/>
                    </a:moveTo>
                    <a:cubicBezTo>
                      <a:pt x="308" y="35"/>
                      <a:pt x="308" y="35"/>
                      <a:pt x="308" y="35"/>
                    </a:cubicBezTo>
                    <a:cubicBezTo>
                      <a:pt x="308" y="35"/>
                      <a:pt x="308" y="35"/>
                      <a:pt x="308" y="35"/>
                    </a:cubicBezTo>
                    <a:cubicBezTo>
                      <a:pt x="307" y="32"/>
                      <a:pt x="303" y="30"/>
                      <a:pt x="298" y="30"/>
                    </a:cubicBezTo>
                    <a:cubicBezTo>
                      <a:pt x="289" y="30"/>
                      <a:pt x="281" y="37"/>
                      <a:pt x="281" y="50"/>
                    </a:cubicBezTo>
                    <a:cubicBezTo>
                      <a:pt x="281" y="61"/>
                      <a:pt x="288" y="69"/>
                      <a:pt x="297" y="69"/>
                    </a:cubicBezTo>
                    <a:cubicBezTo>
                      <a:pt x="303" y="69"/>
                      <a:pt x="307" y="66"/>
                      <a:pt x="309" y="62"/>
                    </a:cubicBezTo>
                    <a:cubicBezTo>
                      <a:pt x="309" y="62"/>
                      <a:pt x="309" y="62"/>
                      <a:pt x="309" y="62"/>
                    </a:cubicBezTo>
                    <a:cubicBezTo>
                      <a:pt x="310" y="68"/>
                      <a:pt x="310" y="68"/>
                      <a:pt x="310" y="68"/>
                    </a:cubicBezTo>
                    <a:cubicBezTo>
                      <a:pt x="318" y="68"/>
                      <a:pt x="318" y="68"/>
                      <a:pt x="318" y="68"/>
                    </a:cubicBezTo>
                    <a:cubicBezTo>
                      <a:pt x="318" y="65"/>
                      <a:pt x="318" y="61"/>
                      <a:pt x="318" y="58"/>
                    </a:cubicBezTo>
                    <a:cubicBezTo>
                      <a:pt x="318" y="13"/>
                      <a:pt x="318" y="13"/>
                      <a:pt x="318" y="13"/>
                    </a:cubicBezTo>
                    <a:lnTo>
                      <a:pt x="308" y="13"/>
                    </a:lnTo>
                    <a:close/>
                    <a:moveTo>
                      <a:pt x="264" y="55"/>
                    </a:moveTo>
                    <a:cubicBezTo>
                      <a:pt x="264" y="56"/>
                      <a:pt x="264" y="56"/>
                      <a:pt x="264" y="57"/>
                    </a:cubicBezTo>
                    <a:cubicBezTo>
                      <a:pt x="263" y="60"/>
                      <a:pt x="260" y="62"/>
                      <a:pt x="257" y="62"/>
                    </a:cubicBezTo>
                    <a:cubicBezTo>
                      <a:pt x="254" y="62"/>
                      <a:pt x="251" y="60"/>
                      <a:pt x="251" y="57"/>
                    </a:cubicBezTo>
                    <a:cubicBezTo>
                      <a:pt x="251" y="51"/>
                      <a:pt x="258" y="50"/>
                      <a:pt x="264" y="50"/>
                    </a:cubicBezTo>
                    <a:lnTo>
                      <a:pt x="264" y="55"/>
                    </a:lnTo>
                    <a:close/>
                    <a:moveTo>
                      <a:pt x="273" y="46"/>
                    </a:moveTo>
                    <a:cubicBezTo>
                      <a:pt x="273" y="37"/>
                      <a:pt x="270" y="30"/>
                      <a:pt x="258" y="30"/>
                    </a:cubicBezTo>
                    <a:cubicBezTo>
                      <a:pt x="252" y="30"/>
                      <a:pt x="247" y="31"/>
                      <a:pt x="245" y="33"/>
                    </a:cubicBezTo>
                    <a:cubicBezTo>
                      <a:pt x="246" y="39"/>
                      <a:pt x="246" y="39"/>
                      <a:pt x="246" y="39"/>
                    </a:cubicBezTo>
                    <a:cubicBezTo>
                      <a:pt x="249" y="38"/>
                      <a:pt x="253" y="36"/>
                      <a:pt x="256" y="36"/>
                    </a:cubicBezTo>
                    <a:cubicBezTo>
                      <a:pt x="263" y="36"/>
                      <a:pt x="264" y="41"/>
                      <a:pt x="264" y="43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50" y="44"/>
                      <a:pt x="242" y="48"/>
                      <a:pt x="242" y="58"/>
                    </a:cubicBezTo>
                    <a:cubicBezTo>
                      <a:pt x="242" y="63"/>
                      <a:pt x="246" y="69"/>
                      <a:pt x="254" y="69"/>
                    </a:cubicBezTo>
                    <a:cubicBezTo>
                      <a:pt x="258" y="69"/>
                      <a:pt x="262" y="67"/>
                      <a:pt x="265" y="64"/>
                    </a:cubicBezTo>
                    <a:cubicBezTo>
                      <a:pt x="265" y="64"/>
                      <a:pt x="265" y="64"/>
                      <a:pt x="265" y="64"/>
                    </a:cubicBezTo>
                    <a:cubicBezTo>
                      <a:pt x="265" y="68"/>
                      <a:pt x="265" y="68"/>
                      <a:pt x="265" y="68"/>
                    </a:cubicBezTo>
                    <a:cubicBezTo>
                      <a:pt x="274" y="68"/>
                      <a:pt x="274" y="68"/>
                      <a:pt x="274" y="68"/>
                    </a:cubicBezTo>
                    <a:cubicBezTo>
                      <a:pt x="274" y="66"/>
                      <a:pt x="273" y="62"/>
                      <a:pt x="273" y="59"/>
                    </a:cubicBezTo>
                    <a:lnTo>
                      <a:pt x="273" y="46"/>
                    </a:lnTo>
                    <a:close/>
                    <a:moveTo>
                      <a:pt x="214" y="13"/>
                    </a:moveTo>
                    <a:cubicBezTo>
                      <a:pt x="205" y="13"/>
                      <a:pt x="205" y="13"/>
                      <a:pt x="205" y="13"/>
                    </a:cubicBezTo>
                    <a:cubicBezTo>
                      <a:pt x="205" y="68"/>
                      <a:pt x="205" y="68"/>
                      <a:pt x="205" y="68"/>
                    </a:cubicBezTo>
                    <a:cubicBezTo>
                      <a:pt x="214" y="68"/>
                      <a:pt x="214" y="68"/>
                      <a:pt x="214" y="68"/>
                    </a:cubicBezTo>
                    <a:cubicBezTo>
                      <a:pt x="214" y="55"/>
                      <a:pt x="214" y="55"/>
                      <a:pt x="214" y="55"/>
                    </a:cubicBezTo>
                    <a:cubicBezTo>
                      <a:pt x="217" y="52"/>
                      <a:pt x="217" y="52"/>
                      <a:pt x="217" y="52"/>
                    </a:cubicBezTo>
                    <a:cubicBezTo>
                      <a:pt x="228" y="68"/>
                      <a:pt x="228" y="68"/>
                      <a:pt x="228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24" y="46"/>
                      <a:pt x="224" y="46"/>
                      <a:pt x="224" y="46"/>
                    </a:cubicBezTo>
                    <a:cubicBezTo>
                      <a:pt x="238" y="31"/>
                      <a:pt x="238" y="31"/>
                      <a:pt x="238" y="31"/>
                    </a:cubicBezTo>
                    <a:cubicBezTo>
                      <a:pt x="226" y="31"/>
                      <a:pt x="226" y="31"/>
                      <a:pt x="226" y="31"/>
                    </a:cubicBezTo>
                    <a:cubicBezTo>
                      <a:pt x="217" y="43"/>
                      <a:pt x="217" y="43"/>
                      <a:pt x="217" y="43"/>
                    </a:cubicBezTo>
                    <a:cubicBezTo>
                      <a:pt x="216" y="44"/>
                      <a:pt x="215" y="46"/>
                      <a:pt x="214" y="47"/>
                    </a:cubicBezTo>
                    <a:cubicBezTo>
                      <a:pt x="214" y="47"/>
                      <a:pt x="214" y="47"/>
                      <a:pt x="214" y="47"/>
                    </a:cubicBezTo>
                    <a:lnTo>
                      <a:pt x="214" y="13"/>
                    </a:lnTo>
                    <a:close/>
                    <a:moveTo>
                      <a:pt x="168" y="46"/>
                    </a:moveTo>
                    <a:cubicBezTo>
                      <a:pt x="172" y="33"/>
                      <a:pt x="172" y="33"/>
                      <a:pt x="172" y="33"/>
                    </a:cubicBezTo>
                    <a:cubicBezTo>
                      <a:pt x="173" y="30"/>
                      <a:pt x="174" y="27"/>
                      <a:pt x="175" y="24"/>
                    </a:cubicBezTo>
                    <a:cubicBezTo>
                      <a:pt x="175" y="24"/>
                      <a:pt x="175" y="24"/>
                      <a:pt x="175" y="24"/>
                    </a:cubicBezTo>
                    <a:cubicBezTo>
                      <a:pt x="176" y="27"/>
                      <a:pt x="177" y="30"/>
                      <a:pt x="178" y="33"/>
                    </a:cubicBezTo>
                    <a:cubicBezTo>
                      <a:pt x="182" y="46"/>
                      <a:pt x="182" y="46"/>
                      <a:pt x="182" y="46"/>
                    </a:cubicBezTo>
                    <a:lnTo>
                      <a:pt x="168" y="46"/>
                    </a:lnTo>
                    <a:close/>
                    <a:moveTo>
                      <a:pt x="183" y="53"/>
                    </a:moveTo>
                    <a:cubicBezTo>
                      <a:pt x="188" y="68"/>
                      <a:pt x="188" y="68"/>
                      <a:pt x="188" y="68"/>
                    </a:cubicBezTo>
                    <a:cubicBezTo>
                      <a:pt x="198" y="68"/>
                      <a:pt x="198" y="68"/>
                      <a:pt x="198" y="68"/>
                    </a:cubicBezTo>
                    <a:cubicBezTo>
                      <a:pt x="181" y="16"/>
                      <a:pt x="181" y="16"/>
                      <a:pt x="181" y="16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53" y="68"/>
                      <a:pt x="153" y="68"/>
                      <a:pt x="153" y="68"/>
                    </a:cubicBezTo>
                    <a:cubicBezTo>
                      <a:pt x="162" y="68"/>
                      <a:pt x="162" y="68"/>
                      <a:pt x="162" y="68"/>
                    </a:cubicBezTo>
                    <a:cubicBezTo>
                      <a:pt x="167" y="53"/>
                      <a:pt x="167" y="53"/>
                      <a:pt x="167" y="53"/>
                    </a:cubicBezTo>
                    <a:lnTo>
                      <a:pt x="183" y="53"/>
                    </a:lnTo>
                    <a:close/>
                    <a:moveTo>
                      <a:pt x="114" y="37"/>
                    </a:moveTo>
                    <a:cubicBezTo>
                      <a:pt x="120" y="37"/>
                      <a:pt x="123" y="43"/>
                      <a:pt x="123" y="49"/>
                    </a:cubicBezTo>
                    <a:cubicBezTo>
                      <a:pt x="123" y="57"/>
                      <a:pt x="119" y="62"/>
                      <a:pt x="114" y="62"/>
                    </a:cubicBezTo>
                    <a:cubicBezTo>
                      <a:pt x="108" y="62"/>
                      <a:pt x="104" y="57"/>
                      <a:pt x="104" y="49"/>
                    </a:cubicBezTo>
                    <a:cubicBezTo>
                      <a:pt x="104" y="43"/>
                      <a:pt x="107" y="37"/>
                      <a:pt x="114" y="37"/>
                    </a:cubicBezTo>
                    <a:moveTo>
                      <a:pt x="114" y="30"/>
                    </a:moveTo>
                    <a:cubicBezTo>
                      <a:pt x="103" y="30"/>
                      <a:pt x="94" y="37"/>
                      <a:pt x="94" y="50"/>
                    </a:cubicBezTo>
                    <a:cubicBezTo>
                      <a:pt x="94" y="62"/>
                      <a:pt x="103" y="69"/>
                      <a:pt x="113" y="69"/>
                    </a:cubicBezTo>
                    <a:cubicBezTo>
                      <a:pt x="123" y="69"/>
                      <a:pt x="132" y="63"/>
                      <a:pt x="132" y="49"/>
                    </a:cubicBezTo>
                    <a:cubicBezTo>
                      <a:pt x="132" y="38"/>
                      <a:pt x="125" y="30"/>
                      <a:pt x="114" y="30"/>
                    </a:cubicBezTo>
                    <a:moveTo>
                      <a:pt x="61" y="47"/>
                    </a:moveTo>
                    <a:cubicBezTo>
                      <a:pt x="61" y="46"/>
                      <a:pt x="62" y="45"/>
                      <a:pt x="62" y="44"/>
                    </a:cubicBezTo>
                    <a:cubicBezTo>
                      <a:pt x="63" y="40"/>
                      <a:pt x="66" y="37"/>
                      <a:pt x="70" y="37"/>
                    </a:cubicBezTo>
                    <a:cubicBezTo>
                      <a:pt x="76" y="37"/>
                      <a:pt x="79" y="43"/>
                      <a:pt x="79" y="49"/>
                    </a:cubicBezTo>
                    <a:cubicBezTo>
                      <a:pt x="79" y="57"/>
                      <a:pt x="76" y="61"/>
                      <a:pt x="70" y="61"/>
                    </a:cubicBezTo>
                    <a:cubicBezTo>
                      <a:pt x="66" y="61"/>
                      <a:pt x="63" y="59"/>
                      <a:pt x="62" y="55"/>
                    </a:cubicBezTo>
                    <a:cubicBezTo>
                      <a:pt x="61" y="54"/>
                      <a:pt x="61" y="53"/>
                      <a:pt x="61" y="53"/>
                    </a:cubicBezTo>
                    <a:lnTo>
                      <a:pt x="61" y="47"/>
                    </a:lnTo>
                    <a:close/>
                    <a:moveTo>
                      <a:pt x="52" y="58"/>
                    </a:moveTo>
                    <a:cubicBezTo>
                      <a:pt x="52" y="61"/>
                      <a:pt x="52" y="65"/>
                      <a:pt x="52" y="68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3" y="67"/>
                      <a:pt x="67" y="69"/>
                      <a:pt x="72" y="69"/>
                    </a:cubicBezTo>
                    <a:cubicBezTo>
                      <a:pt x="81" y="69"/>
                      <a:pt x="89" y="62"/>
                      <a:pt x="89" y="49"/>
                    </a:cubicBezTo>
                    <a:cubicBezTo>
                      <a:pt x="89" y="37"/>
                      <a:pt x="83" y="30"/>
                      <a:pt x="73" y="30"/>
                    </a:cubicBezTo>
                    <a:cubicBezTo>
                      <a:pt x="68" y="30"/>
                      <a:pt x="64" y="32"/>
                      <a:pt x="62" y="36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2" y="13"/>
                      <a:pt x="52" y="13"/>
                      <a:pt x="52" y="13"/>
                    </a:cubicBezTo>
                    <a:lnTo>
                      <a:pt x="52" y="58"/>
                    </a:lnTo>
                    <a:close/>
                    <a:moveTo>
                      <a:pt x="23" y="3"/>
                    </a:moveTo>
                    <a:cubicBezTo>
                      <a:pt x="25" y="3"/>
                      <a:pt x="26" y="5"/>
                      <a:pt x="26" y="7"/>
                    </a:cubicBezTo>
                    <a:cubicBezTo>
                      <a:pt x="26" y="9"/>
                      <a:pt x="25" y="11"/>
                      <a:pt x="23" y="11"/>
                    </a:cubicBezTo>
                    <a:cubicBezTo>
                      <a:pt x="21" y="11"/>
                      <a:pt x="19" y="9"/>
                      <a:pt x="19" y="7"/>
                    </a:cubicBezTo>
                    <a:cubicBezTo>
                      <a:pt x="19" y="5"/>
                      <a:pt x="20" y="3"/>
                      <a:pt x="23" y="3"/>
                    </a:cubicBezTo>
                    <a:close/>
                    <a:moveTo>
                      <a:pt x="23" y="0"/>
                    </a:moveTo>
                    <a:cubicBezTo>
                      <a:pt x="17" y="0"/>
                      <a:pt x="14" y="3"/>
                      <a:pt x="14" y="7"/>
                    </a:cubicBezTo>
                    <a:cubicBezTo>
                      <a:pt x="14" y="11"/>
                      <a:pt x="18" y="14"/>
                      <a:pt x="23" y="14"/>
                    </a:cubicBezTo>
                    <a:cubicBezTo>
                      <a:pt x="28" y="14"/>
                      <a:pt x="31" y="11"/>
                      <a:pt x="31" y="7"/>
                    </a:cubicBezTo>
                    <a:cubicBezTo>
                      <a:pt x="31" y="3"/>
                      <a:pt x="28" y="0"/>
                      <a:pt x="23" y="0"/>
                    </a:cubicBezTo>
                    <a:close/>
                    <a:moveTo>
                      <a:pt x="16" y="46"/>
                    </a:move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0"/>
                      <a:pt x="21" y="27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3" y="27"/>
                      <a:pt x="24" y="30"/>
                      <a:pt x="25" y="33"/>
                    </a:cubicBezTo>
                    <a:cubicBezTo>
                      <a:pt x="29" y="46"/>
                      <a:pt x="29" y="46"/>
                      <a:pt x="29" y="46"/>
                    </a:cubicBezTo>
                    <a:lnTo>
                      <a:pt x="16" y="46"/>
                    </a:lnTo>
                    <a:close/>
                    <a:moveTo>
                      <a:pt x="31" y="53"/>
                    </a:moveTo>
                    <a:cubicBezTo>
                      <a:pt x="35" y="68"/>
                      <a:pt x="35" y="68"/>
                      <a:pt x="35" y="68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4" y="53"/>
                      <a:pt x="14" y="53"/>
                      <a:pt x="14" y="53"/>
                    </a:cubicBezTo>
                    <a:lnTo>
                      <a:pt x="31" y="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EA6C1AF-DB76-44FF-B3A5-73C17BB05806}"/>
                </a:ext>
              </a:extLst>
            </p:cNvPr>
            <p:cNvGrpSpPr/>
            <p:nvPr userDrawn="1"/>
          </p:nvGrpSpPr>
          <p:grpSpPr>
            <a:xfrm>
              <a:off x="8212138" y="134938"/>
              <a:ext cx="647701" cy="676276"/>
              <a:chOff x="8212138" y="134938"/>
              <a:chExt cx="647701" cy="676276"/>
            </a:xfrm>
          </p:grpSpPr>
          <p:sp>
            <p:nvSpPr>
              <p:cNvPr id="10" name="Freeform 41">
                <a:extLst>
                  <a:ext uri="{FF2B5EF4-FFF2-40B4-BE49-F238E27FC236}">
                    <a16:creationId xmlns:a16="http://schemas.microsoft.com/office/drawing/2014/main" id="{AE20342F-106A-42A7-A725-122598B116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372476" y="390526"/>
                <a:ext cx="141288" cy="160338"/>
              </a:xfrm>
              <a:custGeom>
                <a:avLst/>
                <a:gdLst>
                  <a:gd name="T0" fmla="*/ 89 w 89"/>
                  <a:gd name="T1" fmla="*/ 101 h 101"/>
                  <a:gd name="T2" fmla="*/ 89 w 89"/>
                  <a:gd name="T3" fmla="*/ 101 h 101"/>
                  <a:gd name="T4" fmla="*/ 50 w 89"/>
                  <a:gd name="T5" fmla="*/ 0 h 101"/>
                  <a:gd name="T6" fmla="*/ 50 w 89"/>
                  <a:gd name="T7" fmla="*/ 0 h 101"/>
                  <a:gd name="T8" fmla="*/ 0 w 89"/>
                  <a:gd name="T9" fmla="*/ 101 h 101"/>
                  <a:gd name="T10" fmla="*/ 89 w 89"/>
                  <a:gd name="T11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101">
                    <a:moveTo>
                      <a:pt x="89" y="101"/>
                    </a:moveTo>
                    <a:lnTo>
                      <a:pt x="89" y="101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101"/>
                    </a:lnTo>
                    <a:lnTo>
                      <a:pt x="89" y="10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42">
                <a:extLst>
                  <a:ext uri="{FF2B5EF4-FFF2-40B4-BE49-F238E27FC236}">
                    <a16:creationId xmlns:a16="http://schemas.microsoft.com/office/drawing/2014/main" id="{8C5ED6D8-B109-4A73-A236-4EFB1F4D1E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564563" y="392113"/>
                <a:ext cx="141288" cy="158750"/>
              </a:xfrm>
              <a:custGeom>
                <a:avLst/>
                <a:gdLst>
                  <a:gd name="T0" fmla="*/ 89 w 89"/>
                  <a:gd name="T1" fmla="*/ 100 h 100"/>
                  <a:gd name="T2" fmla="*/ 89 w 89"/>
                  <a:gd name="T3" fmla="*/ 100 h 100"/>
                  <a:gd name="T4" fmla="*/ 49 w 89"/>
                  <a:gd name="T5" fmla="*/ 0 h 100"/>
                  <a:gd name="T6" fmla="*/ 49 w 89"/>
                  <a:gd name="T7" fmla="*/ 0 h 100"/>
                  <a:gd name="T8" fmla="*/ 38 w 89"/>
                  <a:gd name="T9" fmla="*/ 20 h 100"/>
                  <a:gd name="T10" fmla="*/ 21 w 89"/>
                  <a:gd name="T11" fmla="*/ 53 h 100"/>
                  <a:gd name="T12" fmla="*/ 6 w 89"/>
                  <a:gd name="T13" fmla="*/ 85 h 100"/>
                  <a:gd name="T14" fmla="*/ 0 w 89"/>
                  <a:gd name="T15" fmla="*/ 100 h 100"/>
                  <a:gd name="T16" fmla="*/ 89 w 89"/>
                  <a:gd name="T1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100">
                    <a:moveTo>
                      <a:pt x="89" y="100"/>
                    </a:moveTo>
                    <a:lnTo>
                      <a:pt x="89" y="10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38" y="20"/>
                    </a:lnTo>
                    <a:lnTo>
                      <a:pt x="21" y="53"/>
                    </a:lnTo>
                    <a:lnTo>
                      <a:pt x="6" y="85"/>
                    </a:lnTo>
                    <a:lnTo>
                      <a:pt x="0" y="100"/>
                    </a:lnTo>
                    <a:lnTo>
                      <a:pt x="89" y="1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43">
                <a:extLst>
                  <a:ext uri="{FF2B5EF4-FFF2-40B4-BE49-F238E27FC236}">
                    <a16:creationId xmlns:a16="http://schemas.microsoft.com/office/drawing/2014/main" id="{2DBAEB1C-CE33-48D2-B668-5B094BE7BC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12138" y="298451"/>
                <a:ext cx="646113" cy="512763"/>
              </a:xfrm>
              <a:custGeom>
                <a:avLst/>
                <a:gdLst>
                  <a:gd name="T0" fmla="*/ 205 w 407"/>
                  <a:gd name="T1" fmla="*/ 194 h 323"/>
                  <a:gd name="T2" fmla="*/ 195 w 407"/>
                  <a:gd name="T3" fmla="*/ 214 h 323"/>
                  <a:gd name="T4" fmla="*/ 151 w 407"/>
                  <a:gd name="T5" fmla="*/ 305 h 323"/>
                  <a:gd name="T6" fmla="*/ 145 w 407"/>
                  <a:gd name="T7" fmla="*/ 323 h 323"/>
                  <a:gd name="T8" fmla="*/ 120 w 407"/>
                  <a:gd name="T9" fmla="*/ 323 h 323"/>
                  <a:gd name="T10" fmla="*/ 127 w 407"/>
                  <a:gd name="T11" fmla="*/ 310 h 323"/>
                  <a:gd name="T12" fmla="*/ 144 w 407"/>
                  <a:gd name="T13" fmla="*/ 277 h 323"/>
                  <a:gd name="T14" fmla="*/ 194 w 407"/>
                  <a:gd name="T15" fmla="*/ 175 h 323"/>
                  <a:gd name="T16" fmla="*/ 195 w 407"/>
                  <a:gd name="T17" fmla="*/ 171 h 323"/>
                  <a:gd name="T18" fmla="*/ 192 w 407"/>
                  <a:gd name="T19" fmla="*/ 171 h 323"/>
                  <a:gd name="T20" fmla="*/ 98 w 407"/>
                  <a:gd name="T21" fmla="*/ 171 h 323"/>
                  <a:gd name="T22" fmla="*/ 93 w 407"/>
                  <a:gd name="T23" fmla="*/ 174 h 323"/>
                  <a:gd name="T24" fmla="*/ 30 w 407"/>
                  <a:gd name="T25" fmla="*/ 309 h 323"/>
                  <a:gd name="T26" fmla="*/ 27 w 407"/>
                  <a:gd name="T27" fmla="*/ 316 h 323"/>
                  <a:gd name="T28" fmla="*/ 0 w 407"/>
                  <a:gd name="T29" fmla="*/ 323 h 323"/>
                  <a:gd name="T30" fmla="*/ 6 w 407"/>
                  <a:gd name="T31" fmla="*/ 310 h 323"/>
                  <a:gd name="T32" fmla="*/ 27 w 407"/>
                  <a:gd name="T33" fmla="*/ 270 h 323"/>
                  <a:gd name="T34" fmla="*/ 80 w 407"/>
                  <a:gd name="T35" fmla="*/ 162 h 323"/>
                  <a:gd name="T36" fmla="*/ 153 w 407"/>
                  <a:gd name="T37" fmla="*/ 12 h 323"/>
                  <a:gd name="T38" fmla="*/ 158 w 407"/>
                  <a:gd name="T39" fmla="*/ 0 h 323"/>
                  <a:gd name="T40" fmla="*/ 212 w 407"/>
                  <a:gd name="T41" fmla="*/ 136 h 323"/>
                  <a:gd name="T42" fmla="*/ 279 w 407"/>
                  <a:gd name="T43" fmla="*/ 0 h 323"/>
                  <a:gd name="T44" fmla="*/ 285 w 407"/>
                  <a:gd name="T45" fmla="*/ 16 h 323"/>
                  <a:gd name="T46" fmla="*/ 400 w 407"/>
                  <a:gd name="T47" fmla="*/ 306 h 323"/>
                  <a:gd name="T48" fmla="*/ 403 w 407"/>
                  <a:gd name="T49" fmla="*/ 315 h 323"/>
                  <a:gd name="T50" fmla="*/ 371 w 407"/>
                  <a:gd name="T51" fmla="*/ 323 h 323"/>
                  <a:gd name="T52" fmla="*/ 369 w 407"/>
                  <a:gd name="T53" fmla="*/ 310 h 323"/>
                  <a:gd name="T54" fmla="*/ 357 w 407"/>
                  <a:gd name="T55" fmla="*/ 277 h 323"/>
                  <a:gd name="T56" fmla="*/ 316 w 407"/>
                  <a:gd name="T57" fmla="*/ 171 h 323"/>
                  <a:gd name="T58" fmla="*/ 227 w 407"/>
                  <a:gd name="T59" fmla="*/ 171 h 323"/>
                  <a:gd name="T60" fmla="*/ 271 w 407"/>
                  <a:gd name="T61" fmla="*/ 285 h 323"/>
                  <a:gd name="T62" fmla="*/ 251 w 407"/>
                  <a:gd name="T63" fmla="*/ 323 h 323"/>
                  <a:gd name="T64" fmla="*/ 249 w 407"/>
                  <a:gd name="T65" fmla="*/ 309 h 323"/>
                  <a:gd name="T66" fmla="*/ 234 w 407"/>
                  <a:gd name="T67" fmla="*/ 272 h 323"/>
                  <a:gd name="T68" fmla="*/ 206 w 407"/>
                  <a:gd name="T69" fmla="*/ 197 h 323"/>
                  <a:gd name="T70" fmla="*/ 205 w 407"/>
                  <a:gd name="T71" fmla="*/ 194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7" h="323">
                    <a:moveTo>
                      <a:pt x="205" y="194"/>
                    </a:moveTo>
                    <a:lnTo>
                      <a:pt x="205" y="194"/>
                    </a:lnTo>
                    <a:lnTo>
                      <a:pt x="195" y="214"/>
                    </a:lnTo>
                    <a:lnTo>
                      <a:pt x="195" y="214"/>
                    </a:lnTo>
                    <a:lnTo>
                      <a:pt x="151" y="305"/>
                    </a:lnTo>
                    <a:lnTo>
                      <a:pt x="151" y="305"/>
                    </a:lnTo>
                    <a:lnTo>
                      <a:pt x="147" y="314"/>
                    </a:lnTo>
                    <a:lnTo>
                      <a:pt x="145" y="323"/>
                    </a:lnTo>
                    <a:lnTo>
                      <a:pt x="120" y="323"/>
                    </a:lnTo>
                    <a:lnTo>
                      <a:pt x="120" y="323"/>
                    </a:lnTo>
                    <a:lnTo>
                      <a:pt x="127" y="310"/>
                    </a:lnTo>
                    <a:lnTo>
                      <a:pt x="127" y="310"/>
                    </a:lnTo>
                    <a:lnTo>
                      <a:pt x="144" y="277"/>
                    </a:lnTo>
                    <a:lnTo>
                      <a:pt x="144" y="277"/>
                    </a:lnTo>
                    <a:lnTo>
                      <a:pt x="194" y="175"/>
                    </a:lnTo>
                    <a:lnTo>
                      <a:pt x="194" y="175"/>
                    </a:lnTo>
                    <a:lnTo>
                      <a:pt x="195" y="171"/>
                    </a:lnTo>
                    <a:lnTo>
                      <a:pt x="195" y="171"/>
                    </a:lnTo>
                    <a:lnTo>
                      <a:pt x="192" y="171"/>
                    </a:lnTo>
                    <a:lnTo>
                      <a:pt x="192" y="171"/>
                    </a:lnTo>
                    <a:lnTo>
                      <a:pt x="98" y="171"/>
                    </a:lnTo>
                    <a:lnTo>
                      <a:pt x="98" y="171"/>
                    </a:lnTo>
                    <a:lnTo>
                      <a:pt x="96" y="171"/>
                    </a:lnTo>
                    <a:lnTo>
                      <a:pt x="93" y="174"/>
                    </a:lnTo>
                    <a:lnTo>
                      <a:pt x="93" y="174"/>
                    </a:lnTo>
                    <a:lnTo>
                      <a:pt x="30" y="309"/>
                    </a:lnTo>
                    <a:lnTo>
                      <a:pt x="30" y="309"/>
                    </a:lnTo>
                    <a:lnTo>
                      <a:pt x="27" y="316"/>
                    </a:lnTo>
                    <a:lnTo>
                      <a:pt x="25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6" y="310"/>
                    </a:lnTo>
                    <a:lnTo>
                      <a:pt x="6" y="310"/>
                    </a:lnTo>
                    <a:lnTo>
                      <a:pt x="27" y="270"/>
                    </a:lnTo>
                    <a:lnTo>
                      <a:pt x="27" y="270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153" y="12"/>
                    </a:lnTo>
                    <a:lnTo>
                      <a:pt x="153" y="12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212" y="136"/>
                    </a:lnTo>
                    <a:lnTo>
                      <a:pt x="212" y="136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85" y="16"/>
                    </a:lnTo>
                    <a:lnTo>
                      <a:pt x="285" y="16"/>
                    </a:lnTo>
                    <a:lnTo>
                      <a:pt x="400" y="306"/>
                    </a:lnTo>
                    <a:lnTo>
                      <a:pt x="400" y="306"/>
                    </a:lnTo>
                    <a:lnTo>
                      <a:pt x="403" y="315"/>
                    </a:lnTo>
                    <a:lnTo>
                      <a:pt x="407" y="323"/>
                    </a:lnTo>
                    <a:lnTo>
                      <a:pt x="371" y="323"/>
                    </a:lnTo>
                    <a:lnTo>
                      <a:pt x="371" y="323"/>
                    </a:lnTo>
                    <a:lnTo>
                      <a:pt x="369" y="310"/>
                    </a:lnTo>
                    <a:lnTo>
                      <a:pt x="366" y="299"/>
                    </a:lnTo>
                    <a:lnTo>
                      <a:pt x="357" y="277"/>
                    </a:lnTo>
                    <a:lnTo>
                      <a:pt x="357" y="277"/>
                    </a:lnTo>
                    <a:lnTo>
                      <a:pt x="316" y="171"/>
                    </a:lnTo>
                    <a:lnTo>
                      <a:pt x="227" y="171"/>
                    </a:lnTo>
                    <a:lnTo>
                      <a:pt x="227" y="171"/>
                    </a:lnTo>
                    <a:lnTo>
                      <a:pt x="257" y="248"/>
                    </a:lnTo>
                    <a:lnTo>
                      <a:pt x="271" y="285"/>
                    </a:lnTo>
                    <a:lnTo>
                      <a:pt x="287" y="323"/>
                    </a:lnTo>
                    <a:lnTo>
                      <a:pt x="251" y="323"/>
                    </a:lnTo>
                    <a:lnTo>
                      <a:pt x="251" y="323"/>
                    </a:lnTo>
                    <a:lnTo>
                      <a:pt x="249" y="309"/>
                    </a:lnTo>
                    <a:lnTo>
                      <a:pt x="244" y="297"/>
                    </a:lnTo>
                    <a:lnTo>
                      <a:pt x="234" y="272"/>
                    </a:lnTo>
                    <a:lnTo>
                      <a:pt x="234" y="272"/>
                    </a:lnTo>
                    <a:lnTo>
                      <a:pt x="206" y="197"/>
                    </a:lnTo>
                    <a:lnTo>
                      <a:pt x="206" y="197"/>
                    </a:lnTo>
                    <a:lnTo>
                      <a:pt x="205" y="1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5">
                <a:extLst>
                  <a:ext uri="{FF2B5EF4-FFF2-40B4-BE49-F238E27FC236}">
                    <a16:creationId xmlns:a16="http://schemas.microsoft.com/office/drawing/2014/main" id="{6B28109E-0CC7-4221-9186-3588CFF495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20101" y="147638"/>
                <a:ext cx="85725" cy="101600"/>
              </a:xfrm>
              <a:custGeom>
                <a:avLst/>
                <a:gdLst>
                  <a:gd name="T0" fmla="*/ 0 w 54"/>
                  <a:gd name="T1" fmla="*/ 32 h 64"/>
                  <a:gd name="T2" fmla="*/ 0 w 54"/>
                  <a:gd name="T3" fmla="*/ 32 h 64"/>
                  <a:gd name="T4" fmla="*/ 0 w 54"/>
                  <a:gd name="T5" fmla="*/ 37 h 64"/>
                  <a:gd name="T6" fmla="*/ 1 w 54"/>
                  <a:gd name="T7" fmla="*/ 42 h 64"/>
                  <a:gd name="T8" fmla="*/ 3 w 54"/>
                  <a:gd name="T9" fmla="*/ 46 h 64"/>
                  <a:gd name="T10" fmla="*/ 5 w 54"/>
                  <a:gd name="T11" fmla="*/ 52 h 64"/>
                  <a:gd name="T12" fmla="*/ 5 w 54"/>
                  <a:gd name="T13" fmla="*/ 52 h 64"/>
                  <a:gd name="T14" fmla="*/ 10 w 54"/>
                  <a:gd name="T15" fmla="*/ 56 h 64"/>
                  <a:gd name="T16" fmla="*/ 14 w 54"/>
                  <a:gd name="T17" fmla="*/ 59 h 64"/>
                  <a:gd name="T18" fmla="*/ 19 w 54"/>
                  <a:gd name="T19" fmla="*/ 63 h 64"/>
                  <a:gd name="T20" fmla="*/ 24 w 54"/>
                  <a:gd name="T21" fmla="*/ 64 h 64"/>
                  <a:gd name="T22" fmla="*/ 30 w 54"/>
                  <a:gd name="T23" fmla="*/ 64 h 64"/>
                  <a:gd name="T24" fmla="*/ 34 w 54"/>
                  <a:gd name="T25" fmla="*/ 63 h 64"/>
                  <a:gd name="T26" fmla="*/ 40 w 54"/>
                  <a:gd name="T27" fmla="*/ 59 h 64"/>
                  <a:gd name="T28" fmla="*/ 44 w 54"/>
                  <a:gd name="T29" fmla="*/ 56 h 64"/>
                  <a:gd name="T30" fmla="*/ 44 w 54"/>
                  <a:gd name="T31" fmla="*/ 56 h 64"/>
                  <a:gd name="T32" fmla="*/ 48 w 54"/>
                  <a:gd name="T33" fmla="*/ 50 h 64"/>
                  <a:gd name="T34" fmla="*/ 52 w 54"/>
                  <a:gd name="T35" fmla="*/ 45 h 64"/>
                  <a:gd name="T36" fmla="*/ 53 w 54"/>
                  <a:gd name="T37" fmla="*/ 39 h 64"/>
                  <a:gd name="T38" fmla="*/ 54 w 54"/>
                  <a:gd name="T39" fmla="*/ 33 h 64"/>
                  <a:gd name="T40" fmla="*/ 54 w 54"/>
                  <a:gd name="T41" fmla="*/ 27 h 64"/>
                  <a:gd name="T42" fmla="*/ 52 w 54"/>
                  <a:gd name="T43" fmla="*/ 21 h 64"/>
                  <a:gd name="T44" fmla="*/ 50 w 54"/>
                  <a:gd name="T45" fmla="*/ 15 h 64"/>
                  <a:gd name="T46" fmla="*/ 46 w 54"/>
                  <a:gd name="T47" fmla="*/ 10 h 64"/>
                  <a:gd name="T48" fmla="*/ 46 w 54"/>
                  <a:gd name="T49" fmla="*/ 10 h 64"/>
                  <a:gd name="T50" fmla="*/ 43 w 54"/>
                  <a:gd name="T51" fmla="*/ 6 h 64"/>
                  <a:gd name="T52" fmla="*/ 39 w 54"/>
                  <a:gd name="T53" fmla="*/ 3 h 64"/>
                  <a:gd name="T54" fmla="*/ 35 w 54"/>
                  <a:gd name="T55" fmla="*/ 2 h 64"/>
                  <a:gd name="T56" fmla="*/ 31 w 54"/>
                  <a:gd name="T57" fmla="*/ 1 h 64"/>
                  <a:gd name="T58" fmla="*/ 25 w 54"/>
                  <a:gd name="T59" fmla="*/ 0 h 64"/>
                  <a:gd name="T60" fmla="*/ 21 w 54"/>
                  <a:gd name="T61" fmla="*/ 1 h 64"/>
                  <a:gd name="T62" fmla="*/ 16 w 54"/>
                  <a:gd name="T63" fmla="*/ 3 h 64"/>
                  <a:gd name="T64" fmla="*/ 12 w 54"/>
                  <a:gd name="T65" fmla="*/ 5 h 64"/>
                  <a:gd name="T66" fmla="*/ 12 w 54"/>
                  <a:gd name="T67" fmla="*/ 5 h 64"/>
                  <a:gd name="T68" fmla="*/ 7 w 54"/>
                  <a:gd name="T69" fmla="*/ 11 h 64"/>
                  <a:gd name="T70" fmla="*/ 3 w 54"/>
                  <a:gd name="T71" fmla="*/ 16 h 64"/>
                  <a:gd name="T72" fmla="*/ 1 w 54"/>
                  <a:gd name="T73" fmla="*/ 24 h 64"/>
                  <a:gd name="T74" fmla="*/ 0 w 54"/>
                  <a:gd name="T75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4" h="64">
                    <a:moveTo>
                      <a:pt x="0" y="32"/>
                    </a:moveTo>
                    <a:lnTo>
                      <a:pt x="0" y="32"/>
                    </a:lnTo>
                    <a:lnTo>
                      <a:pt x="0" y="37"/>
                    </a:lnTo>
                    <a:lnTo>
                      <a:pt x="1" y="42"/>
                    </a:lnTo>
                    <a:lnTo>
                      <a:pt x="3" y="46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10" y="56"/>
                    </a:lnTo>
                    <a:lnTo>
                      <a:pt x="14" y="59"/>
                    </a:lnTo>
                    <a:lnTo>
                      <a:pt x="19" y="63"/>
                    </a:lnTo>
                    <a:lnTo>
                      <a:pt x="24" y="64"/>
                    </a:lnTo>
                    <a:lnTo>
                      <a:pt x="30" y="64"/>
                    </a:lnTo>
                    <a:lnTo>
                      <a:pt x="34" y="63"/>
                    </a:lnTo>
                    <a:lnTo>
                      <a:pt x="40" y="59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8" y="50"/>
                    </a:lnTo>
                    <a:lnTo>
                      <a:pt x="52" y="45"/>
                    </a:lnTo>
                    <a:lnTo>
                      <a:pt x="53" y="39"/>
                    </a:lnTo>
                    <a:lnTo>
                      <a:pt x="54" y="33"/>
                    </a:lnTo>
                    <a:lnTo>
                      <a:pt x="54" y="27"/>
                    </a:lnTo>
                    <a:lnTo>
                      <a:pt x="52" y="21"/>
                    </a:lnTo>
                    <a:lnTo>
                      <a:pt x="50" y="15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3" y="6"/>
                    </a:lnTo>
                    <a:lnTo>
                      <a:pt x="39" y="3"/>
                    </a:lnTo>
                    <a:lnTo>
                      <a:pt x="35" y="2"/>
                    </a:lnTo>
                    <a:lnTo>
                      <a:pt x="31" y="1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6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7" y="11"/>
                    </a:lnTo>
                    <a:lnTo>
                      <a:pt x="3" y="16"/>
                    </a:lnTo>
                    <a:lnTo>
                      <a:pt x="1" y="24"/>
                    </a:lnTo>
                    <a:lnTo>
                      <a:pt x="0" y="3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6">
                <a:extLst>
                  <a:ext uri="{FF2B5EF4-FFF2-40B4-BE49-F238E27FC236}">
                    <a16:creationId xmlns:a16="http://schemas.microsoft.com/office/drawing/2014/main" id="{21376DE0-E28E-4023-B443-1F45BCD863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385176" y="134938"/>
                <a:ext cx="155575" cy="127000"/>
              </a:xfrm>
              <a:custGeom>
                <a:avLst/>
                <a:gdLst>
                  <a:gd name="T0" fmla="*/ 48 w 98"/>
                  <a:gd name="T1" fmla="*/ 0 h 80"/>
                  <a:gd name="T2" fmla="*/ 48 w 98"/>
                  <a:gd name="T3" fmla="*/ 0 h 80"/>
                  <a:gd name="T4" fmla="*/ 59 w 98"/>
                  <a:gd name="T5" fmla="*/ 1 h 80"/>
                  <a:gd name="T6" fmla="*/ 69 w 98"/>
                  <a:gd name="T7" fmla="*/ 3 h 80"/>
                  <a:gd name="T8" fmla="*/ 79 w 98"/>
                  <a:gd name="T9" fmla="*/ 9 h 80"/>
                  <a:gd name="T10" fmla="*/ 87 w 98"/>
                  <a:gd name="T11" fmla="*/ 15 h 80"/>
                  <a:gd name="T12" fmla="*/ 87 w 98"/>
                  <a:gd name="T13" fmla="*/ 15 h 80"/>
                  <a:gd name="T14" fmla="*/ 92 w 98"/>
                  <a:gd name="T15" fmla="*/ 21 h 80"/>
                  <a:gd name="T16" fmla="*/ 96 w 98"/>
                  <a:gd name="T17" fmla="*/ 28 h 80"/>
                  <a:gd name="T18" fmla="*/ 97 w 98"/>
                  <a:gd name="T19" fmla="*/ 34 h 80"/>
                  <a:gd name="T20" fmla="*/ 98 w 98"/>
                  <a:gd name="T21" fmla="*/ 42 h 80"/>
                  <a:gd name="T22" fmla="*/ 97 w 98"/>
                  <a:gd name="T23" fmla="*/ 49 h 80"/>
                  <a:gd name="T24" fmla="*/ 95 w 98"/>
                  <a:gd name="T25" fmla="*/ 55 h 80"/>
                  <a:gd name="T26" fmla="*/ 91 w 98"/>
                  <a:gd name="T27" fmla="*/ 61 h 80"/>
                  <a:gd name="T28" fmla="*/ 86 w 98"/>
                  <a:gd name="T29" fmla="*/ 67 h 80"/>
                  <a:gd name="T30" fmla="*/ 86 w 98"/>
                  <a:gd name="T31" fmla="*/ 67 h 80"/>
                  <a:gd name="T32" fmla="*/ 81 w 98"/>
                  <a:gd name="T33" fmla="*/ 71 h 80"/>
                  <a:gd name="T34" fmla="*/ 76 w 98"/>
                  <a:gd name="T35" fmla="*/ 74 h 80"/>
                  <a:gd name="T36" fmla="*/ 72 w 98"/>
                  <a:gd name="T37" fmla="*/ 77 h 80"/>
                  <a:gd name="T38" fmla="*/ 66 w 98"/>
                  <a:gd name="T39" fmla="*/ 78 h 80"/>
                  <a:gd name="T40" fmla="*/ 54 w 98"/>
                  <a:gd name="T41" fmla="*/ 80 h 80"/>
                  <a:gd name="T42" fmla="*/ 42 w 98"/>
                  <a:gd name="T43" fmla="*/ 80 h 80"/>
                  <a:gd name="T44" fmla="*/ 42 w 98"/>
                  <a:gd name="T45" fmla="*/ 80 h 80"/>
                  <a:gd name="T46" fmla="*/ 33 w 98"/>
                  <a:gd name="T47" fmla="*/ 79 h 80"/>
                  <a:gd name="T48" fmla="*/ 24 w 98"/>
                  <a:gd name="T49" fmla="*/ 76 h 80"/>
                  <a:gd name="T50" fmla="*/ 16 w 98"/>
                  <a:gd name="T51" fmla="*/ 72 h 80"/>
                  <a:gd name="T52" fmla="*/ 9 w 98"/>
                  <a:gd name="T53" fmla="*/ 65 h 80"/>
                  <a:gd name="T54" fmla="*/ 9 w 98"/>
                  <a:gd name="T55" fmla="*/ 65 h 80"/>
                  <a:gd name="T56" fmla="*/ 4 w 98"/>
                  <a:gd name="T57" fmla="*/ 58 h 80"/>
                  <a:gd name="T58" fmla="*/ 1 w 98"/>
                  <a:gd name="T59" fmla="*/ 51 h 80"/>
                  <a:gd name="T60" fmla="*/ 0 w 98"/>
                  <a:gd name="T61" fmla="*/ 43 h 80"/>
                  <a:gd name="T62" fmla="*/ 0 w 98"/>
                  <a:gd name="T63" fmla="*/ 36 h 80"/>
                  <a:gd name="T64" fmla="*/ 1 w 98"/>
                  <a:gd name="T65" fmla="*/ 29 h 80"/>
                  <a:gd name="T66" fmla="*/ 4 w 98"/>
                  <a:gd name="T67" fmla="*/ 22 h 80"/>
                  <a:gd name="T68" fmla="*/ 9 w 98"/>
                  <a:gd name="T69" fmla="*/ 17 h 80"/>
                  <a:gd name="T70" fmla="*/ 14 w 98"/>
                  <a:gd name="T71" fmla="*/ 11 h 80"/>
                  <a:gd name="T72" fmla="*/ 14 w 98"/>
                  <a:gd name="T73" fmla="*/ 11 h 80"/>
                  <a:gd name="T74" fmla="*/ 22 w 98"/>
                  <a:gd name="T75" fmla="*/ 6 h 80"/>
                  <a:gd name="T76" fmla="*/ 31 w 98"/>
                  <a:gd name="T77" fmla="*/ 2 h 80"/>
                  <a:gd name="T78" fmla="*/ 40 w 98"/>
                  <a:gd name="T79" fmla="*/ 1 h 80"/>
                  <a:gd name="T80" fmla="*/ 48 w 98"/>
                  <a:gd name="T8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8" h="80">
                    <a:moveTo>
                      <a:pt x="48" y="0"/>
                    </a:moveTo>
                    <a:lnTo>
                      <a:pt x="48" y="0"/>
                    </a:lnTo>
                    <a:lnTo>
                      <a:pt x="59" y="1"/>
                    </a:lnTo>
                    <a:lnTo>
                      <a:pt x="69" y="3"/>
                    </a:lnTo>
                    <a:lnTo>
                      <a:pt x="79" y="9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92" y="21"/>
                    </a:lnTo>
                    <a:lnTo>
                      <a:pt x="96" y="28"/>
                    </a:lnTo>
                    <a:lnTo>
                      <a:pt x="97" y="34"/>
                    </a:lnTo>
                    <a:lnTo>
                      <a:pt x="98" y="42"/>
                    </a:lnTo>
                    <a:lnTo>
                      <a:pt x="97" y="49"/>
                    </a:lnTo>
                    <a:lnTo>
                      <a:pt x="95" y="55"/>
                    </a:lnTo>
                    <a:lnTo>
                      <a:pt x="91" y="61"/>
                    </a:lnTo>
                    <a:lnTo>
                      <a:pt x="86" y="67"/>
                    </a:lnTo>
                    <a:lnTo>
                      <a:pt x="86" y="67"/>
                    </a:lnTo>
                    <a:lnTo>
                      <a:pt x="81" y="71"/>
                    </a:lnTo>
                    <a:lnTo>
                      <a:pt x="76" y="74"/>
                    </a:lnTo>
                    <a:lnTo>
                      <a:pt x="72" y="77"/>
                    </a:lnTo>
                    <a:lnTo>
                      <a:pt x="66" y="78"/>
                    </a:lnTo>
                    <a:lnTo>
                      <a:pt x="54" y="80"/>
                    </a:lnTo>
                    <a:lnTo>
                      <a:pt x="42" y="80"/>
                    </a:lnTo>
                    <a:lnTo>
                      <a:pt x="42" y="80"/>
                    </a:lnTo>
                    <a:lnTo>
                      <a:pt x="33" y="79"/>
                    </a:lnTo>
                    <a:lnTo>
                      <a:pt x="24" y="76"/>
                    </a:lnTo>
                    <a:lnTo>
                      <a:pt x="16" y="72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4" y="58"/>
                    </a:lnTo>
                    <a:lnTo>
                      <a:pt x="1" y="51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4" y="22"/>
                    </a:lnTo>
                    <a:lnTo>
                      <a:pt x="9" y="17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22" y="6"/>
                    </a:lnTo>
                    <a:lnTo>
                      <a:pt x="31" y="2"/>
                    </a:lnTo>
                    <a:lnTo>
                      <a:pt x="40" y="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E4EB0EE7-00EE-4560-AB93-4EF4BB3B3AC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213726" y="298451"/>
                <a:ext cx="646113" cy="511175"/>
              </a:xfrm>
              <a:custGeom>
                <a:avLst/>
                <a:gdLst>
                  <a:gd name="T0" fmla="*/ 173 w 370"/>
                  <a:gd name="T1" fmla="*/ 145 h 293"/>
                  <a:gd name="T2" fmla="*/ 137 w 370"/>
                  <a:gd name="T3" fmla="*/ 53 h 293"/>
                  <a:gd name="T4" fmla="*/ 92 w 370"/>
                  <a:gd name="T5" fmla="*/ 145 h 293"/>
                  <a:gd name="T6" fmla="*/ 173 w 370"/>
                  <a:gd name="T7" fmla="*/ 145 h 293"/>
                  <a:gd name="T8" fmla="*/ 282 w 370"/>
                  <a:gd name="T9" fmla="*/ 145 h 293"/>
                  <a:gd name="T10" fmla="*/ 246 w 370"/>
                  <a:gd name="T11" fmla="*/ 54 h 293"/>
                  <a:gd name="T12" fmla="*/ 202 w 370"/>
                  <a:gd name="T13" fmla="*/ 145 h 293"/>
                  <a:gd name="T14" fmla="*/ 282 w 370"/>
                  <a:gd name="T15" fmla="*/ 145 h 293"/>
                  <a:gd name="T16" fmla="*/ 186 w 370"/>
                  <a:gd name="T17" fmla="*/ 176 h 293"/>
                  <a:gd name="T18" fmla="*/ 177 w 370"/>
                  <a:gd name="T19" fmla="*/ 195 h 293"/>
                  <a:gd name="T20" fmla="*/ 137 w 370"/>
                  <a:gd name="T21" fmla="*/ 277 h 293"/>
                  <a:gd name="T22" fmla="*/ 132 w 370"/>
                  <a:gd name="T23" fmla="*/ 293 h 293"/>
                  <a:gd name="T24" fmla="*/ 109 w 370"/>
                  <a:gd name="T25" fmla="*/ 293 h 293"/>
                  <a:gd name="T26" fmla="*/ 115 w 370"/>
                  <a:gd name="T27" fmla="*/ 282 h 293"/>
                  <a:gd name="T28" fmla="*/ 131 w 370"/>
                  <a:gd name="T29" fmla="*/ 252 h 293"/>
                  <a:gd name="T30" fmla="*/ 176 w 370"/>
                  <a:gd name="T31" fmla="*/ 159 h 293"/>
                  <a:gd name="T32" fmla="*/ 177 w 370"/>
                  <a:gd name="T33" fmla="*/ 156 h 293"/>
                  <a:gd name="T34" fmla="*/ 174 w 370"/>
                  <a:gd name="T35" fmla="*/ 156 h 293"/>
                  <a:gd name="T36" fmla="*/ 89 w 370"/>
                  <a:gd name="T37" fmla="*/ 156 h 293"/>
                  <a:gd name="T38" fmla="*/ 85 w 370"/>
                  <a:gd name="T39" fmla="*/ 158 h 293"/>
                  <a:gd name="T40" fmla="*/ 27 w 370"/>
                  <a:gd name="T41" fmla="*/ 281 h 293"/>
                  <a:gd name="T42" fmla="*/ 23 w 370"/>
                  <a:gd name="T43" fmla="*/ 293 h 293"/>
                  <a:gd name="T44" fmla="*/ 0 w 370"/>
                  <a:gd name="T45" fmla="*/ 293 h 293"/>
                  <a:gd name="T46" fmla="*/ 6 w 370"/>
                  <a:gd name="T47" fmla="*/ 282 h 293"/>
                  <a:gd name="T48" fmla="*/ 25 w 370"/>
                  <a:gd name="T49" fmla="*/ 245 h 293"/>
                  <a:gd name="T50" fmla="*/ 73 w 370"/>
                  <a:gd name="T51" fmla="*/ 147 h 293"/>
                  <a:gd name="T52" fmla="*/ 139 w 370"/>
                  <a:gd name="T53" fmla="*/ 11 h 293"/>
                  <a:gd name="T54" fmla="*/ 144 w 370"/>
                  <a:gd name="T55" fmla="*/ 0 h 293"/>
                  <a:gd name="T56" fmla="*/ 193 w 370"/>
                  <a:gd name="T57" fmla="*/ 124 h 293"/>
                  <a:gd name="T58" fmla="*/ 253 w 370"/>
                  <a:gd name="T59" fmla="*/ 0 h 293"/>
                  <a:gd name="T60" fmla="*/ 259 w 370"/>
                  <a:gd name="T61" fmla="*/ 15 h 293"/>
                  <a:gd name="T62" fmla="*/ 363 w 370"/>
                  <a:gd name="T63" fmla="*/ 278 h 293"/>
                  <a:gd name="T64" fmla="*/ 370 w 370"/>
                  <a:gd name="T65" fmla="*/ 293 h 293"/>
                  <a:gd name="T66" fmla="*/ 337 w 370"/>
                  <a:gd name="T67" fmla="*/ 293 h 293"/>
                  <a:gd name="T68" fmla="*/ 324 w 370"/>
                  <a:gd name="T69" fmla="*/ 252 h 293"/>
                  <a:gd name="T70" fmla="*/ 287 w 370"/>
                  <a:gd name="T71" fmla="*/ 156 h 293"/>
                  <a:gd name="T72" fmla="*/ 206 w 370"/>
                  <a:gd name="T73" fmla="*/ 156 h 293"/>
                  <a:gd name="T74" fmla="*/ 261 w 370"/>
                  <a:gd name="T75" fmla="*/ 293 h 293"/>
                  <a:gd name="T76" fmla="*/ 228 w 370"/>
                  <a:gd name="T77" fmla="*/ 293 h 293"/>
                  <a:gd name="T78" fmla="*/ 213 w 370"/>
                  <a:gd name="T79" fmla="*/ 247 h 293"/>
                  <a:gd name="T80" fmla="*/ 187 w 370"/>
                  <a:gd name="T81" fmla="*/ 179 h 293"/>
                  <a:gd name="T82" fmla="*/ 186 w 370"/>
                  <a:gd name="T83" fmla="*/ 176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0" h="293">
                    <a:moveTo>
                      <a:pt x="173" y="145"/>
                    </a:moveTo>
                    <a:cubicBezTo>
                      <a:pt x="161" y="115"/>
                      <a:pt x="149" y="84"/>
                      <a:pt x="137" y="53"/>
                    </a:cubicBezTo>
                    <a:cubicBezTo>
                      <a:pt x="122" y="84"/>
                      <a:pt x="107" y="115"/>
                      <a:pt x="92" y="145"/>
                    </a:cubicBezTo>
                    <a:lnTo>
                      <a:pt x="173" y="145"/>
                    </a:lnTo>
                    <a:close/>
                    <a:moveTo>
                      <a:pt x="282" y="145"/>
                    </a:moveTo>
                    <a:cubicBezTo>
                      <a:pt x="270" y="114"/>
                      <a:pt x="258" y="84"/>
                      <a:pt x="246" y="54"/>
                    </a:cubicBezTo>
                    <a:cubicBezTo>
                      <a:pt x="239" y="64"/>
                      <a:pt x="201" y="143"/>
                      <a:pt x="202" y="145"/>
                    </a:cubicBezTo>
                    <a:lnTo>
                      <a:pt x="282" y="145"/>
                    </a:lnTo>
                    <a:close/>
                    <a:moveTo>
                      <a:pt x="186" y="176"/>
                    </a:moveTo>
                    <a:cubicBezTo>
                      <a:pt x="183" y="183"/>
                      <a:pt x="180" y="189"/>
                      <a:pt x="177" y="195"/>
                    </a:cubicBezTo>
                    <a:cubicBezTo>
                      <a:pt x="164" y="222"/>
                      <a:pt x="150" y="250"/>
                      <a:pt x="137" y="277"/>
                    </a:cubicBezTo>
                    <a:cubicBezTo>
                      <a:pt x="135" y="282"/>
                      <a:pt x="134" y="288"/>
                      <a:pt x="132" y="293"/>
                    </a:cubicBezTo>
                    <a:cubicBezTo>
                      <a:pt x="109" y="293"/>
                      <a:pt x="109" y="293"/>
                      <a:pt x="109" y="293"/>
                    </a:cubicBezTo>
                    <a:cubicBezTo>
                      <a:pt x="111" y="289"/>
                      <a:pt x="113" y="286"/>
                      <a:pt x="115" y="282"/>
                    </a:cubicBezTo>
                    <a:cubicBezTo>
                      <a:pt x="121" y="272"/>
                      <a:pt x="126" y="262"/>
                      <a:pt x="131" y="252"/>
                    </a:cubicBezTo>
                    <a:cubicBezTo>
                      <a:pt x="146" y="221"/>
                      <a:pt x="161" y="190"/>
                      <a:pt x="176" y="159"/>
                    </a:cubicBezTo>
                    <a:cubicBezTo>
                      <a:pt x="176" y="158"/>
                      <a:pt x="177" y="157"/>
                      <a:pt x="177" y="156"/>
                    </a:cubicBezTo>
                    <a:cubicBezTo>
                      <a:pt x="176" y="156"/>
                      <a:pt x="175" y="156"/>
                      <a:pt x="174" y="156"/>
                    </a:cubicBezTo>
                    <a:cubicBezTo>
                      <a:pt x="146" y="156"/>
                      <a:pt x="117" y="156"/>
                      <a:pt x="89" y="156"/>
                    </a:cubicBezTo>
                    <a:cubicBezTo>
                      <a:pt x="87" y="156"/>
                      <a:pt x="86" y="156"/>
                      <a:pt x="85" y="158"/>
                    </a:cubicBezTo>
                    <a:cubicBezTo>
                      <a:pt x="66" y="199"/>
                      <a:pt x="46" y="240"/>
                      <a:pt x="27" y="281"/>
                    </a:cubicBezTo>
                    <a:cubicBezTo>
                      <a:pt x="25" y="285"/>
                      <a:pt x="24" y="289"/>
                      <a:pt x="23" y="293"/>
                    </a:cubicBezTo>
                    <a:cubicBezTo>
                      <a:pt x="0" y="293"/>
                      <a:pt x="0" y="293"/>
                      <a:pt x="0" y="293"/>
                    </a:cubicBezTo>
                    <a:cubicBezTo>
                      <a:pt x="2" y="289"/>
                      <a:pt x="4" y="286"/>
                      <a:pt x="6" y="282"/>
                    </a:cubicBezTo>
                    <a:cubicBezTo>
                      <a:pt x="12" y="270"/>
                      <a:pt x="19" y="258"/>
                      <a:pt x="25" y="245"/>
                    </a:cubicBezTo>
                    <a:cubicBezTo>
                      <a:pt x="41" y="213"/>
                      <a:pt x="57" y="180"/>
                      <a:pt x="73" y="147"/>
                    </a:cubicBezTo>
                    <a:cubicBezTo>
                      <a:pt x="95" y="102"/>
                      <a:pt x="117" y="56"/>
                      <a:pt x="139" y="11"/>
                    </a:cubicBezTo>
                    <a:cubicBezTo>
                      <a:pt x="140" y="8"/>
                      <a:pt x="142" y="4"/>
                      <a:pt x="144" y="0"/>
                    </a:cubicBezTo>
                    <a:cubicBezTo>
                      <a:pt x="161" y="42"/>
                      <a:pt x="177" y="82"/>
                      <a:pt x="193" y="124"/>
                    </a:cubicBezTo>
                    <a:cubicBezTo>
                      <a:pt x="213" y="82"/>
                      <a:pt x="233" y="42"/>
                      <a:pt x="253" y="0"/>
                    </a:cubicBezTo>
                    <a:cubicBezTo>
                      <a:pt x="255" y="6"/>
                      <a:pt x="257" y="10"/>
                      <a:pt x="259" y="15"/>
                    </a:cubicBezTo>
                    <a:cubicBezTo>
                      <a:pt x="294" y="103"/>
                      <a:pt x="328" y="190"/>
                      <a:pt x="363" y="278"/>
                    </a:cubicBezTo>
                    <a:cubicBezTo>
                      <a:pt x="365" y="283"/>
                      <a:pt x="368" y="288"/>
                      <a:pt x="370" y="293"/>
                    </a:cubicBezTo>
                    <a:cubicBezTo>
                      <a:pt x="337" y="293"/>
                      <a:pt x="337" y="293"/>
                      <a:pt x="337" y="293"/>
                    </a:cubicBezTo>
                    <a:cubicBezTo>
                      <a:pt x="336" y="278"/>
                      <a:pt x="329" y="265"/>
                      <a:pt x="324" y="252"/>
                    </a:cubicBezTo>
                    <a:cubicBezTo>
                      <a:pt x="312" y="220"/>
                      <a:pt x="299" y="188"/>
                      <a:pt x="287" y="156"/>
                    </a:cubicBezTo>
                    <a:cubicBezTo>
                      <a:pt x="206" y="156"/>
                      <a:pt x="206" y="156"/>
                      <a:pt x="206" y="156"/>
                    </a:cubicBezTo>
                    <a:cubicBezTo>
                      <a:pt x="224" y="202"/>
                      <a:pt x="241" y="248"/>
                      <a:pt x="261" y="293"/>
                    </a:cubicBezTo>
                    <a:cubicBezTo>
                      <a:pt x="228" y="293"/>
                      <a:pt x="228" y="293"/>
                      <a:pt x="228" y="293"/>
                    </a:cubicBezTo>
                    <a:cubicBezTo>
                      <a:pt x="227" y="277"/>
                      <a:pt x="219" y="262"/>
                      <a:pt x="213" y="247"/>
                    </a:cubicBezTo>
                    <a:cubicBezTo>
                      <a:pt x="205" y="224"/>
                      <a:pt x="196" y="201"/>
                      <a:pt x="187" y="179"/>
                    </a:cubicBezTo>
                    <a:cubicBezTo>
                      <a:pt x="187" y="178"/>
                      <a:pt x="186" y="177"/>
                      <a:pt x="186" y="17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A0157774-A9EF-4A74-8393-7E50EE59BB2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375651" y="136526"/>
                <a:ext cx="171450" cy="130175"/>
              </a:xfrm>
              <a:custGeom>
                <a:avLst/>
                <a:gdLst>
                  <a:gd name="T0" fmla="*/ 26 w 98"/>
                  <a:gd name="T1" fmla="*/ 36 h 75"/>
                  <a:gd name="T2" fmla="*/ 31 w 98"/>
                  <a:gd name="T3" fmla="*/ 54 h 75"/>
                  <a:gd name="T4" fmla="*/ 66 w 98"/>
                  <a:gd name="T5" fmla="*/ 58 h 75"/>
                  <a:gd name="T6" fmla="*/ 68 w 98"/>
                  <a:gd name="T7" fmla="*/ 16 h 75"/>
                  <a:gd name="T8" fmla="*/ 37 w 98"/>
                  <a:gd name="T9" fmla="*/ 12 h 75"/>
                  <a:gd name="T10" fmla="*/ 26 w 98"/>
                  <a:gd name="T11" fmla="*/ 36 h 75"/>
                  <a:gd name="T12" fmla="*/ 50 w 98"/>
                  <a:gd name="T13" fmla="*/ 0 h 75"/>
                  <a:gd name="T14" fmla="*/ 85 w 98"/>
                  <a:gd name="T15" fmla="*/ 14 h 75"/>
                  <a:gd name="T16" fmla="*/ 84 w 98"/>
                  <a:gd name="T17" fmla="*/ 61 h 75"/>
                  <a:gd name="T18" fmla="*/ 44 w 98"/>
                  <a:gd name="T19" fmla="*/ 73 h 75"/>
                  <a:gd name="T20" fmla="*/ 14 w 98"/>
                  <a:gd name="T21" fmla="*/ 59 h 75"/>
                  <a:gd name="T22" fmla="*/ 19 w 98"/>
                  <a:gd name="T23" fmla="*/ 10 h 75"/>
                  <a:gd name="T24" fmla="*/ 50 w 98"/>
                  <a:gd name="T2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" h="75">
                    <a:moveTo>
                      <a:pt x="26" y="36"/>
                    </a:moveTo>
                    <a:cubicBezTo>
                      <a:pt x="26" y="43"/>
                      <a:pt x="27" y="48"/>
                      <a:pt x="31" y="54"/>
                    </a:cubicBezTo>
                    <a:cubicBezTo>
                      <a:pt x="40" y="67"/>
                      <a:pt x="56" y="69"/>
                      <a:pt x="66" y="58"/>
                    </a:cubicBezTo>
                    <a:cubicBezTo>
                      <a:pt x="77" y="46"/>
                      <a:pt x="78" y="28"/>
                      <a:pt x="68" y="16"/>
                    </a:cubicBezTo>
                    <a:cubicBezTo>
                      <a:pt x="60" y="7"/>
                      <a:pt x="47" y="4"/>
                      <a:pt x="37" y="12"/>
                    </a:cubicBezTo>
                    <a:cubicBezTo>
                      <a:pt x="29" y="18"/>
                      <a:pt x="26" y="26"/>
                      <a:pt x="26" y="36"/>
                    </a:cubicBezTo>
                    <a:moveTo>
                      <a:pt x="50" y="0"/>
                    </a:moveTo>
                    <a:cubicBezTo>
                      <a:pt x="64" y="0"/>
                      <a:pt x="76" y="4"/>
                      <a:pt x="85" y="14"/>
                    </a:cubicBezTo>
                    <a:cubicBezTo>
                      <a:pt x="98" y="28"/>
                      <a:pt x="98" y="48"/>
                      <a:pt x="84" y="61"/>
                    </a:cubicBezTo>
                    <a:cubicBezTo>
                      <a:pt x="73" y="71"/>
                      <a:pt x="59" y="75"/>
                      <a:pt x="44" y="73"/>
                    </a:cubicBezTo>
                    <a:cubicBezTo>
                      <a:pt x="33" y="72"/>
                      <a:pt x="22" y="68"/>
                      <a:pt x="14" y="59"/>
                    </a:cubicBezTo>
                    <a:cubicBezTo>
                      <a:pt x="0" y="43"/>
                      <a:pt x="4" y="22"/>
                      <a:pt x="19" y="10"/>
                    </a:cubicBezTo>
                    <a:cubicBezTo>
                      <a:pt x="28" y="3"/>
                      <a:pt x="39" y="0"/>
                      <a:pt x="5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10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5D1EB973-D61A-4DB8-8134-160E4F09B9ED}"/>
              </a:ext>
            </a:extLst>
          </p:cNvPr>
          <p:cNvSpPr/>
          <p:nvPr userDrawn="1"/>
        </p:nvSpPr>
        <p:spPr>
          <a:xfrm>
            <a:off x="0" y="0"/>
            <a:ext cx="449999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57200" y="1439836"/>
            <a:ext cx="3754760" cy="1275929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57200" y="2787774"/>
            <a:ext cx="3826768" cy="18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Basic text styles
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954588" y="1439836"/>
            <a:ext cx="3732213" cy="127593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954588" y="2787774"/>
            <a:ext cx="3732213" cy="18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Basic text styles
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0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+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5D1EB973-D61A-4DB8-8134-160E4F09B9ED}"/>
              </a:ext>
            </a:extLst>
          </p:cNvPr>
          <p:cNvSpPr/>
          <p:nvPr userDrawn="1"/>
        </p:nvSpPr>
        <p:spPr>
          <a:xfrm>
            <a:off x="0" y="0"/>
            <a:ext cx="449999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57200" y="1347613"/>
            <a:ext cx="3754760" cy="1275929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57200" y="2787774"/>
            <a:ext cx="3826768" cy="18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Basic text styles
	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954588" y="1347613"/>
            <a:ext cx="3732213" cy="127593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954588" y="2787774"/>
            <a:ext cx="3732213" cy="18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Basic text styles
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8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79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970880"/>
            <a:ext cx="7571184" cy="170961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6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57200" y="2931790"/>
            <a:ext cx="4186808" cy="1584176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Masters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61CAC3-BAF7-471A-82B3-19AB204F0784}"/>
              </a:ext>
            </a:extLst>
          </p:cNvPr>
          <p:cNvGrpSpPr/>
          <p:nvPr userDrawn="1"/>
        </p:nvGrpSpPr>
        <p:grpSpPr>
          <a:xfrm>
            <a:off x="8147051" y="134938"/>
            <a:ext cx="773113" cy="973138"/>
            <a:chOff x="8147051" y="134938"/>
            <a:chExt cx="773113" cy="9731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61FD6F3-FB46-4D6D-B1B2-370DE76F9741}"/>
                </a:ext>
              </a:extLst>
            </p:cNvPr>
            <p:cNvGrpSpPr/>
            <p:nvPr userDrawn="1"/>
          </p:nvGrpSpPr>
          <p:grpSpPr>
            <a:xfrm>
              <a:off x="8147051" y="835026"/>
              <a:ext cx="773113" cy="273050"/>
              <a:chOff x="8147051" y="835026"/>
              <a:chExt cx="773113" cy="273050"/>
            </a:xfrm>
          </p:grpSpPr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F4F5ADE2-0E69-48E8-9684-50FF4B3EDE3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251826" y="985838"/>
                <a:ext cx="577850" cy="122238"/>
              </a:xfrm>
              <a:custGeom>
                <a:avLst/>
                <a:gdLst>
                  <a:gd name="T0" fmla="*/ 308 w 331"/>
                  <a:gd name="T1" fmla="*/ 52 h 70"/>
                  <a:gd name="T2" fmla="*/ 297 w 331"/>
                  <a:gd name="T3" fmla="*/ 62 h 70"/>
                  <a:gd name="T4" fmla="*/ 322 w 331"/>
                  <a:gd name="T5" fmla="*/ 41 h 70"/>
                  <a:gd name="T6" fmla="*/ 315 w 331"/>
                  <a:gd name="T7" fmla="*/ 36 h 70"/>
                  <a:gd name="T8" fmla="*/ 311 w 331"/>
                  <a:gd name="T9" fmla="*/ 36 h 70"/>
                  <a:gd name="T10" fmla="*/ 272 w 331"/>
                  <a:gd name="T11" fmla="*/ 9 h 70"/>
                  <a:gd name="T12" fmla="*/ 267 w 331"/>
                  <a:gd name="T13" fmla="*/ 23 h 70"/>
                  <a:gd name="T14" fmla="*/ 275 w 331"/>
                  <a:gd name="T15" fmla="*/ 51 h 70"/>
                  <a:gd name="T16" fmla="*/ 290 w 331"/>
                  <a:gd name="T17" fmla="*/ 46 h 70"/>
                  <a:gd name="T18" fmla="*/ 282 w 331"/>
                  <a:gd name="T19" fmla="*/ 23 h 70"/>
                  <a:gd name="T20" fmla="*/ 282 w 331"/>
                  <a:gd name="T21" fmla="*/ 16 h 70"/>
                  <a:gd name="T22" fmla="*/ 256 w 331"/>
                  <a:gd name="T23" fmla="*/ 0 h 70"/>
                  <a:gd name="T24" fmla="*/ 261 w 331"/>
                  <a:gd name="T25" fmla="*/ 5 h 70"/>
                  <a:gd name="T26" fmla="*/ 251 w 331"/>
                  <a:gd name="T27" fmla="*/ 16 h 70"/>
                  <a:gd name="T28" fmla="*/ 261 w 331"/>
                  <a:gd name="T29" fmla="*/ 16 h 70"/>
                  <a:gd name="T30" fmla="*/ 243 w 331"/>
                  <a:gd name="T31" fmla="*/ 42 h 70"/>
                  <a:gd name="T32" fmla="*/ 232 w 331"/>
                  <a:gd name="T33" fmla="*/ 22 h 70"/>
                  <a:gd name="T34" fmla="*/ 232 w 331"/>
                  <a:gd name="T35" fmla="*/ 15 h 70"/>
                  <a:gd name="T36" fmla="*/ 234 w 331"/>
                  <a:gd name="T37" fmla="*/ 43 h 70"/>
                  <a:gd name="T38" fmla="*/ 217 w 331"/>
                  <a:gd name="T39" fmla="*/ 51 h 70"/>
                  <a:gd name="T40" fmla="*/ 201 w 331"/>
                  <a:gd name="T41" fmla="*/ 34 h 70"/>
                  <a:gd name="T42" fmla="*/ 213 w 331"/>
                  <a:gd name="T43" fmla="*/ 24 h 70"/>
                  <a:gd name="T44" fmla="*/ 200 w 331"/>
                  <a:gd name="T45" fmla="*/ 23 h 70"/>
                  <a:gd name="T46" fmla="*/ 191 w 331"/>
                  <a:gd name="T47" fmla="*/ 16 h 70"/>
                  <a:gd name="T48" fmla="*/ 159 w 331"/>
                  <a:gd name="T49" fmla="*/ 30 h 70"/>
                  <a:gd name="T50" fmla="*/ 159 w 331"/>
                  <a:gd name="T51" fmla="*/ 30 h 70"/>
                  <a:gd name="T52" fmla="*/ 168 w 331"/>
                  <a:gd name="T53" fmla="*/ 15 h 70"/>
                  <a:gd name="T54" fmla="*/ 182 w 331"/>
                  <a:gd name="T55" fmla="*/ 51 h 70"/>
                  <a:gd name="T56" fmla="*/ 159 w 331"/>
                  <a:gd name="T57" fmla="*/ 37 h 70"/>
                  <a:gd name="T58" fmla="*/ 124 w 331"/>
                  <a:gd name="T59" fmla="*/ 53 h 70"/>
                  <a:gd name="T60" fmla="*/ 137 w 331"/>
                  <a:gd name="T61" fmla="*/ 16 h 70"/>
                  <a:gd name="T62" fmla="*/ 129 w 331"/>
                  <a:gd name="T63" fmla="*/ 44 h 70"/>
                  <a:gd name="T64" fmla="*/ 110 w 331"/>
                  <a:gd name="T65" fmla="*/ 16 h 70"/>
                  <a:gd name="T66" fmla="*/ 99 w 331"/>
                  <a:gd name="T67" fmla="*/ 10 h 70"/>
                  <a:gd name="T68" fmla="*/ 104 w 331"/>
                  <a:gd name="T69" fmla="*/ 16 h 70"/>
                  <a:gd name="T70" fmla="*/ 104 w 331"/>
                  <a:gd name="T71" fmla="*/ 53 h 70"/>
                  <a:gd name="T72" fmla="*/ 60 w 331"/>
                  <a:gd name="T73" fmla="*/ 53 h 70"/>
                  <a:gd name="T74" fmla="*/ 68 w 331"/>
                  <a:gd name="T75" fmla="*/ 22 h 70"/>
                  <a:gd name="T76" fmla="*/ 84 w 331"/>
                  <a:gd name="T77" fmla="*/ 53 h 70"/>
                  <a:gd name="T78" fmla="*/ 59 w 331"/>
                  <a:gd name="T79" fmla="*/ 21 h 70"/>
                  <a:gd name="T80" fmla="*/ 50 w 331"/>
                  <a:gd name="T81" fmla="*/ 16 h 70"/>
                  <a:gd name="T82" fmla="*/ 0 w 331"/>
                  <a:gd name="T83" fmla="*/ 1 h 70"/>
                  <a:gd name="T84" fmla="*/ 40 w 331"/>
                  <a:gd name="T85" fmla="*/ 31 h 70"/>
                  <a:gd name="T86" fmla="*/ 31 w 331"/>
                  <a:gd name="T87" fmla="*/ 31 h 70"/>
                  <a:gd name="T88" fmla="*/ 9 w 331"/>
                  <a:gd name="T89" fmla="*/ 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1" h="70">
                    <a:moveTo>
                      <a:pt x="294" y="16"/>
                    </a:moveTo>
                    <a:cubicBezTo>
                      <a:pt x="307" y="50"/>
                      <a:pt x="307" y="50"/>
                      <a:pt x="307" y="50"/>
                    </a:cubicBezTo>
                    <a:cubicBezTo>
                      <a:pt x="308" y="51"/>
                      <a:pt x="308" y="51"/>
                      <a:pt x="308" y="52"/>
                    </a:cubicBezTo>
                    <a:cubicBezTo>
                      <a:pt x="308" y="52"/>
                      <a:pt x="308" y="53"/>
                      <a:pt x="307" y="53"/>
                    </a:cubicBezTo>
                    <a:cubicBezTo>
                      <a:pt x="306" y="56"/>
                      <a:pt x="304" y="58"/>
                      <a:pt x="302" y="59"/>
                    </a:cubicBezTo>
                    <a:cubicBezTo>
                      <a:pt x="300" y="61"/>
                      <a:pt x="298" y="62"/>
                      <a:pt x="297" y="62"/>
                    </a:cubicBezTo>
                    <a:cubicBezTo>
                      <a:pt x="299" y="70"/>
                      <a:pt x="299" y="70"/>
                      <a:pt x="299" y="70"/>
                    </a:cubicBezTo>
                    <a:cubicBezTo>
                      <a:pt x="301" y="70"/>
                      <a:pt x="305" y="68"/>
                      <a:pt x="309" y="65"/>
                    </a:cubicBezTo>
                    <a:cubicBezTo>
                      <a:pt x="313" y="61"/>
                      <a:pt x="317" y="55"/>
                      <a:pt x="322" y="41"/>
                    </a:cubicBezTo>
                    <a:cubicBezTo>
                      <a:pt x="331" y="16"/>
                      <a:pt x="331" y="16"/>
                      <a:pt x="331" y="16"/>
                    </a:cubicBezTo>
                    <a:cubicBezTo>
                      <a:pt x="321" y="16"/>
                      <a:pt x="321" y="16"/>
                      <a:pt x="321" y="16"/>
                    </a:cubicBezTo>
                    <a:cubicBezTo>
                      <a:pt x="315" y="36"/>
                      <a:pt x="315" y="36"/>
                      <a:pt x="315" y="36"/>
                    </a:cubicBezTo>
                    <a:cubicBezTo>
                      <a:pt x="315" y="38"/>
                      <a:pt x="314" y="41"/>
                      <a:pt x="313" y="43"/>
                    </a:cubicBezTo>
                    <a:cubicBezTo>
                      <a:pt x="313" y="43"/>
                      <a:pt x="313" y="43"/>
                      <a:pt x="313" y="43"/>
                    </a:cubicBezTo>
                    <a:cubicBezTo>
                      <a:pt x="312" y="41"/>
                      <a:pt x="312" y="38"/>
                      <a:pt x="311" y="36"/>
                    </a:cubicBezTo>
                    <a:cubicBezTo>
                      <a:pt x="304" y="16"/>
                      <a:pt x="304" y="16"/>
                      <a:pt x="304" y="16"/>
                    </a:cubicBezTo>
                    <a:lnTo>
                      <a:pt x="294" y="16"/>
                    </a:lnTo>
                    <a:close/>
                    <a:moveTo>
                      <a:pt x="272" y="9"/>
                    </a:moveTo>
                    <a:cubicBezTo>
                      <a:pt x="272" y="16"/>
                      <a:pt x="272" y="16"/>
                      <a:pt x="272" y="16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7" y="23"/>
                      <a:pt x="267" y="23"/>
                      <a:pt x="267" y="23"/>
                    </a:cubicBezTo>
                    <a:cubicBezTo>
                      <a:pt x="272" y="23"/>
                      <a:pt x="272" y="23"/>
                      <a:pt x="272" y="23"/>
                    </a:cubicBezTo>
                    <a:cubicBezTo>
                      <a:pt x="272" y="40"/>
                      <a:pt x="272" y="40"/>
                      <a:pt x="272" y="40"/>
                    </a:cubicBezTo>
                    <a:cubicBezTo>
                      <a:pt x="272" y="45"/>
                      <a:pt x="273" y="49"/>
                      <a:pt x="275" y="51"/>
                    </a:cubicBezTo>
                    <a:cubicBezTo>
                      <a:pt x="277" y="53"/>
                      <a:pt x="280" y="54"/>
                      <a:pt x="283" y="54"/>
                    </a:cubicBezTo>
                    <a:cubicBezTo>
                      <a:pt x="286" y="54"/>
                      <a:pt x="289" y="53"/>
                      <a:pt x="290" y="53"/>
                    </a:cubicBezTo>
                    <a:cubicBezTo>
                      <a:pt x="290" y="46"/>
                      <a:pt x="290" y="46"/>
                      <a:pt x="290" y="46"/>
                    </a:cubicBezTo>
                    <a:cubicBezTo>
                      <a:pt x="289" y="46"/>
                      <a:pt x="288" y="46"/>
                      <a:pt x="286" y="46"/>
                    </a:cubicBezTo>
                    <a:cubicBezTo>
                      <a:pt x="283" y="46"/>
                      <a:pt x="282" y="44"/>
                      <a:pt x="282" y="39"/>
                    </a:cubicBezTo>
                    <a:cubicBezTo>
                      <a:pt x="282" y="23"/>
                      <a:pt x="282" y="23"/>
                      <a:pt x="282" y="23"/>
                    </a:cubicBezTo>
                    <a:cubicBezTo>
                      <a:pt x="291" y="23"/>
                      <a:pt x="291" y="23"/>
                      <a:pt x="291" y="23"/>
                    </a:cubicBezTo>
                    <a:cubicBezTo>
                      <a:pt x="291" y="16"/>
                      <a:pt x="291" y="16"/>
                      <a:pt x="291" y="16"/>
                    </a:cubicBezTo>
                    <a:cubicBezTo>
                      <a:pt x="282" y="16"/>
                      <a:pt x="282" y="16"/>
                      <a:pt x="282" y="16"/>
                    </a:cubicBezTo>
                    <a:cubicBezTo>
                      <a:pt x="282" y="6"/>
                      <a:pt x="282" y="6"/>
                      <a:pt x="282" y="6"/>
                    </a:cubicBezTo>
                    <a:lnTo>
                      <a:pt x="272" y="9"/>
                    </a:lnTo>
                    <a:close/>
                    <a:moveTo>
                      <a:pt x="256" y="0"/>
                    </a:moveTo>
                    <a:cubicBezTo>
                      <a:pt x="253" y="0"/>
                      <a:pt x="251" y="2"/>
                      <a:pt x="251" y="5"/>
                    </a:cubicBezTo>
                    <a:cubicBezTo>
                      <a:pt x="251" y="8"/>
                      <a:pt x="253" y="10"/>
                      <a:pt x="256" y="10"/>
                    </a:cubicBezTo>
                    <a:cubicBezTo>
                      <a:pt x="259" y="10"/>
                      <a:pt x="261" y="8"/>
                      <a:pt x="261" y="5"/>
                    </a:cubicBezTo>
                    <a:cubicBezTo>
                      <a:pt x="261" y="2"/>
                      <a:pt x="259" y="0"/>
                      <a:pt x="256" y="0"/>
                    </a:cubicBezTo>
                    <a:moveTo>
                      <a:pt x="261" y="16"/>
                    </a:moveTo>
                    <a:cubicBezTo>
                      <a:pt x="251" y="16"/>
                      <a:pt x="251" y="16"/>
                      <a:pt x="251" y="16"/>
                    </a:cubicBezTo>
                    <a:cubicBezTo>
                      <a:pt x="251" y="53"/>
                      <a:pt x="251" y="53"/>
                      <a:pt x="251" y="53"/>
                    </a:cubicBezTo>
                    <a:cubicBezTo>
                      <a:pt x="261" y="53"/>
                      <a:pt x="261" y="53"/>
                      <a:pt x="261" y="53"/>
                    </a:cubicBezTo>
                    <a:lnTo>
                      <a:pt x="261" y="16"/>
                    </a:lnTo>
                    <a:close/>
                    <a:moveTo>
                      <a:pt x="217" y="51"/>
                    </a:moveTo>
                    <a:cubicBezTo>
                      <a:pt x="220" y="53"/>
                      <a:pt x="224" y="54"/>
                      <a:pt x="228" y="54"/>
                    </a:cubicBezTo>
                    <a:cubicBezTo>
                      <a:pt x="238" y="54"/>
                      <a:pt x="243" y="49"/>
                      <a:pt x="243" y="42"/>
                    </a:cubicBezTo>
                    <a:cubicBezTo>
                      <a:pt x="243" y="37"/>
                      <a:pt x="240" y="33"/>
                      <a:pt x="233" y="31"/>
                    </a:cubicBezTo>
                    <a:cubicBezTo>
                      <a:pt x="229" y="29"/>
                      <a:pt x="227" y="28"/>
                      <a:pt x="227" y="25"/>
                    </a:cubicBezTo>
                    <a:cubicBezTo>
                      <a:pt x="227" y="23"/>
                      <a:pt x="229" y="22"/>
                      <a:pt x="232" y="22"/>
                    </a:cubicBezTo>
                    <a:cubicBezTo>
                      <a:pt x="235" y="22"/>
                      <a:pt x="238" y="23"/>
                      <a:pt x="240" y="24"/>
                    </a:cubicBezTo>
                    <a:cubicBezTo>
                      <a:pt x="242" y="17"/>
                      <a:pt x="242" y="17"/>
                      <a:pt x="242" y="17"/>
                    </a:cubicBezTo>
                    <a:cubicBezTo>
                      <a:pt x="240" y="16"/>
                      <a:pt x="236" y="15"/>
                      <a:pt x="232" y="15"/>
                    </a:cubicBezTo>
                    <a:cubicBezTo>
                      <a:pt x="223" y="15"/>
                      <a:pt x="218" y="20"/>
                      <a:pt x="218" y="27"/>
                    </a:cubicBezTo>
                    <a:cubicBezTo>
                      <a:pt x="218" y="31"/>
                      <a:pt x="221" y="35"/>
                      <a:pt x="228" y="37"/>
                    </a:cubicBezTo>
                    <a:cubicBezTo>
                      <a:pt x="233" y="39"/>
                      <a:pt x="234" y="40"/>
                      <a:pt x="234" y="43"/>
                    </a:cubicBezTo>
                    <a:cubicBezTo>
                      <a:pt x="234" y="45"/>
                      <a:pt x="232" y="47"/>
                      <a:pt x="228" y="47"/>
                    </a:cubicBezTo>
                    <a:cubicBezTo>
                      <a:pt x="225" y="47"/>
                      <a:pt x="221" y="46"/>
                      <a:pt x="219" y="44"/>
                    </a:cubicBezTo>
                    <a:lnTo>
                      <a:pt x="217" y="51"/>
                    </a:lnTo>
                    <a:close/>
                    <a:moveTo>
                      <a:pt x="192" y="53"/>
                    </a:moveTo>
                    <a:cubicBezTo>
                      <a:pt x="201" y="53"/>
                      <a:pt x="201" y="53"/>
                      <a:pt x="201" y="53"/>
                    </a:cubicBezTo>
                    <a:cubicBezTo>
                      <a:pt x="201" y="34"/>
                      <a:pt x="201" y="34"/>
                      <a:pt x="201" y="34"/>
                    </a:cubicBezTo>
                    <a:cubicBezTo>
                      <a:pt x="201" y="33"/>
                      <a:pt x="201" y="32"/>
                      <a:pt x="201" y="31"/>
                    </a:cubicBezTo>
                    <a:cubicBezTo>
                      <a:pt x="202" y="27"/>
                      <a:pt x="205" y="24"/>
                      <a:pt x="210" y="24"/>
                    </a:cubicBezTo>
                    <a:cubicBezTo>
                      <a:pt x="211" y="24"/>
                      <a:pt x="212" y="24"/>
                      <a:pt x="213" y="24"/>
                    </a:cubicBezTo>
                    <a:cubicBezTo>
                      <a:pt x="213" y="15"/>
                      <a:pt x="213" y="15"/>
                      <a:pt x="213" y="15"/>
                    </a:cubicBezTo>
                    <a:cubicBezTo>
                      <a:pt x="212" y="15"/>
                      <a:pt x="211" y="15"/>
                      <a:pt x="210" y="15"/>
                    </a:cubicBezTo>
                    <a:cubicBezTo>
                      <a:pt x="206" y="15"/>
                      <a:pt x="202" y="17"/>
                      <a:pt x="200" y="23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0" y="16"/>
                      <a:pt x="200" y="16"/>
                      <a:pt x="200" y="16"/>
                    </a:cubicBezTo>
                    <a:cubicBezTo>
                      <a:pt x="191" y="16"/>
                      <a:pt x="191" y="16"/>
                      <a:pt x="191" y="16"/>
                    </a:cubicBezTo>
                    <a:cubicBezTo>
                      <a:pt x="192" y="19"/>
                      <a:pt x="192" y="23"/>
                      <a:pt x="192" y="28"/>
                    </a:cubicBezTo>
                    <a:lnTo>
                      <a:pt x="192" y="53"/>
                    </a:lnTo>
                    <a:close/>
                    <a:moveTo>
                      <a:pt x="159" y="30"/>
                    </a:moveTo>
                    <a:cubicBezTo>
                      <a:pt x="159" y="27"/>
                      <a:pt x="162" y="21"/>
                      <a:pt x="167" y="21"/>
                    </a:cubicBezTo>
                    <a:cubicBezTo>
                      <a:pt x="174" y="21"/>
                      <a:pt x="175" y="27"/>
                      <a:pt x="175" y="30"/>
                    </a:cubicBezTo>
                    <a:lnTo>
                      <a:pt x="159" y="30"/>
                    </a:lnTo>
                    <a:close/>
                    <a:moveTo>
                      <a:pt x="184" y="37"/>
                    </a:moveTo>
                    <a:cubicBezTo>
                      <a:pt x="184" y="36"/>
                      <a:pt x="184" y="35"/>
                      <a:pt x="184" y="33"/>
                    </a:cubicBezTo>
                    <a:cubicBezTo>
                      <a:pt x="184" y="25"/>
                      <a:pt x="180" y="15"/>
                      <a:pt x="168" y="15"/>
                    </a:cubicBezTo>
                    <a:cubicBezTo>
                      <a:pt x="156" y="15"/>
                      <a:pt x="150" y="25"/>
                      <a:pt x="150" y="35"/>
                    </a:cubicBezTo>
                    <a:cubicBezTo>
                      <a:pt x="150" y="46"/>
                      <a:pt x="157" y="54"/>
                      <a:pt x="169" y="54"/>
                    </a:cubicBezTo>
                    <a:cubicBezTo>
                      <a:pt x="174" y="54"/>
                      <a:pt x="179" y="53"/>
                      <a:pt x="182" y="51"/>
                    </a:cubicBezTo>
                    <a:cubicBezTo>
                      <a:pt x="181" y="45"/>
                      <a:pt x="181" y="45"/>
                      <a:pt x="181" y="45"/>
                    </a:cubicBezTo>
                    <a:cubicBezTo>
                      <a:pt x="178" y="46"/>
                      <a:pt x="175" y="47"/>
                      <a:pt x="170" y="47"/>
                    </a:cubicBezTo>
                    <a:cubicBezTo>
                      <a:pt x="164" y="47"/>
                      <a:pt x="159" y="44"/>
                      <a:pt x="159" y="37"/>
                    </a:cubicBezTo>
                    <a:lnTo>
                      <a:pt x="184" y="37"/>
                    </a:lnTo>
                    <a:close/>
                    <a:moveTo>
                      <a:pt x="110" y="16"/>
                    </a:moveTo>
                    <a:cubicBezTo>
                      <a:pt x="124" y="53"/>
                      <a:pt x="124" y="53"/>
                      <a:pt x="124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47" y="16"/>
                      <a:pt x="147" y="16"/>
                      <a:pt x="147" y="16"/>
                    </a:cubicBezTo>
                    <a:cubicBezTo>
                      <a:pt x="137" y="16"/>
                      <a:pt x="137" y="16"/>
                      <a:pt x="137" y="16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0" y="38"/>
                      <a:pt x="130" y="41"/>
                      <a:pt x="129" y="44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8" y="41"/>
                      <a:pt x="127" y="38"/>
                      <a:pt x="126" y="35"/>
                    </a:cubicBezTo>
                    <a:cubicBezTo>
                      <a:pt x="120" y="16"/>
                      <a:pt x="120" y="16"/>
                      <a:pt x="120" y="16"/>
                    </a:cubicBezTo>
                    <a:lnTo>
                      <a:pt x="110" y="16"/>
                    </a:lnTo>
                    <a:close/>
                    <a:moveTo>
                      <a:pt x="99" y="0"/>
                    </a:moveTo>
                    <a:cubicBezTo>
                      <a:pt x="96" y="0"/>
                      <a:pt x="94" y="2"/>
                      <a:pt x="94" y="5"/>
                    </a:cubicBezTo>
                    <a:cubicBezTo>
                      <a:pt x="94" y="8"/>
                      <a:pt x="96" y="10"/>
                      <a:pt x="99" y="10"/>
                    </a:cubicBezTo>
                    <a:cubicBezTo>
                      <a:pt x="102" y="10"/>
                      <a:pt x="104" y="8"/>
                      <a:pt x="104" y="5"/>
                    </a:cubicBezTo>
                    <a:cubicBezTo>
                      <a:pt x="104" y="2"/>
                      <a:pt x="102" y="0"/>
                      <a:pt x="99" y="0"/>
                    </a:cubicBezTo>
                    <a:moveTo>
                      <a:pt x="104" y="16"/>
                    </a:moveTo>
                    <a:cubicBezTo>
                      <a:pt x="94" y="16"/>
                      <a:pt x="94" y="16"/>
                      <a:pt x="94" y="16"/>
                    </a:cubicBezTo>
                    <a:cubicBezTo>
                      <a:pt x="94" y="53"/>
                      <a:pt x="94" y="53"/>
                      <a:pt x="94" y="53"/>
                    </a:cubicBezTo>
                    <a:cubicBezTo>
                      <a:pt x="104" y="53"/>
                      <a:pt x="104" y="53"/>
                      <a:pt x="104" y="53"/>
                    </a:cubicBezTo>
                    <a:lnTo>
                      <a:pt x="104" y="16"/>
                    </a:lnTo>
                    <a:close/>
                    <a:moveTo>
                      <a:pt x="50" y="53"/>
                    </a:move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0"/>
                      <a:pt x="60" y="29"/>
                      <a:pt x="60" y="28"/>
                    </a:cubicBezTo>
                    <a:cubicBezTo>
                      <a:pt x="61" y="25"/>
                      <a:pt x="64" y="22"/>
                      <a:pt x="68" y="22"/>
                    </a:cubicBezTo>
                    <a:cubicBezTo>
                      <a:pt x="73" y="22"/>
                      <a:pt x="75" y="27"/>
                      <a:pt x="75" y="32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4" y="19"/>
                      <a:pt x="78" y="15"/>
                      <a:pt x="71" y="15"/>
                    </a:cubicBezTo>
                    <a:cubicBezTo>
                      <a:pt x="65" y="15"/>
                      <a:pt x="61" y="18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9"/>
                      <a:pt x="50" y="22"/>
                      <a:pt x="50" y="27"/>
                    </a:cubicBezTo>
                    <a:lnTo>
                      <a:pt x="50" y="53"/>
                    </a:lnTo>
                    <a:close/>
                    <a:moveTo>
                      <a:pt x="0" y="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47"/>
                      <a:pt x="7" y="54"/>
                      <a:pt x="19" y="54"/>
                    </a:cubicBezTo>
                    <a:cubicBezTo>
                      <a:pt x="32" y="54"/>
                      <a:pt x="40" y="47"/>
                      <a:pt x="40" y="3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42"/>
                      <a:pt x="27" y="46"/>
                      <a:pt x="20" y="46"/>
                    </a:cubicBezTo>
                    <a:cubicBezTo>
                      <a:pt x="13" y="46"/>
                      <a:pt x="9" y="42"/>
                      <a:pt x="9" y="31"/>
                    </a:cubicBezTo>
                    <a:cubicBezTo>
                      <a:pt x="9" y="1"/>
                      <a:pt x="9" y="1"/>
                      <a:pt x="9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7137811B-CA7D-4378-B425-B416D9E0999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147051" y="835026"/>
                <a:ext cx="773113" cy="119063"/>
              </a:xfrm>
              <a:custGeom>
                <a:avLst/>
                <a:gdLst>
                  <a:gd name="T0" fmla="*/ 438 w 443"/>
                  <a:gd name="T1" fmla="*/ 25 h 69"/>
                  <a:gd name="T2" fmla="*/ 442 w 443"/>
                  <a:gd name="T3" fmla="*/ 31 h 69"/>
                  <a:gd name="T4" fmla="*/ 442 w 443"/>
                  <a:gd name="T5" fmla="*/ 68 h 69"/>
                  <a:gd name="T6" fmla="*/ 377 w 443"/>
                  <a:gd name="T7" fmla="*/ 68 h 69"/>
                  <a:gd name="T8" fmla="*/ 384 w 443"/>
                  <a:gd name="T9" fmla="*/ 37 h 69"/>
                  <a:gd name="T10" fmla="*/ 400 w 443"/>
                  <a:gd name="T11" fmla="*/ 68 h 69"/>
                  <a:gd name="T12" fmla="*/ 407 w 443"/>
                  <a:gd name="T13" fmla="*/ 37 h 69"/>
                  <a:gd name="T14" fmla="*/ 423 w 443"/>
                  <a:gd name="T15" fmla="*/ 68 h 69"/>
                  <a:gd name="T16" fmla="*/ 403 w 443"/>
                  <a:gd name="T17" fmla="*/ 32 h 69"/>
                  <a:gd name="T18" fmla="*/ 388 w 443"/>
                  <a:gd name="T19" fmla="*/ 30 h 69"/>
                  <a:gd name="T20" fmla="*/ 376 w 443"/>
                  <a:gd name="T21" fmla="*/ 31 h 69"/>
                  <a:gd name="T22" fmla="*/ 368 w 443"/>
                  <a:gd name="T23" fmla="*/ 68 h 69"/>
                  <a:gd name="T24" fmla="*/ 351 w 443"/>
                  <a:gd name="T25" fmla="*/ 45 h 69"/>
                  <a:gd name="T26" fmla="*/ 360 w 443"/>
                  <a:gd name="T27" fmla="*/ 48 h 69"/>
                  <a:gd name="T28" fmla="*/ 345 w 443"/>
                  <a:gd name="T29" fmla="*/ 69 h 69"/>
                  <a:gd name="T30" fmla="*/ 346 w 443"/>
                  <a:gd name="T31" fmla="*/ 62 h 69"/>
                  <a:gd name="T32" fmla="*/ 308 w 443"/>
                  <a:gd name="T33" fmla="*/ 52 h 69"/>
                  <a:gd name="T34" fmla="*/ 291 w 443"/>
                  <a:gd name="T35" fmla="*/ 49 h 69"/>
                  <a:gd name="T36" fmla="*/ 308 w 443"/>
                  <a:gd name="T37" fmla="*/ 46 h 69"/>
                  <a:gd name="T38" fmla="*/ 308 w 443"/>
                  <a:gd name="T39" fmla="*/ 35 h 69"/>
                  <a:gd name="T40" fmla="*/ 281 w 443"/>
                  <a:gd name="T41" fmla="*/ 50 h 69"/>
                  <a:gd name="T42" fmla="*/ 309 w 443"/>
                  <a:gd name="T43" fmla="*/ 62 h 69"/>
                  <a:gd name="T44" fmla="*/ 318 w 443"/>
                  <a:gd name="T45" fmla="*/ 58 h 69"/>
                  <a:gd name="T46" fmla="*/ 264 w 443"/>
                  <a:gd name="T47" fmla="*/ 55 h 69"/>
                  <a:gd name="T48" fmla="*/ 251 w 443"/>
                  <a:gd name="T49" fmla="*/ 57 h 69"/>
                  <a:gd name="T50" fmla="*/ 273 w 443"/>
                  <a:gd name="T51" fmla="*/ 46 h 69"/>
                  <a:gd name="T52" fmla="*/ 246 w 443"/>
                  <a:gd name="T53" fmla="*/ 39 h 69"/>
                  <a:gd name="T54" fmla="*/ 264 w 443"/>
                  <a:gd name="T55" fmla="*/ 44 h 69"/>
                  <a:gd name="T56" fmla="*/ 265 w 443"/>
                  <a:gd name="T57" fmla="*/ 64 h 69"/>
                  <a:gd name="T58" fmla="*/ 274 w 443"/>
                  <a:gd name="T59" fmla="*/ 68 h 69"/>
                  <a:gd name="T60" fmla="*/ 214 w 443"/>
                  <a:gd name="T61" fmla="*/ 13 h 69"/>
                  <a:gd name="T62" fmla="*/ 214 w 443"/>
                  <a:gd name="T63" fmla="*/ 68 h 69"/>
                  <a:gd name="T64" fmla="*/ 228 w 443"/>
                  <a:gd name="T65" fmla="*/ 68 h 69"/>
                  <a:gd name="T66" fmla="*/ 238 w 443"/>
                  <a:gd name="T67" fmla="*/ 31 h 69"/>
                  <a:gd name="T68" fmla="*/ 214 w 443"/>
                  <a:gd name="T69" fmla="*/ 47 h 69"/>
                  <a:gd name="T70" fmla="*/ 168 w 443"/>
                  <a:gd name="T71" fmla="*/ 46 h 69"/>
                  <a:gd name="T72" fmla="*/ 175 w 443"/>
                  <a:gd name="T73" fmla="*/ 24 h 69"/>
                  <a:gd name="T74" fmla="*/ 168 w 443"/>
                  <a:gd name="T75" fmla="*/ 46 h 69"/>
                  <a:gd name="T76" fmla="*/ 198 w 443"/>
                  <a:gd name="T77" fmla="*/ 68 h 69"/>
                  <a:gd name="T78" fmla="*/ 153 w 443"/>
                  <a:gd name="T79" fmla="*/ 68 h 69"/>
                  <a:gd name="T80" fmla="*/ 183 w 443"/>
                  <a:gd name="T81" fmla="*/ 53 h 69"/>
                  <a:gd name="T82" fmla="*/ 114 w 443"/>
                  <a:gd name="T83" fmla="*/ 62 h 69"/>
                  <a:gd name="T84" fmla="*/ 114 w 443"/>
                  <a:gd name="T85" fmla="*/ 30 h 69"/>
                  <a:gd name="T86" fmla="*/ 132 w 443"/>
                  <a:gd name="T87" fmla="*/ 49 h 69"/>
                  <a:gd name="T88" fmla="*/ 62 w 443"/>
                  <a:gd name="T89" fmla="*/ 44 h 69"/>
                  <a:gd name="T90" fmla="*/ 70 w 443"/>
                  <a:gd name="T91" fmla="*/ 61 h 69"/>
                  <a:gd name="T92" fmla="*/ 61 w 443"/>
                  <a:gd name="T93" fmla="*/ 47 h 69"/>
                  <a:gd name="T94" fmla="*/ 60 w 443"/>
                  <a:gd name="T95" fmla="*/ 68 h 69"/>
                  <a:gd name="T96" fmla="*/ 72 w 443"/>
                  <a:gd name="T97" fmla="*/ 69 h 69"/>
                  <a:gd name="T98" fmla="*/ 62 w 443"/>
                  <a:gd name="T99" fmla="*/ 36 h 69"/>
                  <a:gd name="T100" fmla="*/ 52 w 443"/>
                  <a:gd name="T101" fmla="*/ 13 h 69"/>
                  <a:gd name="T102" fmla="*/ 26 w 443"/>
                  <a:gd name="T103" fmla="*/ 7 h 69"/>
                  <a:gd name="T104" fmla="*/ 23 w 443"/>
                  <a:gd name="T105" fmla="*/ 3 h 69"/>
                  <a:gd name="T106" fmla="*/ 23 w 443"/>
                  <a:gd name="T107" fmla="*/ 14 h 69"/>
                  <a:gd name="T108" fmla="*/ 16 w 443"/>
                  <a:gd name="T109" fmla="*/ 46 h 69"/>
                  <a:gd name="T110" fmla="*/ 22 w 443"/>
                  <a:gd name="T111" fmla="*/ 24 h 69"/>
                  <a:gd name="T112" fmla="*/ 16 w 443"/>
                  <a:gd name="T113" fmla="*/ 46 h 69"/>
                  <a:gd name="T114" fmla="*/ 45 w 443"/>
                  <a:gd name="T115" fmla="*/ 68 h 69"/>
                  <a:gd name="T116" fmla="*/ 0 w 443"/>
                  <a:gd name="T117" fmla="*/ 68 h 69"/>
                  <a:gd name="T118" fmla="*/ 31 w 443"/>
                  <a:gd name="T119" fmla="*/ 5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3" h="69">
                    <a:moveTo>
                      <a:pt x="438" y="15"/>
                    </a:moveTo>
                    <a:cubicBezTo>
                      <a:pt x="434" y="15"/>
                      <a:pt x="432" y="17"/>
                      <a:pt x="432" y="20"/>
                    </a:cubicBezTo>
                    <a:cubicBezTo>
                      <a:pt x="432" y="23"/>
                      <a:pt x="434" y="25"/>
                      <a:pt x="438" y="25"/>
                    </a:cubicBezTo>
                    <a:cubicBezTo>
                      <a:pt x="441" y="25"/>
                      <a:pt x="443" y="23"/>
                      <a:pt x="443" y="20"/>
                    </a:cubicBezTo>
                    <a:cubicBezTo>
                      <a:pt x="443" y="17"/>
                      <a:pt x="441" y="15"/>
                      <a:pt x="438" y="15"/>
                    </a:cubicBezTo>
                    <a:moveTo>
                      <a:pt x="442" y="31"/>
                    </a:moveTo>
                    <a:cubicBezTo>
                      <a:pt x="433" y="31"/>
                      <a:pt x="433" y="31"/>
                      <a:pt x="433" y="31"/>
                    </a:cubicBezTo>
                    <a:cubicBezTo>
                      <a:pt x="433" y="68"/>
                      <a:pt x="433" y="68"/>
                      <a:pt x="433" y="68"/>
                    </a:cubicBezTo>
                    <a:cubicBezTo>
                      <a:pt x="442" y="68"/>
                      <a:pt x="442" y="68"/>
                      <a:pt x="442" y="68"/>
                    </a:cubicBezTo>
                    <a:lnTo>
                      <a:pt x="442" y="31"/>
                    </a:lnTo>
                    <a:close/>
                    <a:moveTo>
                      <a:pt x="368" y="68"/>
                    </a:moveTo>
                    <a:cubicBezTo>
                      <a:pt x="377" y="68"/>
                      <a:pt x="377" y="68"/>
                      <a:pt x="377" y="68"/>
                    </a:cubicBezTo>
                    <a:cubicBezTo>
                      <a:pt x="377" y="46"/>
                      <a:pt x="377" y="46"/>
                      <a:pt x="377" y="46"/>
                    </a:cubicBezTo>
                    <a:cubicBezTo>
                      <a:pt x="377" y="45"/>
                      <a:pt x="377" y="44"/>
                      <a:pt x="377" y="43"/>
                    </a:cubicBezTo>
                    <a:cubicBezTo>
                      <a:pt x="378" y="40"/>
                      <a:pt x="381" y="37"/>
                      <a:pt x="384" y="37"/>
                    </a:cubicBezTo>
                    <a:cubicBezTo>
                      <a:pt x="389" y="37"/>
                      <a:pt x="391" y="41"/>
                      <a:pt x="391" y="46"/>
                    </a:cubicBezTo>
                    <a:cubicBezTo>
                      <a:pt x="391" y="68"/>
                      <a:pt x="391" y="68"/>
                      <a:pt x="391" y="68"/>
                    </a:cubicBezTo>
                    <a:cubicBezTo>
                      <a:pt x="400" y="68"/>
                      <a:pt x="400" y="68"/>
                      <a:pt x="400" y="68"/>
                    </a:cubicBezTo>
                    <a:cubicBezTo>
                      <a:pt x="400" y="46"/>
                      <a:pt x="400" y="46"/>
                      <a:pt x="400" y="46"/>
                    </a:cubicBezTo>
                    <a:cubicBezTo>
                      <a:pt x="400" y="45"/>
                      <a:pt x="400" y="43"/>
                      <a:pt x="400" y="42"/>
                    </a:cubicBezTo>
                    <a:cubicBezTo>
                      <a:pt x="401" y="40"/>
                      <a:pt x="404" y="37"/>
                      <a:pt x="407" y="37"/>
                    </a:cubicBezTo>
                    <a:cubicBezTo>
                      <a:pt x="411" y="37"/>
                      <a:pt x="414" y="41"/>
                      <a:pt x="414" y="47"/>
                    </a:cubicBezTo>
                    <a:cubicBezTo>
                      <a:pt x="414" y="68"/>
                      <a:pt x="414" y="68"/>
                      <a:pt x="414" y="68"/>
                    </a:cubicBezTo>
                    <a:cubicBezTo>
                      <a:pt x="423" y="68"/>
                      <a:pt x="423" y="68"/>
                      <a:pt x="423" y="68"/>
                    </a:cubicBezTo>
                    <a:cubicBezTo>
                      <a:pt x="423" y="46"/>
                      <a:pt x="423" y="46"/>
                      <a:pt x="423" y="46"/>
                    </a:cubicBezTo>
                    <a:cubicBezTo>
                      <a:pt x="423" y="34"/>
                      <a:pt x="417" y="30"/>
                      <a:pt x="410" y="30"/>
                    </a:cubicBezTo>
                    <a:cubicBezTo>
                      <a:pt x="407" y="30"/>
                      <a:pt x="405" y="31"/>
                      <a:pt x="403" y="32"/>
                    </a:cubicBezTo>
                    <a:cubicBezTo>
                      <a:pt x="401" y="33"/>
                      <a:pt x="400" y="35"/>
                      <a:pt x="398" y="37"/>
                    </a:cubicBezTo>
                    <a:cubicBezTo>
                      <a:pt x="398" y="37"/>
                      <a:pt x="398" y="37"/>
                      <a:pt x="398" y="37"/>
                    </a:cubicBezTo>
                    <a:cubicBezTo>
                      <a:pt x="396" y="33"/>
                      <a:pt x="393" y="30"/>
                      <a:pt x="388" y="30"/>
                    </a:cubicBezTo>
                    <a:cubicBezTo>
                      <a:pt x="381" y="30"/>
                      <a:pt x="378" y="33"/>
                      <a:pt x="376" y="36"/>
                    </a:cubicBezTo>
                    <a:cubicBezTo>
                      <a:pt x="376" y="36"/>
                      <a:pt x="376" y="36"/>
                      <a:pt x="376" y="36"/>
                    </a:cubicBezTo>
                    <a:cubicBezTo>
                      <a:pt x="376" y="31"/>
                      <a:pt x="376" y="31"/>
                      <a:pt x="376" y="31"/>
                    </a:cubicBezTo>
                    <a:cubicBezTo>
                      <a:pt x="367" y="31"/>
                      <a:pt x="367" y="31"/>
                      <a:pt x="367" y="31"/>
                    </a:cubicBezTo>
                    <a:cubicBezTo>
                      <a:pt x="368" y="34"/>
                      <a:pt x="368" y="37"/>
                      <a:pt x="368" y="42"/>
                    </a:cubicBezTo>
                    <a:lnTo>
                      <a:pt x="368" y="68"/>
                    </a:lnTo>
                    <a:close/>
                    <a:moveTo>
                      <a:pt x="335" y="45"/>
                    </a:moveTo>
                    <a:cubicBezTo>
                      <a:pt x="335" y="42"/>
                      <a:pt x="338" y="36"/>
                      <a:pt x="343" y="36"/>
                    </a:cubicBezTo>
                    <a:cubicBezTo>
                      <a:pt x="350" y="36"/>
                      <a:pt x="351" y="42"/>
                      <a:pt x="351" y="45"/>
                    </a:cubicBezTo>
                    <a:lnTo>
                      <a:pt x="335" y="45"/>
                    </a:lnTo>
                    <a:close/>
                    <a:moveTo>
                      <a:pt x="360" y="52"/>
                    </a:moveTo>
                    <a:cubicBezTo>
                      <a:pt x="360" y="51"/>
                      <a:pt x="360" y="50"/>
                      <a:pt x="360" y="48"/>
                    </a:cubicBezTo>
                    <a:cubicBezTo>
                      <a:pt x="360" y="40"/>
                      <a:pt x="356" y="30"/>
                      <a:pt x="344" y="30"/>
                    </a:cubicBezTo>
                    <a:cubicBezTo>
                      <a:pt x="332" y="30"/>
                      <a:pt x="326" y="40"/>
                      <a:pt x="326" y="50"/>
                    </a:cubicBezTo>
                    <a:cubicBezTo>
                      <a:pt x="326" y="61"/>
                      <a:pt x="333" y="69"/>
                      <a:pt x="345" y="69"/>
                    </a:cubicBezTo>
                    <a:cubicBezTo>
                      <a:pt x="350" y="69"/>
                      <a:pt x="355" y="68"/>
                      <a:pt x="358" y="66"/>
                    </a:cubicBezTo>
                    <a:cubicBezTo>
                      <a:pt x="357" y="60"/>
                      <a:pt x="357" y="60"/>
                      <a:pt x="357" y="60"/>
                    </a:cubicBezTo>
                    <a:cubicBezTo>
                      <a:pt x="354" y="61"/>
                      <a:pt x="351" y="62"/>
                      <a:pt x="346" y="62"/>
                    </a:cubicBezTo>
                    <a:cubicBezTo>
                      <a:pt x="340" y="62"/>
                      <a:pt x="335" y="59"/>
                      <a:pt x="335" y="52"/>
                    </a:cubicBezTo>
                    <a:lnTo>
                      <a:pt x="360" y="52"/>
                    </a:lnTo>
                    <a:close/>
                    <a:moveTo>
                      <a:pt x="308" y="52"/>
                    </a:moveTo>
                    <a:cubicBezTo>
                      <a:pt x="308" y="53"/>
                      <a:pt x="308" y="54"/>
                      <a:pt x="308" y="55"/>
                    </a:cubicBezTo>
                    <a:cubicBezTo>
                      <a:pt x="307" y="59"/>
                      <a:pt x="304" y="61"/>
                      <a:pt x="300" y="61"/>
                    </a:cubicBezTo>
                    <a:cubicBezTo>
                      <a:pt x="294" y="61"/>
                      <a:pt x="291" y="56"/>
                      <a:pt x="291" y="49"/>
                    </a:cubicBezTo>
                    <a:cubicBezTo>
                      <a:pt x="291" y="42"/>
                      <a:pt x="294" y="37"/>
                      <a:pt x="300" y="37"/>
                    </a:cubicBezTo>
                    <a:cubicBezTo>
                      <a:pt x="304" y="37"/>
                      <a:pt x="307" y="40"/>
                      <a:pt x="308" y="44"/>
                    </a:cubicBezTo>
                    <a:cubicBezTo>
                      <a:pt x="308" y="45"/>
                      <a:pt x="308" y="45"/>
                      <a:pt x="308" y="46"/>
                    </a:cubicBezTo>
                    <a:lnTo>
                      <a:pt x="308" y="52"/>
                    </a:lnTo>
                    <a:close/>
                    <a:moveTo>
                      <a:pt x="308" y="13"/>
                    </a:moveTo>
                    <a:cubicBezTo>
                      <a:pt x="308" y="35"/>
                      <a:pt x="308" y="35"/>
                      <a:pt x="308" y="35"/>
                    </a:cubicBezTo>
                    <a:cubicBezTo>
                      <a:pt x="308" y="35"/>
                      <a:pt x="308" y="35"/>
                      <a:pt x="308" y="35"/>
                    </a:cubicBezTo>
                    <a:cubicBezTo>
                      <a:pt x="307" y="32"/>
                      <a:pt x="303" y="30"/>
                      <a:pt x="298" y="30"/>
                    </a:cubicBezTo>
                    <a:cubicBezTo>
                      <a:pt x="289" y="30"/>
                      <a:pt x="281" y="37"/>
                      <a:pt x="281" y="50"/>
                    </a:cubicBezTo>
                    <a:cubicBezTo>
                      <a:pt x="281" y="61"/>
                      <a:pt x="288" y="69"/>
                      <a:pt x="297" y="69"/>
                    </a:cubicBezTo>
                    <a:cubicBezTo>
                      <a:pt x="303" y="69"/>
                      <a:pt x="307" y="66"/>
                      <a:pt x="309" y="62"/>
                    </a:cubicBezTo>
                    <a:cubicBezTo>
                      <a:pt x="309" y="62"/>
                      <a:pt x="309" y="62"/>
                      <a:pt x="309" y="62"/>
                    </a:cubicBezTo>
                    <a:cubicBezTo>
                      <a:pt x="310" y="68"/>
                      <a:pt x="310" y="68"/>
                      <a:pt x="310" y="68"/>
                    </a:cubicBezTo>
                    <a:cubicBezTo>
                      <a:pt x="318" y="68"/>
                      <a:pt x="318" y="68"/>
                      <a:pt x="318" y="68"/>
                    </a:cubicBezTo>
                    <a:cubicBezTo>
                      <a:pt x="318" y="65"/>
                      <a:pt x="318" y="61"/>
                      <a:pt x="318" y="58"/>
                    </a:cubicBezTo>
                    <a:cubicBezTo>
                      <a:pt x="318" y="13"/>
                      <a:pt x="318" y="13"/>
                      <a:pt x="318" y="13"/>
                    </a:cubicBezTo>
                    <a:lnTo>
                      <a:pt x="308" y="13"/>
                    </a:lnTo>
                    <a:close/>
                    <a:moveTo>
                      <a:pt x="264" y="55"/>
                    </a:moveTo>
                    <a:cubicBezTo>
                      <a:pt x="264" y="56"/>
                      <a:pt x="264" y="56"/>
                      <a:pt x="264" y="57"/>
                    </a:cubicBezTo>
                    <a:cubicBezTo>
                      <a:pt x="263" y="60"/>
                      <a:pt x="260" y="62"/>
                      <a:pt x="257" y="62"/>
                    </a:cubicBezTo>
                    <a:cubicBezTo>
                      <a:pt x="254" y="62"/>
                      <a:pt x="251" y="60"/>
                      <a:pt x="251" y="57"/>
                    </a:cubicBezTo>
                    <a:cubicBezTo>
                      <a:pt x="251" y="51"/>
                      <a:pt x="258" y="50"/>
                      <a:pt x="264" y="50"/>
                    </a:cubicBezTo>
                    <a:lnTo>
                      <a:pt x="264" y="55"/>
                    </a:lnTo>
                    <a:close/>
                    <a:moveTo>
                      <a:pt x="273" y="46"/>
                    </a:moveTo>
                    <a:cubicBezTo>
                      <a:pt x="273" y="37"/>
                      <a:pt x="270" y="30"/>
                      <a:pt x="258" y="30"/>
                    </a:cubicBezTo>
                    <a:cubicBezTo>
                      <a:pt x="252" y="30"/>
                      <a:pt x="247" y="31"/>
                      <a:pt x="245" y="33"/>
                    </a:cubicBezTo>
                    <a:cubicBezTo>
                      <a:pt x="246" y="39"/>
                      <a:pt x="246" y="39"/>
                      <a:pt x="246" y="39"/>
                    </a:cubicBezTo>
                    <a:cubicBezTo>
                      <a:pt x="249" y="38"/>
                      <a:pt x="253" y="36"/>
                      <a:pt x="256" y="36"/>
                    </a:cubicBezTo>
                    <a:cubicBezTo>
                      <a:pt x="263" y="36"/>
                      <a:pt x="264" y="41"/>
                      <a:pt x="264" y="43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50" y="44"/>
                      <a:pt x="242" y="48"/>
                      <a:pt x="242" y="58"/>
                    </a:cubicBezTo>
                    <a:cubicBezTo>
                      <a:pt x="242" y="63"/>
                      <a:pt x="246" y="69"/>
                      <a:pt x="254" y="69"/>
                    </a:cubicBezTo>
                    <a:cubicBezTo>
                      <a:pt x="258" y="69"/>
                      <a:pt x="262" y="67"/>
                      <a:pt x="265" y="64"/>
                    </a:cubicBezTo>
                    <a:cubicBezTo>
                      <a:pt x="265" y="64"/>
                      <a:pt x="265" y="64"/>
                      <a:pt x="265" y="64"/>
                    </a:cubicBezTo>
                    <a:cubicBezTo>
                      <a:pt x="265" y="68"/>
                      <a:pt x="265" y="68"/>
                      <a:pt x="265" y="68"/>
                    </a:cubicBezTo>
                    <a:cubicBezTo>
                      <a:pt x="274" y="68"/>
                      <a:pt x="274" y="68"/>
                      <a:pt x="274" y="68"/>
                    </a:cubicBezTo>
                    <a:cubicBezTo>
                      <a:pt x="274" y="66"/>
                      <a:pt x="273" y="62"/>
                      <a:pt x="273" y="59"/>
                    </a:cubicBezTo>
                    <a:lnTo>
                      <a:pt x="273" y="46"/>
                    </a:lnTo>
                    <a:close/>
                    <a:moveTo>
                      <a:pt x="214" y="13"/>
                    </a:moveTo>
                    <a:cubicBezTo>
                      <a:pt x="205" y="13"/>
                      <a:pt x="205" y="13"/>
                      <a:pt x="205" y="13"/>
                    </a:cubicBezTo>
                    <a:cubicBezTo>
                      <a:pt x="205" y="68"/>
                      <a:pt x="205" y="68"/>
                      <a:pt x="205" y="68"/>
                    </a:cubicBezTo>
                    <a:cubicBezTo>
                      <a:pt x="214" y="68"/>
                      <a:pt x="214" y="68"/>
                      <a:pt x="214" y="68"/>
                    </a:cubicBezTo>
                    <a:cubicBezTo>
                      <a:pt x="214" y="55"/>
                      <a:pt x="214" y="55"/>
                      <a:pt x="214" y="55"/>
                    </a:cubicBezTo>
                    <a:cubicBezTo>
                      <a:pt x="217" y="52"/>
                      <a:pt x="217" y="52"/>
                      <a:pt x="217" y="52"/>
                    </a:cubicBezTo>
                    <a:cubicBezTo>
                      <a:pt x="228" y="68"/>
                      <a:pt x="228" y="68"/>
                      <a:pt x="228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24" y="46"/>
                      <a:pt x="224" y="46"/>
                      <a:pt x="224" y="46"/>
                    </a:cubicBezTo>
                    <a:cubicBezTo>
                      <a:pt x="238" y="31"/>
                      <a:pt x="238" y="31"/>
                      <a:pt x="238" y="31"/>
                    </a:cubicBezTo>
                    <a:cubicBezTo>
                      <a:pt x="226" y="31"/>
                      <a:pt x="226" y="31"/>
                      <a:pt x="226" y="31"/>
                    </a:cubicBezTo>
                    <a:cubicBezTo>
                      <a:pt x="217" y="43"/>
                      <a:pt x="217" y="43"/>
                      <a:pt x="217" y="43"/>
                    </a:cubicBezTo>
                    <a:cubicBezTo>
                      <a:pt x="216" y="44"/>
                      <a:pt x="215" y="46"/>
                      <a:pt x="214" y="47"/>
                    </a:cubicBezTo>
                    <a:cubicBezTo>
                      <a:pt x="214" y="47"/>
                      <a:pt x="214" y="47"/>
                      <a:pt x="214" y="47"/>
                    </a:cubicBezTo>
                    <a:lnTo>
                      <a:pt x="214" y="13"/>
                    </a:lnTo>
                    <a:close/>
                    <a:moveTo>
                      <a:pt x="168" y="46"/>
                    </a:moveTo>
                    <a:cubicBezTo>
                      <a:pt x="172" y="33"/>
                      <a:pt x="172" y="33"/>
                      <a:pt x="172" y="33"/>
                    </a:cubicBezTo>
                    <a:cubicBezTo>
                      <a:pt x="173" y="30"/>
                      <a:pt x="174" y="27"/>
                      <a:pt x="175" y="24"/>
                    </a:cubicBezTo>
                    <a:cubicBezTo>
                      <a:pt x="175" y="24"/>
                      <a:pt x="175" y="24"/>
                      <a:pt x="175" y="24"/>
                    </a:cubicBezTo>
                    <a:cubicBezTo>
                      <a:pt x="176" y="27"/>
                      <a:pt x="177" y="30"/>
                      <a:pt x="178" y="33"/>
                    </a:cubicBezTo>
                    <a:cubicBezTo>
                      <a:pt x="182" y="46"/>
                      <a:pt x="182" y="46"/>
                      <a:pt x="182" y="46"/>
                    </a:cubicBezTo>
                    <a:lnTo>
                      <a:pt x="168" y="46"/>
                    </a:lnTo>
                    <a:close/>
                    <a:moveTo>
                      <a:pt x="183" y="53"/>
                    </a:moveTo>
                    <a:cubicBezTo>
                      <a:pt x="188" y="68"/>
                      <a:pt x="188" y="68"/>
                      <a:pt x="188" y="68"/>
                    </a:cubicBezTo>
                    <a:cubicBezTo>
                      <a:pt x="198" y="68"/>
                      <a:pt x="198" y="68"/>
                      <a:pt x="198" y="68"/>
                    </a:cubicBezTo>
                    <a:cubicBezTo>
                      <a:pt x="181" y="16"/>
                      <a:pt x="181" y="16"/>
                      <a:pt x="181" y="16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53" y="68"/>
                      <a:pt x="153" y="68"/>
                      <a:pt x="153" y="68"/>
                    </a:cubicBezTo>
                    <a:cubicBezTo>
                      <a:pt x="162" y="68"/>
                      <a:pt x="162" y="68"/>
                      <a:pt x="162" y="68"/>
                    </a:cubicBezTo>
                    <a:cubicBezTo>
                      <a:pt x="167" y="53"/>
                      <a:pt x="167" y="53"/>
                      <a:pt x="167" y="53"/>
                    </a:cubicBezTo>
                    <a:lnTo>
                      <a:pt x="183" y="53"/>
                    </a:lnTo>
                    <a:close/>
                    <a:moveTo>
                      <a:pt x="114" y="37"/>
                    </a:moveTo>
                    <a:cubicBezTo>
                      <a:pt x="120" y="37"/>
                      <a:pt x="123" y="43"/>
                      <a:pt x="123" y="49"/>
                    </a:cubicBezTo>
                    <a:cubicBezTo>
                      <a:pt x="123" y="57"/>
                      <a:pt x="119" y="62"/>
                      <a:pt x="114" y="62"/>
                    </a:cubicBezTo>
                    <a:cubicBezTo>
                      <a:pt x="108" y="62"/>
                      <a:pt x="104" y="57"/>
                      <a:pt x="104" y="49"/>
                    </a:cubicBezTo>
                    <a:cubicBezTo>
                      <a:pt x="104" y="43"/>
                      <a:pt x="107" y="37"/>
                      <a:pt x="114" y="37"/>
                    </a:cubicBezTo>
                    <a:moveTo>
                      <a:pt x="114" y="30"/>
                    </a:moveTo>
                    <a:cubicBezTo>
                      <a:pt x="103" y="30"/>
                      <a:pt x="94" y="37"/>
                      <a:pt x="94" y="50"/>
                    </a:cubicBezTo>
                    <a:cubicBezTo>
                      <a:pt x="94" y="62"/>
                      <a:pt x="103" y="69"/>
                      <a:pt x="113" y="69"/>
                    </a:cubicBezTo>
                    <a:cubicBezTo>
                      <a:pt x="123" y="69"/>
                      <a:pt x="132" y="63"/>
                      <a:pt x="132" y="49"/>
                    </a:cubicBezTo>
                    <a:cubicBezTo>
                      <a:pt x="132" y="38"/>
                      <a:pt x="125" y="30"/>
                      <a:pt x="114" y="30"/>
                    </a:cubicBezTo>
                    <a:moveTo>
                      <a:pt x="61" y="47"/>
                    </a:moveTo>
                    <a:cubicBezTo>
                      <a:pt x="61" y="46"/>
                      <a:pt x="62" y="45"/>
                      <a:pt x="62" y="44"/>
                    </a:cubicBezTo>
                    <a:cubicBezTo>
                      <a:pt x="63" y="40"/>
                      <a:pt x="66" y="37"/>
                      <a:pt x="70" y="37"/>
                    </a:cubicBezTo>
                    <a:cubicBezTo>
                      <a:pt x="76" y="37"/>
                      <a:pt x="79" y="43"/>
                      <a:pt x="79" y="49"/>
                    </a:cubicBezTo>
                    <a:cubicBezTo>
                      <a:pt x="79" y="57"/>
                      <a:pt x="76" y="61"/>
                      <a:pt x="70" y="61"/>
                    </a:cubicBezTo>
                    <a:cubicBezTo>
                      <a:pt x="66" y="61"/>
                      <a:pt x="63" y="59"/>
                      <a:pt x="62" y="55"/>
                    </a:cubicBezTo>
                    <a:cubicBezTo>
                      <a:pt x="61" y="54"/>
                      <a:pt x="61" y="53"/>
                      <a:pt x="61" y="53"/>
                    </a:cubicBezTo>
                    <a:lnTo>
                      <a:pt x="61" y="47"/>
                    </a:lnTo>
                    <a:close/>
                    <a:moveTo>
                      <a:pt x="52" y="58"/>
                    </a:moveTo>
                    <a:cubicBezTo>
                      <a:pt x="52" y="61"/>
                      <a:pt x="52" y="65"/>
                      <a:pt x="52" y="68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3" y="67"/>
                      <a:pt x="67" y="69"/>
                      <a:pt x="72" y="69"/>
                    </a:cubicBezTo>
                    <a:cubicBezTo>
                      <a:pt x="81" y="69"/>
                      <a:pt x="89" y="62"/>
                      <a:pt x="89" y="49"/>
                    </a:cubicBezTo>
                    <a:cubicBezTo>
                      <a:pt x="89" y="37"/>
                      <a:pt x="83" y="30"/>
                      <a:pt x="73" y="30"/>
                    </a:cubicBezTo>
                    <a:cubicBezTo>
                      <a:pt x="68" y="30"/>
                      <a:pt x="64" y="32"/>
                      <a:pt x="62" y="36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2" y="13"/>
                      <a:pt x="52" y="13"/>
                      <a:pt x="52" y="13"/>
                    </a:cubicBezTo>
                    <a:lnTo>
                      <a:pt x="52" y="58"/>
                    </a:lnTo>
                    <a:close/>
                    <a:moveTo>
                      <a:pt x="23" y="3"/>
                    </a:moveTo>
                    <a:cubicBezTo>
                      <a:pt x="25" y="3"/>
                      <a:pt x="26" y="5"/>
                      <a:pt x="26" y="7"/>
                    </a:cubicBezTo>
                    <a:cubicBezTo>
                      <a:pt x="26" y="9"/>
                      <a:pt x="25" y="11"/>
                      <a:pt x="23" y="11"/>
                    </a:cubicBezTo>
                    <a:cubicBezTo>
                      <a:pt x="21" y="11"/>
                      <a:pt x="19" y="9"/>
                      <a:pt x="19" y="7"/>
                    </a:cubicBezTo>
                    <a:cubicBezTo>
                      <a:pt x="19" y="5"/>
                      <a:pt x="20" y="3"/>
                      <a:pt x="23" y="3"/>
                    </a:cubicBezTo>
                    <a:close/>
                    <a:moveTo>
                      <a:pt x="23" y="0"/>
                    </a:moveTo>
                    <a:cubicBezTo>
                      <a:pt x="17" y="0"/>
                      <a:pt x="14" y="3"/>
                      <a:pt x="14" y="7"/>
                    </a:cubicBezTo>
                    <a:cubicBezTo>
                      <a:pt x="14" y="11"/>
                      <a:pt x="18" y="14"/>
                      <a:pt x="23" y="14"/>
                    </a:cubicBezTo>
                    <a:cubicBezTo>
                      <a:pt x="28" y="14"/>
                      <a:pt x="31" y="11"/>
                      <a:pt x="31" y="7"/>
                    </a:cubicBezTo>
                    <a:cubicBezTo>
                      <a:pt x="31" y="3"/>
                      <a:pt x="28" y="0"/>
                      <a:pt x="23" y="0"/>
                    </a:cubicBezTo>
                    <a:close/>
                    <a:moveTo>
                      <a:pt x="16" y="46"/>
                    </a:move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0"/>
                      <a:pt x="21" y="27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3" y="27"/>
                      <a:pt x="24" y="30"/>
                      <a:pt x="25" y="33"/>
                    </a:cubicBezTo>
                    <a:cubicBezTo>
                      <a:pt x="29" y="46"/>
                      <a:pt x="29" y="46"/>
                      <a:pt x="29" y="46"/>
                    </a:cubicBezTo>
                    <a:lnTo>
                      <a:pt x="16" y="46"/>
                    </a:lnTo>
                    <a:close/>
                    <a:moveTo>
                      <a:pt x="31" y="53"/>
                    </a:moveTo>
                    <a:cubicBezTo>
                      <a:pt x="35" y="68"/>
                      <a:pt x="35" y="68"/>
                      <a:pt x="35" y="68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4" y="53"/>
                      <a:pt x="14" y="53"/>
                      <a:pt x="14" y="53"/>
                    </a:cubicBezTo>
                    <a:lnTo>
                      <a:pt x="31" y="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D5FB21A-D401-4853-A283-CAC8292BE642}"/>
                </a:ext>
              </a:extLst>
            </p:cNvPr>
            <p:cNvGrpSpPr/>
            <p:nvPr userDrawn="1"/>
          </p:nvGrpSpPr>
          <p:grpSpPr>
            <a:xfrm>
              <a:off x="8212138" y="134938"/>
              <a:ext cx="647701" cy="676276"/>
              <a:chOff x="8212138" y="134938"/>
              <a:chExt cx="647701" cy="676276"/>
            </a:xfrm>
          </p:grpSpPr>
          <p:sp>
            <p:nvSpPr>
              <p:cNvPr id="23" name="Freeform 41">
                <a:extLst>
                  <a:ext uri="{FF2B5EF4-FFF2-40B4-BE49-F238E27FC236}">
                    <a16:creationId xmlns:a16="http://schemas.microsoft.com/office/drawing/2014/main" id="{65DF17DB-3416-4A15-84ED-AB4ACF6595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372476" y="390526"/>
                <a:ext cx="141288" cy="160338"/>
              </a:xfrm>
              <a:custGeom>
                <a:avLst/>
                <a:gdLst>
                  <a:gd name="T0" fmla="*/ 89 w 89"/>
                  <a:gd name="T1" fmla="*/ 101 h 101"/>
                  <a:gd name="T2" fmla="*/ 89 w 89"/>
                  <a:gd name="T3" fmla="*/ 101 h 101"/>
                  <a:gd name="T4" fmla="*/ 50 w 89"/>
                  <a:gd name="T5" fmla="*/ 0 h 101"/>
                  <a:gd name="T6" fmla="*/ 50 w 89"/>
                  <a:gd name="T7" fmla="*/ 0 h 101"/>
                  <a:gd name="T8" fmla="*/ 0 w 89"/>
                  <a:gd name="T9" fmla="*/ 101 h 101"/>
                  <a:gd name="T10" fmla="*/ 89 w 89"/>
                  <a:gd name="T11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101">
                    <a:moveTo>
                      <a:pt x="89" y="101"/>
                    </a:moveTo>
                    <a:lnTo>
                      <a:pt x="89" y="101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101"/>
                    </a:lnTo>
                    <a:lnTo>
                      <a:pt x="89" y="10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42">
                <a:extLst>
                  <a:ext uri="{FF2B5EF4-FFF2-40B4-BE49-F238E27FC236}">
                    <a16:creationId xmlns:a16="http://schemas.microsoft.com/office/drawing/2014/main" id="{8B42D831-CF18-4F2D-A722-DA13227585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564563" y="392113"/>
                <a:ext cx="141288" cy="158750"/>
              </a:xfrm>
              <a:custGeom>
                <a:avLst/>
                <a:gdLst>
                  <a:gd name="T0" fmla="*/ 89 w 89"/>
                  <a:gd name="T1" fmla="*/ 100 h 100"/>
                  <a:gd name="T2" fmla="*/ 89 w 89"/>
                  <a:gd name="T3" fmla="*/ 100 h 100"/>
                  <a:gd name="T4" fmla="*/ 49 w 89"/>
                  <a:gd name="T5" fmla="*/ 0 h 100"/>
                  <a:gd name="T6" fmla="*/ 49 w 89"/>
                  <a:gd name="T7" fmla="*/ 0 h 100"/>
                  <a:gd name="T8" fmla="*/ 38 w 89"/>
                  <a:gd name="T9" fmla="*/ 20 h 100"/>
                  <a:gd name="T10" fmla="*/ 21 w 89"/>
                  <a:gd name="T11" fmla="*/ 53 h 100"/>
                  <a:gd name="T12" fmla="*/ 6 w 89"/>
                  <a:gd name="T13" fmla="*/ 85 h 100"/>
                  <a:gd name="T14" fmla="*/ 0 w 89"/>
                  <a:gd name="T15" fmla="*/ 100 h 100"/>
                  <a:gd name="T16" fmla="*/ 89 w 89"/>
                  <a:gd name="T1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100">
                    <a:moveTo>
                      <a:pt x="89" y="100"/>
                    </a:moveTo>
                    <a:lnTo>
                      <a:pt x="89" y="10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38" y="20"/>
                    </a:lnTo>
                    <a:lnTo>
                      <a:pt x="21" y="53"/>
                    </a:lnTo>
                    <a:lnTo>
                      <a:pt x="6" y="85"/>
                    </a:lnTo>
                    <a:lnTo>
                      <a:pt x="0" y="100"/>
                    </a:lnTo>
                    <a:lnTo>
                      <a:pt x="89" y="1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43">
                <a:extLst>
                  <a:ext uri="{FF2B5EF4-FFF2-40B4-BE49-F238E27FC236}">
                    <a16:creationId xmlns:a16="http://schemas.microsoft.com/office/drawing/2014/main" id="{E1408875-BB22-4EC5-A7D7-566DD39B06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12138" y="298451"/>
                <a:ext cx="646113" cy="512763"/>
              </a:xfrm>
              <a:custGeom>
                <a:avLst/>
                <a:gdLst>
                  <a:gd name="T0" fmla="*/ 205 w 407"/>
                  <a:gd name="T1" fmla="*/ 194 h 323"/>
                  <a:gd name="T2" fmla="*/ 195 w 407"/>
                  <a:gd name="T3" fmla="*/ 214 h 323"/>
                  <a:gd name="T4" fmla="*/ 151 w 407"/>
                  <a:gd name="T5" fmla="*/ 305 h 323"/>
                  <a:gd name="T6" fmla="*/ 145 w 407"/>
                  <a:gd name="T7" fmla="*/ 323 h 323"/>
                  <a:gd name="T8" fmla="*/ 120 w 407"/>
                  <a:gd name="T9" fmla="*/ 323 h 323"/>
                  <a:gd name="T10" fmla="*/ 127 w 407"/>
                  <a:gd name="T11" fmla="*/ 310 h 323"/>
                  <a:gd name="T12" fmla="*/ 144 w 407"/>
                  <a:gd name="T13" fmla="*/ 277 h 323"/>
                  <a:gd name="T14" fmla="*/ 194 w 407"/>
                  <a:gd name="T15" fmla="*/ 175 h 323"/>
                  <a:gd name="T16" fmla="*/ 195 w 407"/>
                  <a:gd name="T17" fmla="*/ 171 h 323"/>
                  <a:gd name="T18" fmla="*/ 192 w 407"/>
                  <a:gd name="T19" fmla="*/ 171 h 323"/>
                  <a:gd name="T20" fmla="*/ 98 w 407"/>
                  <a:gd name="T21" fmla="*/ 171 h 323"/>
                  <a:gd name="T22" fmla="*/ 93 w 407"/>
                  <a:gd name="T23" fmla="*/ 174 h 323"/>
                  <a:gd name="T24" fmla="*/ 30 w 407"/>
                  <a:gd name="T25" fmla="*/ 309 h 323"/>
                  <a:gd name="T26" fmla="*/ 27 w 407"/>
                  <a:gd name="T27" fmla="*/ 316 h 323"/>
                  <a:gd name="T28" fmla="*/ 0 w 407"/>
                  <a:gd name="T29" fmla="*/ 323 h 323"/>
                  <a:gd name="T30" fmla="*/ 6 w 407"/>
                  <a:gd name="T31" fmla="*/ 310 h 323"/>
                  <a:gd name="T32" fmla="*/ 27 w 407"/>
                  <a:gd name="T33" fmla="*/ 270 h 323"/>
                  <a:gd name="T34" fmla="*/ 80 w 407"/>
                  <a:gd name="T35" fmla="*/ 162 h 323"/>
                  <a:gd name="T36" fmla="*/ 153 w 407"/>
                  <a:gd name="T37" fmla="*/ 12 h 323"/>
                  <a:gd name="T38" fmla="*/ 158 w 407"/>
                  <a:gd name="T39" fmla="*/ 0 h 323"/>
                  <a:gd name="T40" fmla="*/ 212 w 407"/>
                  <a:gd name="T41" fmla="*/ 136 h 323"/>
                  <a:gd name="T42" fmla="*/ 279 w 407"/>
                  <a:gd name="T43" fmla="*/ 0 h 323"/>
                  <a:gd name="T44" fmla="*/ 285 w 407"/>
                  <a:gd name="T45" fmla="*/ 16 h 323"/>
                  <a:gd name="T46" fmla="*/ 400 w 407"/>
                  <a:gd name="T47" fmla="*/ 306 h 323"/>
                  <a:gd name="T48" fmla="*/ 403 w 407"/>
                  <a:gd name="T49" fmla="*/ 315 h 323"/>
                  <a:gd name="T50" fmla="*/ 371 w 407"/>
                  <a:gd name="T51" fmla="*/ 323 h 323"/>
                  <a:gd name="T52" fmla="*/ 369 w 407"/>
                  <a:gd name="T53" fmla="*/ 310 h 323"/>
                  <a:gd name="T54" fmla="*/ 357 w 407"/>
                  <a:gd name="T55" fmla="*/ 277 h 323"/>
                  <a:gd name="T56" fmla="*/ 316 w 407"/>
                  <a:gd name="T57" fmla="*/ 171 h 323"/>
                  <a:gd name="T58" fmla="*/ 227 w 407"/>
                  <a:gd name="T59" fmla="*/ 171 h 323"/>
                  <a:gd name="T60" fmla="*/ 271 w 407"/>
                  <a:gd name="T61" fmla="*/ 285 h 323"/>
                  <a:gd name="T62" fmla="*/ 251 w 407"/>
                  <a:gd name="T63" fmla="*/ 323 h 323"/>
                  <a:gd name="T64" fmla="*/ 249 w 407"/>
                  <a:gd name="T65" fmla="*/ 309 h 323"/>
                  <a:gd name="T66" fmla="*/ 234 w 407"/>
                  <a:gd name="T67" fmla="*/ 272 h 323"/>
                  <a:gd name="T68" fmla="*/ 206 w 407"/>
                  <a:gd name="T69" fmla="*/ 197 h 323"/>
                  <a:gd name="T70" fmla="*/ 205 w 407"/>
                  <a:gd name="T71" fmla="*/ 194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7" h="323">
                    <a:moveTo>
                      <a:pt x="205" y="194"/>
                    </a:moveTo>
                    <a:lnTo>
                      <a:pt x="205" y="194"/>
                    </a:lnTo>
                    <a:lnTo>
                      <a:pt x="195" y="214"/>
                    </a:lnTo>
                    <a:lnTo>
                      <a:pt x="195" y="214"/>
                    </a:lnTo>
                    <a:lnTo>
                      <a:pt x="151" y="305"/>
                    </a:lnTo>
                    <a:lnTo>
                      <a:pt x="151" y="305"/>
                    </a:lnTo>
                    <a:lnTo>
                      <a:pt x="147" y="314"/>
                    </a:lnTo>
                    <a:lnTo>
                      <a:pt x="145" y="323"/>
                    </a:lnTo>
                    <a:lnTo>
                      <a:pt x="120" y="323"/>
                    </a:lnTo>
                    <a:lnTo>
                      <a:pt x="120" y="323"/>
                    </a:lnTo>
                    <a:lnTo>
                      <a:pt x="127" y="310"/>
                    </a:lnTo>
                    <a:lnTo>
                      <a:pt x="127" y="310"/>
                    </a:lnTo>
                    <a:lnTo>
                      <a:pt x="144" y="277"/>
                    </a:lnTo>
                    <a:lnTo>
                      <a:pt x="144" y="277"/>
                    </a:lnTo>
                    <a:lnTo>
                      <a:pt x="194" y="175"/>
                    </a:lnTo>
                    <a:lnTo>
                      <a:pt x="194" y="175"/>
                    </a:lnTo>
                    <a:lnTo>
                      <a:pt x="195" y="171"/>
                    </a:lnTo>
                    <a:lnTo>
                      <a:pt x="195" y="171"/>
                    </a:lnTo>
                    <a:lnTo>
                      <a:pt x="192" y="171"/>
                    </a:lnTo>
                    <a:lnTo>
                      <a:pt x="192" y="171"/>
                    </a:lnTo>
                    <a:lnTo>
                      <a:pt x="98" y="171"/>
                    </a:lnTo>
                    <a:lnTo>
                      <a:pt x="98" y="171"/>
                    </a:lnTo>
                    <a:lnTo>
                      <a:pt x="96" y="171"/>
                    </a:lnTo>
                    <a:lnTo>
                      <a:pt x="93" y="174"/>
                    </a:lnTo>
                    <a:lnTo>
                      <a:pt x="93" y="174"/>
                    </a:lnTo>
                    <a:lnTo>
                      <a:pt x="30" y="309"/>
                    </a:lnTo>
                    <a:lnTo>
                      <a:pt x="30" y="309"/>
                    </a:lnTo>
                    <a:lnTo>
                      <a:pt x="27" y="316"/>
                    </a:lnTo>
                    <a:lnTo>
                      <a:pt x="25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6" y="310"/>
                    </a:lnTo>
                    <a:lnTo>
                      <a:pt x="6" y="310"/>
                    </a:lnTo>
                    <a:lnTo>
                      <a:pt x="27" y="270"/>
                    </a:lnTo>
                    <a:lnTo>
                      <a:pt x="27" y="270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153" y="12"/>
                    </a:lnTo>
                    <a:lnTo>
                      <a:pt x="153" y="12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212" y="136"/>
                    </a:lnTo>
                    <a:lnTo>
                      <a:pt x="212" y="136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85" y="16"/>
                    </a:lnTo>
                    <a:lnTo>
                      <a:pt x="285" y="16"/>
                    </a:lnTo>
                    <a:lnTo>
                      <a:pt x="400" y="306"/>
                    </a:lnTo>
                    <a:lnTo>
                      <a:pt x="400" y="306"/>
                    </a:lnTo>
                    <a:lnTo>
                      <a:pt x="403" y="315"/>
                    </a:lnTo>
                    <a:lnTo>
                      <a:pt x="407" y="323"/>
                    </a:lnTo>
                    <a:lnTo>
                      <a:pt x="371" y="323"/>
                    </a:lnTo>
                    <a:lnTo>
                      <a:pt x="371" y="323"/>
                    </a:lnTo>
                    <a:lnTo>
                      <a:pt x="369" y="310"/>
                    </a:lnTo>
                    <a:lnTo>
                      <a:pt x="366" y="299"/>
                    </a:lnTo>
                    <a:lnTo>
                      <a:pt x="357" y="277"/>
                    </a:lnTo>
                    <a:lnTo>
                      <a:pt x="357" y="277"/>
                    </a:lnTo>
                    <a:lnTo>
                      <a:pt x="316" y="171"/>
                    </a:lnTo>
                    <a:lnTo>
                      <a:pt x="227" y="171"/>
                    </a:lnTo>
                    <a:lnTo>
                      <a:pt x="227" y="171"/>
                    </a:lnTo>
                    <a:lnTo>
                      <a:pt x="257" y="248"/>
                    </a:lnTo>
                    <a:lnTo>
                      <a:pt x="271" y="285"/>
                    </a:lnTo>
                    <a:lnTo>
                      <a:pt x="287" y="323"/>
                    </a:lnTo>
                    <a:lnTo>
                      <a:pt x="251" y="323"/>
                    </a:lnTo>
                    <a:lnTo>
                      <a:pt x="251" y="323"/>
                    </a:lnTo>
                    <a:lnTo>
                      <a:pt x="249" y="309"/>
                    </a:lnTo>
                    <a:lnTo>
                      <a:pt x="244" y="297"/>
                    </a:lnTo>
                    <a:lnTo>
                      <a:pt x="234" y="272"/>
                    </a:lnTo>
                    <a:lnTo>
                      <a:pt x="234" y="272"/>
                    </a:lnTo>
                    <a:lnTo>
                      <a:pt x="206" y="197"/>
                    </a:lnTo>
                    <a:lnTo>
                      <a:pt x="206" y="197"/>
                    </a:lnTo>
                    <a:lnTo>
                      <a:pt x="205" y="1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5">
                <a:extLst>
                  <a:ext uri="{FF2B5EF4-FFF2-40B4-BE49-F238E27FC236}">
                    <a16:creationId xmlns:a16="http://schemas.microsoft.com/office/drawing/2014/main" id="{DAEB02C7-6CE0-466A-9F9D-CE5A1B29FA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20101" y="147638"/>
                <a:ext cx="85725" cy="101600"/>
              </a:xfrm>
              <a:custGeom>
                <a:avLst/>
                <a:gdLst>
                  <a:gd name="T0" fmla="*/ 0 w 54"/>
                  <a:gd name="T1" fmla="*/ 32 h 64"/>
                  <a:gd name="T2" fmla="*/ 0 w 54"/>
                  <a:gd name="T3" fmla="*/ 32 h 64"/>
                  <a:gd name="T4" fmla="*/ 0 w 54"/>
                  <a:gd name="T5" fmla="*/ 37 h 64"/>
                  <a:gd name="T6" fmla="*/ 1 w 54"/>
                  <a:gd name="T7" fmla="*/ 42 h 64"/>
                  <a:gd name="T8" fmla="*/ 3 w 54"/>
                  <a:gd name="T9" fmla="*/ 46 h 64"/>
                  <a:gd name="T10" fmla="*/ 5 w 54"/>
                  <a:gd name="T11" fmla="*/ 52 h 64"/>
                  <a:gd name="T12" fmla="*/ 5 w 54"/>
                  <a:gd name="T13" fmla="*/ 52 h 64"/>
                  <a:gd name="T14" fmla="*/ 10 w 54"/>
                  <a:gd name="T15" fmla="*/ 56 h 64"/>
                  <a:gd name="T16" fmla="*/ 14 w 54"/>
                  <a:gd name="T17" fmla="*/ 59 h 64"/>
                  <a:gd name="T18" fmla="*/ 19 w 54"/>
                  <a:gd name="T19" fmla="*/ 63 h 64"/>
                  <a:gd name="T20" fmla="*/ 24 w 54"/>
                  <a:gd name="T21" fmla="*/ 64 h 64"/>
                  <a:gd name="T22" fmla="*/ 30 w 54"/>
                  <a:gd name="T23" fmla="*/ 64 h 64"/>
                  <a:gd name="T24" fmla="*/ 34 w 54"/>
                  <a:gd name="T25" fmla="*/ 63 h 64"/>
                  <a:gd name="T26" fmla="*/ 40 w 54"/>
                  <a:gd name="T27" fmla="*/ 59 h 64"/>
                  <a:gd name="T28" fmla="*/ 44 w 54"/>
                  <a:gd name="T29" fmla="*/ 56 h 64"/>
                  <a:gd name="T30" fmla="*/ 44 w 54"/>
                  <a:gd name="T31" fmla="*/ 56 h 64"/>
                  <a:gd name="T32" fmla="*/ 48 w 54"/>
                  <a:gd name="T33" fmla="*/ 50 h 64"/>
                  <a:gd name="T34" fmla="*/ 52 w 54"/>
                  <a:gd name="T35" fmla="*/ 45 h 64"/>
                  <a:gd name="T36" fmla="*/ 53 w 54"/>
                  <a:gd name="T37" fmla="*/ 39 h 64"/>
                  <a:gd name="T38" fmla="*/ 54 w 54"/>
                  <a:gd name="T39" fmla="*/ 33 h 64"/>
                  <a:gd name="T40" fmla="*/ 54 w 54"/>
                  <a:gd name="T41" fmla="*/ 27 h 64"/>
                  <a:gd name="T42" fmla="*/ 52 w 54"/>
                  <a:gd name="T43" fmla="*/ 21 h 64"/>
                  <a:gd name="T44" fmla="*/ 50 w 54"/>
                  <a:gd name="T45" fmla="*/ 15 h 64"/>
                  <a:gd name="T46" fmla="*/ 46 w 54"/>
                  <a:gd name="T47" fmla="*/ 10 h 64"/>
                  <a:gd name="T48" fmla="*/ 46 w 54"/>
                  <a:gd name="T49" fmla="*/ 10 h 64"/>
                  <a:gd name="T50" fmla="*/ 43 w 54"/>
                  <a:gd name="T51" fmla="*/ 6 h 64"/>
                  <a:gd name="T52" fmla="*/ 39 w 54"/>
                  <a:gd name="T53" fmla="*/ 3 h 64"/>
                  <a:gd name="T54" fmla="*/ 35 w 54"/>
                  <a:gd name="T55" fmla="*/ 2 h 64"/>
                  <a:gd name="T56" fmla="*/ 31 w 54"/>
                  <a:gd name="T57" fmla="*/ 1 h 64"/>
                  <a:gd name="T58" fmla="*/ 25 w 54"/>
                  <a:gd name="T59" fmla="*/ 0 h 64"/>
                  <a:gd name="T60" fmla="*/ 21 w 54"/>
                  <a:gd name="T61" fmla="*/ 1 h 64"/>
                  <a:gd name="T62" fmla="*/ 16 w 54"/>
                  <a:gd name="T63" fmla="*/ 3 h 64"/>
                  <a:gd name="T64" fmla="*/ 12 w 54"/>
                  <a:gd name="T65" fmla="*/ 5 h 64"/>
                  <a:gd name="T66" fmla="*/ 12 w 54"/>
                  <a:gd name="T67" fmla="*/ 5 h 64"/>
                  <a:gd name="T68" fmla="*/ 7 w 54"/>
                  <a:gd name="T69" fmla="*/ 11 h 64"/>
                  <a:gd name="T70" fmla="*/ 3 w 54"/>
                  <a:gd name="T71" fmla="*/ 16 h 64"/>
                  <a:gd name="T72" fmla="*/ 1 w 54"/>
                  <a:gd name="T73" fmla="*/ 24 h 64"/>
                  <a:gd name="T74" fmla="*/ 0 w 54"/>
                  <a:gd name="T75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4" h="64">
                    <a:moveTo>
                      <a:pt x="0" y="32"/>
                    </a:moveTo>
                    <a:lnTo>
                      <a:pt x="0" y="32"/>
                    </a:lnTo>
                    <a:lnTo>
                      <a:pt x="0" y="37"/>
                    </a:lnTo>
                    <a:lnTo>
                      <a:pt x="1" y="42"/>
                    </a:lnTo>
                    <a:lnTo>
                      <a:pt x="3" y="46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10" y="56"/>
                    </a:lnTo>
                    <a:lnTo>
                      <a:pt x="14" y="59"/>
                    </a:lnTo>
                    <a:lnTo>
                      <a:pt x="19" y="63"/>
                    </a:lnTo>
                    <a:lnTo>
                      <a:pt x="24" y="64"/>
                    </a:lnTo>
                    <a:lnTo>
                      <a:pt x="30" y="64"/>
                    </a:lnTo>
                    <a:lnTo>
                      <a:pt x="34" y="63"/>
                    </a:lnTo>
                    <a:lnTo>
                      <a:pt x="40" y="59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8" y="50"/>
                    </a:lnTo>
                    <a:lnTo>
                      <a:pt x="52" y="45"/>
                    </a:lnTo>
                    <a:lnTo>
                      <a:pt x="53" y="39"/>
                    </a:lnTo>
                    <a:lnTo>
                      <a:pt x="54" y="33"/>
                    </a:lnTo>
                    <a:lnTo>
                      <a:pt x="54" y="27"/>
                    </a:lnTo>
                    <a:lnTo>
                      <a:pt x="52" y="21"/>
                    </a:lnTo>
                    <a:lnTo>
                      <a:pt x="50" y="15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3" y="6"/>
                    </a:lnTo>
                    <a:lnTo>
                      <a:pt x="39" y="3"/>
                    </a:lnTo>
                    <a:lnTo>
                      <a:pt x="35" y="2"/>
                    </a:lnTo>
                    <a:lnTo>
                      <a:pt x="31" y="1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6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7" y="11"/>
                    </a:lnTo>
                    <a:lnTo>
                      <a:pt x="3" y="16"/>
                    </a:lnTo>
                    <a:lnTo>
                      <a:pt x="1" y="24"/>
                    </a:lnTo>
                    <a:lnTo>
                      <a:pt x="0" y="3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6">
                <a:extLst>
                  <a:ext uri="{FF2B5EF4-FFF2-40B4-BE49-F238E27FC236}">
                    <a16:creationId xmlns:a16="http://schemas.microsoft.com/office/drawing/2014/main" id="{F270FC41-9783-4E1A-A7BC-AF006FC96A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385176" y="134938"/>
                <a:ext cx="155575" cy="127000"/>
              </a:xfrm>
              <a:custGeom>
                <a:avLst/>
                <a:gdLst>
                  <a:gd name="T0" fmla="*/ 48 w 98"/>
                  <a:gd name="T1" fmla="*/ 0 h 80"/>
                  <a:gd name="T2" fmla="*/ 48 w 98"/>
                  <a:gd name="T3" fmla="*/ 0 h 80"/>
                  <a:gd name="T4" fmla="*/ 59 w 98"/>
                  <a:gd name="T5" fmla="*/ 1 h 80"/>
                  <a:gd name="T6" fmla="*/ 69 w 98"/>
                  <a:gd name="T7" fmla="*/ 3 h 80"/>
                  <a:gd name="T8" fmla="*/ 79 w 98"/>
                  <a:gd name="T9" fmla="*/ 9 h 80"/>
                  <a:gd name="T10" fmla="*/ 87 w 98"/>
                  <a:gd name="T11" fmla="*/ 15 h 80"/>
                  <a:gd name="T12" fmla="*/ 87 w 98"/>
                  <a:gd name="T13" fmla="*/ 15 h 80"/>
                  <a:gd name="T14" fmla="*/ 92 w 98"/>
                  <a:gd name="T15" fmla="*/ 21 h 80"/>
                  <a:gd name="T16" fmla="*/ 96 w 98"/>
                  <a:gd name="T17" fmla="*/ 28 h 80"/>
                  <a:gd name="T18" fmla="*/ 97 w 98"/>
                  <a:gd name="T19" fmla="*/ 34 h 80"/>
                  <a:gd name="T20" fmla="*/ 98 w 98"/>
                  <a:gd name="T21" fmla="*/ 42 h 80"/>
                  <a:gd name="T22" fmla="*/ 97 w 98"/>
                  <a:gd name="T23" fmla="*/ 49 h 80"/>
                  <a:gd name="T24" fmla="*/ 95 w 98"/>
                  <a:gd name="T25" fmla="*/ 55 h 80"/>
                  <a:gd name="T26" fmla="*/ 91 w 98"/>
                  <a:gd name="T27" fmla="*/ 61 h 80"/>
                  <a:gd name="T28" fmla="*/ 86 w 98"/>
                  <a:gd name="T29" fmla="*/ 67 h 80"/>
                  <a:gd name="T30" fmla="*/ 86 w 98"/>
                  <a:gd name="T31" fmla="*/ 67 h 80"/>
                  <a:gd name="T32" fmla="*/ 81 w 98"/>
                  <a:gd name="T33" fmla="*/ 71 h 80"/>
                  <a:gd name="T34" fmla="*/ 76 w 98"/>
                  <a:gd name="T35" fmla="*/ 74 h 80"/>
                  <a:gd name="T36" fmla="*/ 72 w 98"/>
                  <a:gd name="T37" fmla="*/ 77 h 80"/>
                  <a:gd name="T38" fmla="*/ 66 w 98"/>
                  <a:gd name="T39" fmla="*/ 78 h 80"/>
                  <a:gd name="T40" fmla="*/ 54 w 98"/>
                  <a:gd name="T41" fmla="*/ 80 h 80"/>
                  <a:gd name="T42" fmla="*/ 42 w 98"/>
                  <a:gd name="T43" fmla="*/ 80 h 80"/>
                  <a:gd name="T44" fmla="*/ 42 w 98"/>
                  <a:gd name="T45" fmla="*/ 80 h 80"/>
                  <a:gd name="T46" fmla="*/ 33 w 98"/>
                  <a:gd name="T47" fmla="*/ 79 h 80"/>
                  <a:gd name="T48" fmla="*/ 24 w 98"/>
                  <a:gd name="T49" fmla="*/ 76 h 80"/>
                  <a:gd name="T50" fmla="*/ 16 w 98"/>
                  <a:gd name="T51" fmla="*/ 72 h 80"/>
                  <a:gd name="T52" fmla="*/ 9 w 98"/>
                  <a:gd name="T53" fmla="*/ 65 h 80"/>
                  <a:gd name="T54" fmla="*/ 9 w 98"/>
                  <a:gd name="T55" fmla="*/ 65 h 80"/>
                  <a:gd name="T56" fmla="*/ 4 w 98"/>
                  <a:gd name="T57" fmla="*/ 58 h 80"/>
                  <a:gd name="T58" fmla="*/ 1 w 98"/>
                  <a:gd name="T59" fmla="*/ 51 h 80"/>
                  <a:gd name="T60" fmla="*/ 0 w 98"/>
                  <a:gd name="T61" fmla="*/ 43 h 80"/>
                  <a:gd name="T62" fmla="*/ 0 w 98"/>
                  <a:gd name="T63" fmla="*/ 36 h 80"/>
                  <a:gd name="T64" fmla="*/ 1 w 98"/>
                  <a:gd name="T65" fmla="*/ 29 h 80"/>
                  <a:gd name="T66" fmla="*/ 4 w 98"/>
                  <a:gd name="T67" fmla="*/ 22 h 80"/>
                  <a:gd name="T68" fmla="*/ 9 w 98"/>
                  <a:gd name="T69" fmla="*/ 17 h 80"/>
                  <a:gd name="T70" fmla="*/ 14 w 98"/>
                  <a:gd name="T71" fmla="*/ 11 h 80"/>
                  <a:gd name="T72" fmla="*/ 14 w 98"/>
                  <a:gd name="T73" fmla="*/ 11 h 80"/>
                  <a:gd name="T74" fmla="*/ 22 w 98"/>
                  <a:gd name="T75" fmla="*/ 6 h 80"/>
                  <a:gd name="T76" fmla="*/ 31 w 98"/>
                  <a:gd name="T77" fmla="*/ 2 h 80"/>
                  <a:gd name="T78" fmla="*/ 40 w 98"/>
                  <a:gd name="T79" fmla="*/ 1 h 80"/>
                  <a:gd name="T80" fmla="*/ 48 w 98"/>
                  <a:gd name="T8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8" h="80">
                    <a:moveTo>
                      <a:pt x="48" y="0"/>
                    </a:moveTo>
                    <a:lnTo>
                      <a:pt x="48" y="0"/>
                    </a:lnTo>
                    <a:lnTo>
                      <a:pt x="59" y="1"/>
                    </a:lnTo>
                    <a:lnTo>
                      <a:pt x="69" y="3"/>
                    </a:lnTo>
                    <a:lnTo>
                      <a:pt x="79" y="9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92" y="21"/>
                    </a:lnTo>
                    <a:lnTo>
                      <a:pt x="96" y="28"/>
                    </a:lnTo>
                    <a:lnTo>
                      <a:pt x="97" y="34"/>
                    </a:lnTo>
                    <a:lnTo>
                      <a:pt x="98" y="42"/>
                    </a:lnTo>
                    <a:lnTo>
                      <a:pt x="97" y="49"/>
                    </a:lnTo>
                    <a:lnTo>
                      <a:pt x="95" y="55"/>
                    </a:lnTo>
                    <a:lnTo>
                      <a:pt x="91" y="61"/>
                    </a:lnTo>
                    <a:lnTo>
                      <a:pt x="86" y="67"/>
                    </a:lnTo>
                    <a:lnTo>
                      <a:pt x="86" y="67"/>
                    </a:lnTo>
                    <a:lnTo>
                      <a:pt x="81" y="71"/>
                    </a:lnTo>
                    <a:lnTo>
                      <a:pt x="76" y="74"/>
                    </a:lnTo>
                    <a:lnTo>
                      <a:pt x="72" y="77"/>
                    </a:lnTo>
                    <a:lnTo>
                      <a:pt x="66" y="78"/>
                    </a:lnTo>
                    <a:lnTo>
                      <a:pt x="54" y="80"/>
                    </a:lnTo>
                    <a:lnTo>
                      <a:pt x="42" y="80"/>
                    </a:lnTo>
                    <a:lnTo>
                      <a:pt x="42" y="80"/>
                    </a:lnTo>
                    <a:lnTo>
                      <a:pt x="33" y="79"/>
                    </a:lnTo>
                    <a:lnTo>
                      <a:pt x="24" y="76"/>
                    </a:lnTo>
                    <a:lnTo>
                      <a:pt x="16" y="72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4" y="58"/>
                    </a:lnTo>
                    <a:lnTo>
                      <a:pt x="1" y="51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4" y="22"/>
                    </a:lnTo>
                    <a:lnTo>
                      <a:pt x="9" y="17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22" y="6"/>
                    </a:lnTo>
                    <a:lnTo>
                      <a:pt x="31" y="2"/>
                    </a:lnTo>
                    <a:lnTo>
                      <a:pt x="40" y="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39371824-70DE-424C-BA84-600AEA29D26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213726" y="298451"/>
                <a:ext cx="646113" cy="511175"/>
              </a:xfrm>
              <a:custGeom>
                <a:avLst/>
                <a:gdLst>
                  <a:gd name="T0" fmla="*/ 173 w 370"/>
                  <a:gd name="T1" fmla="*/ 145 h 293"/>
                  <a:gd name="T2" fmla="*/ 137 w 370"/>
                  <a:gd name="T3" fmla="*/ 53 h 293"/>
                  <a:gd name="T4" fmla="*/ 92 w 370"/>
                  <a:gd name="T5" fmla="*/ 145 h 293"/>
                  <a:gd name="T6" fmla="*/ 173 w 370"/>
                  <a:gd name="T7" fmla="*/ 145 h 293"/>
                  <a:gd name="T8" fmla="*/ 282 w 370"/>
                  <a:gd name="T9" fmla="*/ 145 h 293"/>
                  <a:gd name="T10" fmla="*/ 246 w 370"/>
                  <a:gd name="T11" fmla="*/ 54 h 293"/>
                  <a:gd name="T12" fmla="*/ 202 w 370"/>
                  <a:gd name="T13" fmla="*/ 145 h 293"/>
                  <a:gd name="T14" fmla="*/ 282 w 370"/>
                  <a:gd name="T15" fmla="*/ 145 h 293"/>
                  <a:gd name="T16" fmla="*/ 186 w 370"/>
                  <a:gd name="T17" fmla="*/ 176 h 293"/>
                  <a:gd name="T18" fmla="*/ 177 w 370"/>
                  <a:gd name="T19" fmla="*/ 195 h 293"/>
                  <a:gd name="T20" fmla="*/ 137 w 370"/>
                  <a:gd name="T21" fmla="*/ 277 h 293"/>
                  <a:gd name="T22" fmla="*/ 132 w 370"/>
                  <a:gd name="T23" fmla="*/ 293 h 293"/>
                  <a:gd name="T24" fmla="*/ 109 w 370"/>
                  <a:gd name="T25" fmla="*/ 293 h 293"/>
                  <a:gd name="T26" fmla="*/ 115 w 370"/>
                  <a:gd name="T27" fmla="*/ 282 h 293"/>
                  <a:gd name="T28" fmla="*/ 131 w 370"/>
                  <a:gd name="T29" fmla="*/ 252 h 293"/>
                  <a:gd name="T30" fmla="*/ 176 w 370"/>
                  <a:gd name="T31" fmla="*/ 159 h 293"/>
                  <a:gd name="T32" fmla="*/ 177 w 370"/>
                  <a:gd name="T33" fmla="*/ 156 h 293"/>
                  <a:gd name="T34" fmla="*/ 174 w 370"/>
                  <a:gd name="T35" fmla="*/ 156 h 293"/>
                  <a:gd name="T36" fmla="*/ 89 w 370"/>
                  <a:gd name="T37" fmla="*/ 156 h 293"/>
                  <a:gd name="T38" fmla="*/ 85 w 370"/>
                  <a:gd name="T39" fmla="*/ 158 h 293"/>
                  <a:gd name="T40" fmla="*/ 27 w 370"/>
                  <a:gd name="T41" fmla="*/ 281 h 293"/>
                  <a:gd name="T42" fmla="*/ 23 w 370"/>
                  <a:gd name="T43" fmla="*/ 293 h 293"/>
                  <a:gd name="T44" fmla="*/ 0 w 370"/>
                  <a:gd name="T45" fmla="*/ 293 h 293"/>
                  <a:gd name="T46" fmla="*/ 6 w 370"/>
                  <a:gd name="T47" fmla="*/ 282 h 293"/>
                  <a:gd name="T48" fmla="*/ 25 w 370"/>
                  <a:gd name="T49" fmla="*/ 245 h 293"/>
                  <a:gd name="T50" fmla="*/ 73 w 370"/>
                  <a:gd name="T51" fmla="*/ 147 h 293"/>
                  <a:gd name="T52" fmla="*/ 139 w 370"/>
                  <a:gd name="T53" fmla="*/ 11 h 293"/>
                  <a:gd name="T54" fmla="*/ 144 w 370"/>
                  <a:gd name="T55" fmla="*/ 0 h 293"/>
                  <a:gd name="T56" fmla="*/ 193 w 370"/>
                  <a:gd name="T57" fmla="*/ 124 h 293"/>
                  <a:gd name="T58" fmla="*/ 253 w 370"/>
                  <a:gd name="T59" fmla="*/ 0 h 293"/>
                  <a:gd name="T60" fmla="*/ 259 w 370"/>
                  <a:gd name="T61" fmla="*/ 15 h 293"/>
                  <a:gd name="T62" fmla="*/ 363 w 370"/>
                  <a:gd name="T63" fmla="*/ 278 h 293"/>
                  <a:gd name="T64" fmla="*/ 370 w 370"/>
                  <a:gd name="T65" fmla="*/ 293 h 293"/>
                  <a:gd name="T66" fmla="*/ 337 w 370"/>
                  <a:gd name="T67" fmla="*/ 293 h 293"/>
                  <a:gd name="T68" fmla="*/ 324 w 370"/>
                  <a:gd name="T69" fmla="*/ 252 h 293"/>
                  <a:gd name="T70" fmla="*/ 287 w 370"/>
                  <a:gd name="T71" fmla="*/ 156 h 293"/>
                  <a:gd name="T72" fmla="*/ 206 w 370"/>
                  <a:gd name="T73" fmla="*/ 156 h 293"/>
                  <a:gd name="T74" fmla="*/ 261 w 370"/>
                  <a:gd name="T75" fmla="*/ 293 h 293"/>
                  <a:gd name="T76" fmla="*/ 228 w 370"/>
                  <a:gd name="T77" fmla="*/ 293 h 293"/>
                  <a:gd name="T78" fmla="*/ 213 w 370"/>
                  <a:gd name="T79" fmla="*/ 247 h 293"/>
                  <a:gd name="T80" fmla="*/ 187 w 370"/>
                  <a:gd name="T81" fmla="*/ 179 h 293"/>
                  <a:gd name="T82" fmla="*/ 186 w 370"/>
                  <a:gd name="T83" fmla="*/ 176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0" h="293">
                    <a:moveTo>
                      <a:pt x="173" y="145"/>
                    </a:moveTo>
                    <a:cubicBezTo>
                      <a:pt x="161" y="115"/>
                      <a:pt x="149" y="84"/>
                      <a:pt x="137" y="53"/>
                    </a:cubicBezTo>
                    <a:cubicBezTo>
                      <a:pt x="122" y="84"/>
                      <a:pt x="107" y="115"/>
                      <a:pt x="92" y="145"/>
                    </a:cubicBezTo>
                    <a:lnTo>
                      <a:pt x="173" y="145"/>
                    </a:lnTo>
                    <a:close/>
                    <a:moveTo>
                      <a:pt x="282" y="145"/>
                    </a:moveTo>
                    <a:cubicBezTo>
                      <a:pt x="270" y="114"/>
                      <a:pt x="258" y="84"/>
                      <a:pt x="246" y="54"/>
                    </a:cubicBezTo>
                    <a:cubicBezTo>
                      <a:pt x="239" y="64"/>
                      <a:pt x="201" y="143"/>
                      <a:pt x="202" y="145"/>
                    </a:cubicBezTo>
                    <a:lnTo>
                      <a:pt x="282" y="145"/>
                    </a:lnTo>
                    <a:close/>
                    <a:moveTo>
                      <a:pt x="186" y="176"/>
                    </a:moveTo>
                    <a:cubicBezTo>
                      <a:pt x="183" y="183"/>
                      <a:pt x="180" y="189"/>
                      <a:pt x="177" y="195"/>
                    </a:cubicBezTo>
                    <a:cubicBezTo>
                      <a:pt x="164" y="222"/>
                      <a:pt x="150" y="250"/>
                      <a:pt x="137" y="277"/>
                    </a:cubicBezTo>
                    <a:cubicBezTo>
                      <a:pt x="135" y="282"/>
                      <a:pt x="134" y="288"/>
                      <a:pt x="132" y="293"/>
                    </a:cubicBezTo>
                    <a:cubicBezTo>
                      <a:pt x="109" y="293"/>
                      <a:pt x="109" y="293"/>
                      <a:pt x="109" y="293"/>
                    </a:cubicBezTo>
                    <a:cubicBezTo>
                      <a:pt x="111" y="289"/>
                      <a:pt x="113" y="286"/>
                      <a:pt x="115" y="282"/>
                    </a:cubicBezTo>
                    <a:cubicBezTo>
                      <a:pt x="121" y="272"/>
                      <a:pt x="126" y="262"/>
                      <a:pt x="131" y="252"/>
                    </a:cubicBezTo>
                    <a:cubicBezTo>
                      <a:pt x="146" y="221"/>
                      <a:pt x="161" y="190"/>
                      <a:pt x="176" y="159"/>
                    </a:cubicBezTo>
                    <a:cubicBezTo>
                      <a:pt x="176" y="158"/>
                      <a:pt x="177" y="157"/>
                      <a:pt x="177" y="156"/>
                    </a:cubicBezTo>
                    <a:cubicBezTo>
                      <a:pt x="176" y="156"/>
                      <a:pt x="175" y="156"/>
                      <a:pt x="174" y="156"/>
                    </a:cubicBezTo>
                    <a:cubicBezTo>
                      <a:pt x="146" y="156"/>
                      <a:pt x="117" y="156"/>
                      <a:pt x="89" y="156"/>
                    </a:cubicBezTo>
                    <a:cubicBezTo>
                      <a:pt x="87" y="156"/>
                      <a:pt x="86" y="156"/>
                      <a:pt x="85" y="158"/>
                    </a:cubicBezTo>
                    <a:cubicBezTo>
                      <a:pt x="66" y="199"/>
                      <a:pt x="46" y="240"/>
                      <a:pt x="27" y="281"/>
                    </a:cubicBezTo>
                    <a:cubicBezTo>
                      <a:pt x="25" y="285"/>
                      <a:pt x="24" y="289"/>
                      <a:pt x="23" y="293"/>
                    </a:cubicBezTo>
                    <a:cubicBezTo>
                      <a:pt x="0" y="293"/>
                      <a:pt x="0" y="293"/>
                      <a:pt x="0" y="293"/>
                    </a:cubicBezTo>
                    <a:cubicBezTo>
                      <a:pt x="2" y="289"/>
                      <a:pt x="4" y="286"/>
                      <a:pt x="6" y="282"/>
                    </a:cubicBezTo>
                    <a:cubicBezTo>
                      <a:pt x="12" y="270"/>
                      <a:pt x="19" y="258"/>
                      <a:pt x="25" y="245"/>
                    </a:cubicBezTo>
                    <a:cubicBezTo>
                      <a:pt x="41" y="213"/>
                      <a:pt x="57" y="180"/>
                      <a:pt x="73" y="147"/>
                    </a:cubicBezTo>
                    <a:cubicBezTo>
                      <a:pt x="95" y="102"/>
                      <a:pt x="117" y="56"/>
                      <a:pt x="139" y="11"/>
                    </a:cubicBezTo>
                    <a:cubicBezTo>
                      <a:pt x="140" y="8"/>
                      <a:pt x="142" y="4"/>
                      <a:pt x="144" y="0"/>
                    </a:cubicBezTo>
                    <a:cubicBezTo>
                      <a:pt x="161" y="42"/>
                      <a:pt x="177" y="82"/>
                      <a:pt x="193" y="124"/>
                    </a:cubicBezTo>
                    <a:cubicBezTo>
                      <a:pt x="213" y="82"/>
                      <a:pt x="233" y="42"/>
                      <a:pt x="253" y="0"/>
                    </a:cubicBezTo>
                    <a:cubicBezTo>
                      <a:pt x="255" y="6"/>
                      <a:pt x="257" y="10"/>
                      <a:pt x="259" y="15"/>
                    </a:cubicBezTo>
                    <a:cubicBezTo>
                      <a:pt x="294" y="103"/>
                      <a:pt x="328" y="190"/>
                      <a:pt x="363" y="278"/>
                    </a:cubicBezTo>
                    <a:cubicBezTo>
                      <a:pt x="365" y="283"/>
                      <a:pt x="368" y="288"/>
                      <a:pt x="370" y="293"/>
                    </a:cubicBezTo>
                    <a:cubicBezTo>
                      <a:pt x="337" y="293"/>
                      <a:pt x="337" y="293"/>
                      <a:pt x="337" y="293"/>
                    </a:cubicBezTo>
                    <a:cubicBezTo>
                      <a:pt x="336" y="278"/>
                      <a:pt x="329" y="265"/>
                      <a:pt x="324" y="252"/>
                    </a:cubicBezTo>
                    <a:cubicBezTo>
                      <a:pt x="312" y="220"/>
                      <a:pt x="299" y="188"/>
                      <a:pt x="287" y="156"/>
                    </a:cubicBezTo>
                    <a:cubicBezTo>
                      <a:pt x="206" y="156"/>
                      <a:pt x="206" y="156"/>
                      <a:pt x="206" y="156"/>
                    </a:cubicBezTo>
                    <a:cubicBezTo>
                      <a:pt x="224" y="202"/>
                      <a:pt x="241" y="248"/>
                      <a:pt x="261" y="293"/>
                    </a:cubicBezTo>
                    <a:cubicBezTo>
                      <a:pt x="228" y="293"/>
                      <a:pt x="228" y="293"/>
                      <a:pt x="228" y="293"/>
                    </a:cubicBezTo>
                    <a:cubicBezTo>
                      <a:pt x="227" y="277"/>
                      <a:pt x="219" y="262"/>
                      <a:pt x="213" y="247"/>
                    </a:cubicBezTo>
                    <a:cubicBezTo>
                      <a:pt x="205" y="224"/>
                      <a:pt x="196" y="201"/>
                      <a:pt x="187" y="179"/>
                    </a:cubicBezTo>
                    <a:cubicBezTo>
                      <a:pt x="187" y="178"/>
                      <a:pt x="186" y="177"/>
                      <a:pt x="186" y="17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7C2E9FFA-AAB9-4998-ACFB-4B4190EBF6F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375651" y="136526"/>
                <a:ext cx="171450" cy="130175"/>
              </a:xfrm>
              <a:custGeom>
                <a:avLst/>
                <a:gdLst>
                  <a:gd name="T0" fmla="*/ 26 w 98"/>
                  <a:gd name="T1" fmla="*/ 36 h 75"/>
                  <a:gd name="T2" fmla="*/ 31 w 98"/>
                  <a:gd name="T3" fmla="*/ 54 h 75"/>
                  <a:gd name="T4" fmla="*/ 66 w 98"/>
                  <a:gd name="T5" fmla="*/ 58 h 75"/>
                  <a:gd name="T6" fmla="*/ 68 w 98"/>
                  <a:gd name="T7" fmla="*/ 16 h 75"/>
                  <a:gd name="T8" fmla="*/ 37 w 98"/>
                  <a:gd name="T9" fmla="*/ 12 h 75"/>
                  <a:gd name="T10" fmla="*/ 26 w 98"/>
                  <a:gd name="T11" fmla="*/ 36 h 75"/>
                  <a:gd name="T12" fmla="*/ 50 w 98"/>
                  <a:gd name="T13" fmla="*/ 0 h 75"/>
                  <a:gd name="T14" fmla="*/ 85 w 98"/>
                  <a:gd name="T15" fmla="*/ 14 h 75"/>
                  <a:gd name="T16" fmla="*/ 84 w 98"/>
                  <a:gd name="T17" fmla="*/ 61 h 75"/>
                  <a:gd name="T18" fmla="*/ 44 w 98"/>
                  <a:gd name="T19" fmla="*/ 73 h 75"/>
                  <a:gd name="T20" fmla="*/ 14 w 98"/>
                  <a:gd name="T21" fmla="*/ 59 h 75"/>
                  <a:gd name="T22" fmla="*/ 19 w 98"/>
                  <a:gd name="T23" fmla="*/ 10 h 75"/>
                  <a:gd name="T24" fmla="*/ 50 w 98"/>
                  <a:gd name="T2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" h="75">
                    <a:moveTo>
                      <a:pt x="26" y="36"/>
                    </a:moveTo>
                    <a:cubicBezTo>
                      <a:pt x="26" y="43"/>
                      <a:pt x="27" y="48"/>
                      <a:pt x="31" y="54"/>
                    </a:cubicBezTo>
                    <a:cubicBezTo>
                      <a:pt x="40" y="67"/>
                      <a:pt x="56" y="69"/>
                      <a:pt x="66" y="58"/>
                    </a:cubicBezTo>
                    <a:cubicBezTo>
                      <a:pt x="77" y="46"/>
                      <a:pt x="78" y="28"/>
                      <a:pt x="68" y="16"/>
                    </a:cubicBezTo>
                    <a:cubicBezTo>
                      <a:pt x="60" y="7"/>
                      <a:pt x="47" y="4"/>
                      <a:pt x="37" y="12"/>
                    </a:cubicBezTo>
                    <a:cubicBezTo>
                      <a:pt x="29" y="18"/>
                      <a:pt x="26" y="26"/>
                      <a:pt x="26" y="36"/>
                    </a:cubicBezTo>
                    <a:moveTo>
                      <a:pt x="50" y="0"/>
                    </a:moveTo>
                    <a:cubicBezTo>
                      <a:pt x="64" y="0"/>
                      <a:pt x="76" y="4"/>
                      <a:pt x="85" y="14"/>
                    </a:cubicBezTo>
                    <a:cubicBezTo>
                      <a:pt x="98" y="28"/>
                      <a:pt x="98" y="48"/>
                      <a:pt x="84" y="61"/>
                    </a:cubicBezTo>
                    <a:cubicBezTo>
                      <a:pt x="73" y="71"/>
                      <a:pt x="59" y="75"/>
                      <a:pt x="44" y="73"/>
                    </a:cubicBezTo>
                    <a:cubicBezTo>
                      <a:pt x="33" y="72"/>
                      <a:pt x="22" y="68"/>
                      <a:pt x="14" y="59"/>
                    </a:cubicBezTo>
                    <a:cubicBezTo>
                      <a:pt x="0" y="43"/>
                      <a:pt x="4" y="22"/>
                      <a:pt x="19" y="10"/>
                    </a:cubicBezTo>
                    <a:cubicBezTo>
                      <a:pt x="28" y="3"/>
                      <a:pt x="39" y="0"/>
                      <a:pt x="5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014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75485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749028"/>
            <a:ext cx="8229600" cy="2982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Masters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i-FI" smtClean="0"/>
              <a:t>28.8.2019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D9553030-DA0E-469A-A148-F21CB72F82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2A096CFE-795F-4F84-8977-AAAA731EC827}"/>
              </a:ext>
            </a:extLst>
          </p:cNvPr>
          <p:cNvGrpSpPr/>
          <p:nvPr userDrawn="1"/>
        </p:nvGrpSpPr>
        <p:grpSpPr>
          <a:xfrm>
            <a:off x="8147051" y="136526"/>
            <a:ext cx="773113" cy="971550"/>
            <a:chOff x="8147051" y="136526"/>
            <a:chExt cx="773113" cy="971550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DF3E7583-F851-4B6C-9FAF-A3522F4592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51826" y="985838"/>
              <a:ext cx="577850" cy="122238"/>
            </a:xfrm>
            <a:custGeom>
              <a:avLst/>
              <a:gdLst>
                <a:gd name="T0" fmla="*/ 308 w 331"/>
                <a:gd name="T1" fmla="*/ 52 h 70"/>
                <a:gd name="T2" fmla="*/ 297 w 331"/>
                <a:gd name="T3" fmla="*/ 62 h 70"/>
                <a:gd name="T4" fmla="*/ 322 w 331"/>
                <a:gd name="T5" fmla="*/ 41 h 70"/>
                <a:gd name="T6" fmla="*/ 315 w 331"/>
                <a:gd name="T7" fmla="*/ 36 h 70"/>
                <a:gd name="T8" fmla="*/ 311 w 331"/>
                <a:gd name="T9" fmla="*/ 36 h 70"/>
                <a:gd name="T10" fmla="*/ 272 w 331"/>
                <a:gd name="T11" fmla="*/ 9 h 70"/>
                <a:gd name="T12" fmla="*/ 267 w 331"/>
                <a:gd name="T13" fmla="*/ 23 h 70"/>
                <a:gd name="T14" fmla="*/ 275 w 331"/>
                <a:gd name="T15" fmla="*/ 51 h 70"/>
                <a:gd name="T16" fmla="*/ 290 w 331"/>
                <a:gd name="T17" fmla="*/ 46 h 70"/>
                <a:gd name="T18" fmla="*/ 282 w 331"/>
                <a:gd name="T19" fmla="*/ 23 h 70"/>
                <a:gd name="T20" fmla="*/ 282 w 331"/>
                <a:gd name="T21" fmla="*/ 16 h 70"/>
                <a:gd name="T22" fmla="*/ 256 w 331"/>
                <a:gd name="T23" fmla="*/ 0 h 70"/>
                <a:gd name="T24" fmla="*/ 261 w 331"/>
                <a:gd name="T25" fmla="*/ 5 h 70"/>
                <a:gd name="T26" fmla="*/ 251 w 331"/>
                <a:gd name="T27" fmla="*/ 16 h 70"/>
                <a:gd name="T28" fmla="*/ 261 w 331"/>
                <a:gd name="T29" fmla="*/ 16 h 70"/>
                <a:gd name="T30" fmla="*/ 243 w 331"/>
                <a:gd name="T31" fmla="*/ 42 h 70"/>
                <a:gd name="T32" fmla="*/ 232 w 331"/>
                <a:gd name="T33" fmla="*/ 22 h 70"/>
                <a:gd name="T34" fmla="*/ 232 w 331"/>
                <a:gd name="T35" fmla="*/ 15 h 70"/>
                <a:gd name="T36" fmla="*/ 234 w 331"/>
                <a:gd name="T37" fmla="*/ 43 h 70"/>
                <a:gd name="T38" fmla="*/ 217 w 331"/>
                <a:gd name="T39" fmla="*/ 51 h 70"/>
                <a:gd name="T40" fmla="*/ 201 w 331"/>
                <a:gd name="T41" fmla="*/ 34 h 70"/>
                <a:gd name="T42" fmla="*/ 213 w 331"/>
                <a:gd name="T43" fmla="*/ 24 h 70"/>
                <a:gd name="T44" fmla="*/ 200 w 331"/>
                <a:gd name="T45" fmla="*/ 23 h 70"/>
                <a:gd name="T46" fmla="*/ 191 w 331"/>
                <a:gd name="T47" fmla="*/ 16 h 70"/>
                <a:gd name="T48" fmla="*/ 159 w 331"/>
                <a:gd name="T49" fmla="*/ 30 h 70"/>
                <a:gd name="T50" fmla="*/ 159 w 331"/>
                <a:gd name="T51" fmla="*/ 30 h 70"/>
                <a:gd name="T52" fmla="*/ 168 w 331"/>
                <a:gd name="T53" fmla="*/ 15 h 70"/>
                <a:gd name="T54" fmla="*/ 182 w 331"/>
                <a:gd name="T55" fmla="*/ 51 h 70"/>
                <a:gd name="T56" fmla="*/ 159 w 331"/>
                <a:gd name="T57" fmla="*/ 37 h 70"/>
                <a:gd name="T58" fmla="*/ 124 w 331"/>
                <a:gd name="T59" fmla="*/ 53 h 70"/>
                <a:gd name="T60" fmla="*/ 137 w 331"/>
                <a:gd name="T61" fmla="*/ 16 h 70"/>
                <a:gd name="T62" fmla="*/ 129 w 331"/>
                <a:gd name="T63" fmla="*/ 44 h 70"/>
                <a:gd name="T64" fmla="*/ 110 w 331"/>
                <a:gd name="T65" fmla="*/ 16 h 70"/>
                <a:gd name="T66" fmla="*/ 99 w 331"/>
                <a:gd name="T67" fmla="*/ 10 h 70"/>
                <a:gd name="T68" fmla="*/ 104 w 331"/>
                <a:gd name="T69" fmla="*/ 16 h 70"/>
                <a:gd name="T70" fmla="*/ 104 w 331"/>
                <a:gd name="T71" fmla="*/ 53 h 70"/>
                <a:gd name="T72" fmla="*/ 60 w 331"/>
                <a:gd name="T73" fmla="*/ 53 h 70"/>
                <a:gd name="T74" fmla="*/ 68 w 331"/>
                <a:gd name="T75" fmla="*/ 22 h 70"/>
                <a:gd name="T76" fmla="*/ 84 w 331"/>
                <a:gd name="T77" fmla="*/ 53 h 70"/>
                <a:gd name="T78" fmla="*/ 59 w 331"/>
                <a:gd name="T79" fmla="*/ 21 h 70"/>
                <a:gd name="T80" fmla="*/ 50 w 331"/>
                <a:gd name="T81" fmla="*/ 16 h 70"/>
                <a:gd name="T82" fmla="*/ 0 w 331"/>
                <a:gd name="T83" fmla="*/ 1 h 70"/>
                <a:gd name="T84" fmla="*/ 40 w 331"/>
                <a:gd name="T85" fmla="*/ 31 h 70"/>
                <a:gd name="T86" fmla="*/ 31 w 331"/>
                <a:gd name="T87" fmla="*/ 31 h 70"/>
                <a:gd name="T88" fmla="*/ 9 w 331"/>
                <a:gd name="T89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1" h="70">
                  <a:moveTo>
                    <a:pt x="294" y="16"/>
                  </a:moveTo>
                  <a:cubicBezTo>
                    <a:pt x="307" y="50"/>
                    <a:pt x="307" y="50"/>
                    <a:pt x="307" y="50"/>
                  </a:cubicBezTo>
                  <a:cubicBezTo>
                    <a:pt x="308" y="51"/>
                    <a:pt x="308" y="51"/>
                    <a:pt x="308" y="52"/>
                  </a:cubicBezTo>
                  <a:cubicBezTo>
                    <a:pt x="308" y="52"/>
                    <a:pt x="308" y="53"/>
                    <a:pt x="307" y="53"/>
                  </a:cubicBezTo>
                  <a:cubicBezTo>
                    <a:pt x="306" y="56"/>
                    <a:pt x="304" y="58"/>
                    <a:pt x="302" y="59"/>
                  </a:cubicBezTo>
                  <a:cubicBezTo>
                    <a:pt x="300" y="61"/>
                    <a:pt x="298" y="62"/>
                    <a:pt x="297" y="62"/>
                  </a:cubicBezTo>
                  <a:cubicBezTo>
                    <a:pt x="299" y="70"/>
                    <a:pt x="299" y="70"/>
                    <a:pt x="299" y="70"/>
                  </a:cubicBezTo>
                  <a:cubicBezTo>
                    <a:pt x="301" y="70"/>
                    <a:pt x="305" y="68"/>
                    <a:pt x="309" y="65"/>
                  </a:cubicBezTo>
                  <a:cubicBezTo>
                    <a:pt x="313" y="61"/>
                    <a:pt x="317" y="55"/>
                    <a:pt x="322" y="41"/>
                  </a:cubicBezTo>
                  <a:cubicBezTo>
                    <a:pt x="331" y="16"/>
                    <a:pt x="331" y="16"/>
                    <a:pt x="331" y="16"/>
                  </a:cubicBezTo>
                  <a:cubicBezTo>
                    <a:pt x="321" y="16"/>
                    <a:pt x="321" y="16"/>
                    <a:pt x="321" y="16"/>
                  </a:cubicBezTo>
                  <a:cubicBezTo>
                    <a:pt x="315" y="36"/>
                    <a:pt x="315" y="36"/>
                    <a:pt x="315" y="36"/>
                  </a:cubicBezTo>
                  <a:cubicBezTo>
                    <a:pt x="315" y="38"/>
                    <a:pt x="314" y="41"/>
                    <a:pt x="313" y="43"/>
                  </a:cubicBezTo>
                  <a:cubicBezTo>
                    <a:pt x="313" y="43"/>
                    <a:pt x="313" y="43"/>
                    <a:pt x="313" y="43"/>
                  </a:cubicBezTo>
                  <a:cubicBezTo>
                    <a:pt x="312" y="41"/>
                    <a:pt x="312" y="38"/>
                    <a:pt x="311" y="36"/>
                  </a:cubicBezTo>
                  <a:cubicBezTo>
                    <a:pt x="304" y="16"/>
                    <a:pt x="304" y="16"/>
                    <a:pt x="304" y="16"/>
                  </a:cubicBezTo>
                  <a:lnTo>
                    <a:pt x="294" y="16"/>
                  </a:lnTo>
                  <a:close/>
                  <a:moveTo>
                    <a:pt x="272" y="9"/>
                  </a:moveTo>
                  <a:cubicBezTo>
                    <a:pt x="272" y="16"/>
                    <a:pt x="272" y="16"/>
                    <a:pt x="272" y="16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7" y="23"/>
                    <a:pt x="267" y="23"/>
                    <a:pt x="267" y="23"/>
                  </a:cubicBezTo>
                  <a:cubicBezTo>
                    <a:pt x="272" y="23"/>
                    <a:pt x="272" y="23"/>
                    <a:pt x="272" y="23"/>
                  </a:cubicBezTo>
                  <a:cubicBezTo>
                    <a:pt x="272" y="40"/>
                    <a:pt x="272" y="40"/>
                    <a:pt x="272" y="40"/>
                  </a:cubicBezTo>
                  <a:cubicBezTo>
                    <a:pt x="272" y="45"/>
                    <a:pt x="273" y="49"/>
                    <a:pt x="275" y="51"/>
                  </a:cubicBezTo>
                  <a:cubicBezTo>
                    <a:pt x="277" y="53"/>
                    <a:pt x="280" y="54"/>
                    <a:pt x="283" y="54"/>
                  </a:cubicBezTo>
                  <a:cubicBezTo>
                    <a:pt x="286" y="54"/>
                    <a:pt x="289" y="53"/>
                    <a:pt x="290" y="53"/>
                  </a:cubicBezTo>
                  <a:cubicBezTo>
                    <a:pt x="290" y="46"/>
                    <a:pt x="290" y="46"/>
                    <a:pt x="290" y="46"/>
                  </a:cubicBezTo>
                  <a:cubicBezTo>
                    <a:pt x="289" y="46"/>
                    <a:pt x="288" y="46"/>
                    <a:pt x="286" y="46"/>
                  </a:cubicBezTo>
                  <a:cubicBezTo>
                    <a:pt x="283" y="46"/>
                    <a:pt x="282" y="44"/>
                    <a:pt x="282" y="39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82" y="16"/>
                    <a:pt x="282" y="16"/>
                    <a:pt x="282" y="16"/>
                  </a:cubicBezTo>
                  <a:cubicBezTo>
                    <a:pt x="282" y="6"/>
                    <a:pt x="282" y="6"/>
                    <a:pt x="282" y="6"/>
                  </a:cubicBezTo>
                  <a:lnTo>
                    <a:pt x="272" y="9"/>
                  </a:lnTo>
                  <a:close/>
                  <a:moveTo>
                    <a:pt x="256" y="0"/>
                  </a:moveTo>
                  <a:cubicBezTo>
                    <a:pt x="253" y="0"/>
                    <a:pt x="251" y="2"/>
                    <a:pt x="251" y="5"/>
                  </a:cubicBezTo>
                  <a:cubicBezTo>
                    <a:pt x="251" y="8"/>
                    <a:pt x="253" y="10"/>
                    <a:pt x="256" y="10"/>
                  </a:cubicBezTo>
                  <a:cubicBezTo>
                    <a:pt x="259" y="10"/>
                    <a:pt x="261" y="8"/>
                    <a:pt x="261" y="5"/>
                  </a:cubicBezTo>
                  <a:cubicBezTo>
                    <a:pt x="261" y="2"/>
                    <a:pt x="259" y="0"/>
                    <a:pt x="256" y="0"/>
                  </a:cubicBezTo>
                  <a:moveTo>
                    <a:pt x="261" y="16"/>
                  </a:moveTo>
                  <a:cubicBezTo>
                    <a:pt x="251" y="16"/>
                    <a:pt x="251" y="16"/>
                    <a:pt x="251" y="16"/>
                  </a:cubicBezTo>
                  <a:cubicBezTo>
                    <a:pt x="251" y="53"/>
                    <a:pt x="251" y="53"/>
                    <a:pt x="251" y="53"/>
                  </a:cubicBezTo>
                  <a:cubicBezTo>
                    <a:pt x="261" y="53"/>
                    <a:pt x="261" y="53"/>
                    <a:pt x="261" y="53"/>
                  </a:cubicBezTo>
                  <a:lnTo>
                    <a:pt x="261" y="16"/>
                  </a:lnTo>
                  <a:close/>
                  <a:moveTo>
                    <a:pt x="217" y="51"/>
                  </a:moveTo>
                  <a:cubicBezTo>
                    <a:pt x="220" y="53"/>
                    <a:pt x="224" y="54"/>
                    <a:pt x="228" y="54"/>
                  </a:cubicBezTo>
                  <a:cubicBezTo>
                    <a:pt x="238" y="54"/>
                    <a:pt x="243" y="49"/>
                    <a:pt x="243" y="42"/>
                  </a:cubicBezTo>
                  <a:cubicBezTo>
                    <a:pt x="243" y="37"/>
                    <a:pt x="240" y="33"/>
                    <a:pt x="233" y="31"/>
                  </a:cubicBezTo>
                  <a:cubicBezTo>
                    <a:pt x="229" y="29"/>
                    <a:pt x="227" y="28"/>
                    <a:pt x="227" y="25"/>
                  </a:cubicBezTo>
                  <a:cubicBezTo>
                    <a:pt x="227" y="23"/>
                    <a:pt x="229" y="22"/>
                    <a:pt x="232" y="22"/>
                  </a:cubicBezTo>
                  <a:cubicBezTo>
                    <a:pt x="235" y="22"/>
                    <a:pt x="238" y="23"/>
                    <a:pt x="240" y="24"/>
                  </a:cubicBezTo>
                  <a:cubicBezTo>
                    <a:pt x="242" y="17"/>
                    <a:pt x="242" y="17"/>
                    <a:pt x="242" y="17"/>
                  </a:cubicBezTo>
                  <a:cubicBezTo>
                    <a:pt x="240" y="16"/>
                    <a:pt x="236" y="15"/>
                    <a:pt x="232" y="15"/>
                  </a:cubicBezTo>
                  <a:cubicBezTo>
                    <a:pt x="223" y="15"/>
                    <a:pt x="218" y="20"/>
                    <a:pt x="218" y="27"/>
                  </a:cubicBezTo>
                  <a:cubicBezTo>
                    <a:pt x="218" y="31"/>
                    <a:pt x="221" y="35"/>
                    <a:pt x="228" y="37"/>
                  </a:cubicBezTo>
                  <a:cubicBezTo>
                    <a:pt x="233" y="39"/>
                    <a:pt x="234" y="40"/>
                    <a:pt x="234" y="43"/>
                  </a:cubicBezTo>
                  <a:cubicBezTo>
                    <a:pt x="234" y="45"/>
                    <a:pt x="232" y="47"/>
                    <a:pt x="228" y="47"/>
                  </a:cubicBezTo>
                  <a:cubicBezTo>
                    <a:pt x="225" y="47"/>
                    <a:pt x="221" y="46"/>
                    <a:pt x="219" y="44"/>
                  </a:cubicBezTo>
                  <a:lnTo>
                    <a:pt x="217" y="51"/>
                  </a:lnTo>
                  <a:close/>
                  <a:moveTo>
                    <a:pt x="192" y="53"/>
                  </a:moveTo>
                  <a:cubicBezTo>
                    <a:pt x="201" y="53"/>
                    <a:pt x="201" y="53"/>
                    <a:pt x="201" y="53"/>
                  </a:cubicBezTo>
                  <a:cubicBezTo>
                    <a:pt x="201" y="34"/>
                    <a:pt x="201" y="34"/>
                    <a:pt x="201" y="34"/>
                  </a:cubicBezTo>
                  <a:cubicBezTo>
                    <a:pt x="201" y="33"/>
                    <a:pt x="201" y="32"/>
                    <a:pt x="201" y="31"/>
                  </a:cubicBezTo>
                  <a:cubicBezTo>
                    <a:pt x="202" y="27"/>
                    <a:pt x="205" y="24"/>
                    <a:pt x="210" y="24"/>
                  </a:cubicBezTo>
                  <a:cubicBezTo>
                    <a:pt x="211" y="24"/>
                    <a:pt x="212" y="24"/>
                    <a:pt x="213" y="24"/>
                  </a:cubicBezTo>
                  <a:cubicBezTo>
                    <a:pt x="213" y="15"/>
                    <a:pt x="213" y="15"/>
                    <a:pt x="213" y="15"/>
                  </a:cubicBezTo>
                  <a:cubicBezTo>
                    <a:pt x="212" y="15"/>
                    <a:pt x="211" y="15"/>
                    <a:pt x="210" y="15"/>
                  </a:cubicBezTo>
                  <a:cubicBezTo>
                    <a:pt x="206" y="15"/>
                    <a:pt x="202" y="17"/>
                    <a:pt x="200" y="23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16"/>
                    <a:pt x="200" y="16"/>
                    <a:pt x="200" y="16"/>
                  </a:cubicBezTo>
                  <a:cubicBezTo>
                    <a:pt x="191" y="16"/>
                    <a:pt x="191" y="16"/>
                    <a:pt x="191" y="16"/>
                  </a:cubicBezTo>
                  <a:cubicBezTo>
                    <a:pt x="192" y="19"/>
                    <a:pt x="192" y="23"/>
                    <a:pt x="192" y="28"/>
                  </a:cubicBezTo>
                  <a:lnTo>
                    <a:pt x="192" y="53"/>
                  </a:lnTo>
                  <a:close/>
                  <a:moveTo>
                    <a:pt x="159" y="30"/>
                  </a:moveTo>
                  <a:cubicBezTo>
                    <a:pt x="159" y="27"/>
                    <a:pt x="162" y="21"/>
                    <a:pt x="167" y="21"/>
                  </a:cubicBezTo>
                  <a:cubicBezTo>
                    <a:pt x="174" y="21"/>
                    <a:pt x="175" y="27"/>
                    <a:pt x="175" y="30"/>
                  </a:cubicBezTo>
                  <a:lnTo>
                    <a:pt x="159" y="30"/>
                  </a:lnTo>
                  <a:close/>
                  <a:moveTo>
                    <a:pt x="184" y="37"/>
                  </a:moveTo>
                  <a:cubicBezTo>
                    <a:pt x="184" y="36"/>
                    <a:pt x="184" y="35"/>
                    <a:pt x="184" y="33"/>
                  </a:cubicBezTo>
                  <a:cubicBezTo>
                    <a:pt x="184" y="25"/>
                    <a:pt x="180" y="15"/>
                    <a:pt x="168" y="15"/>
                  </a:cubicBezTo>
                  <a:cubicBezTo>
                    <a:pt x="156" y="15"/>
                    <a:pt x="150" y="25"/>
                    <a:pt x="150" y="35"/>
                  </a:cubicBezTo>
                  <a:cubicBezTo>
                    <a:pt x="150" y="46"/>
                    <a:pt x="157" y="54"/>
                    <a:pt x="169" y="54"/>
                  </a:cubicBezTo>
                  <a:cubicBezTo>
                    <a:pt x="174" y="54"/>
                    <a:pt x="179" y="53"/>
                    <a:pt x="182" y="51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78" y="46"/>
                    <a:pt x="175" y="47"/>
                    <a:pt x="170" y="47"/>
                  </a:cubicBezTo>
                  <a:cubicBezTo>
                    <a:pt x="164" y="47"/>
                    <a:pt x="159" y="44"/>
                    <a:pt x="159" y="37"/>
                  </a:cubicBezTo>
                  <a:lnTo>
                    <a:pt x="184" y="37"/>
                  </a:lnTo>
                  <a:close/>
                  <a:moveTo>
                    <a:pt x="110" y="16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30" y="38"/>
                    <a:pt x="130" y="41"/>
                    <a:pt x="129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8" y="41"/>
                    <a:pt x="127" y="38"/>
                    <a:pt x="126" y="35"/>
                  </a:cubicBezTo>
                  <a:cubicBezTo>
                    <a:pt x="120" y="16"/>
                    <a:pt x="120" y="16"/>
                    <a:pt x="120" y="16"/>
                  </a:cubicBezTo>
                  <a:lnTo>
                    <a:pt x="110" y="16"/>
                  </a:lnTo>
                  <a:close/>
                  <a:moveTo>
                    <a:pt x="99" y="0"/>
                  </a:moveTo>
                  <a:cubicBezTo>
                    <a:pt x="96" y="0"/>
                    <a:pt x="94" y="2"/>
                    <a:pt x="94" y="5"/>
                  </a:cubicBezTo>
                  <a:cubicBezTo>
                    <a:pt x="94" y="8"/>
                    <a:pt x="96" y="10"/>
                    <a:pt x="99" y="10"/>
                  </a:cubicBezTo>
                  <a:cubicBezTo>
                    <a:pt x="102" y="10"/>
                    <a:pt x="104" y="8"/>
                    <a:pt x="104" y="5"/>
                  </a:cubicBezTo>
                  <a:cubicBezTo>
                    <a:pt x="104" y="2"/>
                    <a:pt x="102" y="0"/>
                    <a:pt x="99" y="0"/>
                  </a:cubicBezTo>
                  <a:moveTo>
                    <a:pt x="104" y="16"/>
                  </a:moveTo>
                  <a:cubicBezTo>
                    <a:pt x="94" y="16"/>
                    <a:pt x="94" y="16"/>
                    <a:pt x="94" y="16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104" y="53"/>
                    <a:pt x="104" y="53"/>
                    <a:pt x="104" y="53"/>
                  </a:cubicBezTo>
                  <a:lnTo>
                    <a:pt x="104" y="16"/>
                  </a:lnTo>
                  <a:close/>
                  <a:moveTo>
                    <a:pt x="50" y="53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0"/>
                    <a:pt x="60" y="29"/>
                    <a:pt x="60" y="28"/>
                  </a:cubicBezTo>
                  <a:cubicBezTo>
                    <a:pt x="61" y="25"/>
                    <a:pt x="64" y="22"/>
                    <a:pt x="68" y="22"/>
                  </a:cubicBezTo>
                  <a:cubicBezTo>
                    <a:pt x="73" y="22"/>
                    <a:pt x="75" y="27"/>
                    <a:pt x="75" y="32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19"/>
                    <a:pt x="78" y="15"/>
                    <a:pt x="71" y="15"/>
                  </a:cubicBezTo>
                  <a:cubicBezTo>
                    <a:pt x="65" y="15"/>
                    <a:pt x="61" y="18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9"/>
                    <a:pt x="50" y="22"/>
                    <a:pt x="50" y="27"/>
                  </a:cubicBezTo>
                  <a:lnTo>
                    <a:pt x="50" y="53"/>
                  </a:lnTo>
                  <a:close/>
                  <a:moveTo>
                    <a:pt x="0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47"/>
                    <a:pt x="7" y="54"/>
                    <a:pt x="19" y="54"/>
                  </a:cubicBezTo>
                  <a:cubicBezTo>
                    <a:pt x="32" y="54"/>
                    <a:pt x="40" y="47"/>
                    <a:pt x="40" y="3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2"/>
                    <a:pt x="27" y="46"/>
                    <a:pt x="20" y="46"/>
                  </a:cubicBezTo>
                  <a:cubicBezTo>
                    <a:pt x="13" y="46"/>
                    <a:pt x="9" y="42"/>
                    <a:pt x="9" y="31"/>
                  </a:cubicBezTo>
                  <a:cubicBezTo>
                    <a:pt x="9" y="1"/>
                    <a:pt x="9" y="1"/>
                    <a:pt x="9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A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7">
              <a:extLst>
                <a:ext uri="{FF2B5EF4-FFF2-40B4-BE49-F238E27FC236}">
                  <a16:creationId xmlns:a16="http://schemas.microsoft.com/office/drawing/2014/main" id="{731A095E-057C-40CC-BBDC-7029A27E5F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47051" y="835026"/>
              <a:ext cx="773113" cy="119063"/>
            </a:xfrm>
            <a:custGeom>
              <a:avLst/>
              <a:gdLst>
                <a:gd name="T0" fmla="*/ 438 w 443"/>
                <a:gd name="T1" fmla="*/ 25 h 69"/>
                <a:gd name="T2" fmla="*/ 442 w 443"/>
                <a:gd name="T3" fmla="*/ 31 h 69"/>
                <a:gd name="T4" fmla="*/ 442 w 443"/>
                <a:gd name="T5" fmla="*/ 68 h 69"/>
                <a:gd name="T6" fmla="*/ 377 w 443"/>
                <a:gd name="T7" fmla="*/ 68 h 69"/>
                <a:gd name="T8" fmla="*/ 384 w 443"/>
                <a:gd name="T9" fmla="*/ 37 h 69"/>
                <a:gd name="T10" fmla="*/ 400 w 443"/>
                <a:gd name="T11" fmla="*/ 68 h 69"/>
                <a:gd name="T12" fmla="*/ 407 w 443"/>
                <a:gd name="T13" fmla="*/ 37 h 69"/>
                <a:gd name="T14" fmla="*/ 423 w 443"/>
                <a:gd name="T15" fmla="*/ 68 h 69"/>
                <a:gd name="T16" fmla="*/ 403 w 443"/>
                <a:gd name="T17" fmla="*/ 32 h 69"/>
                <a:gd name="T18" fmla="*/ 388 w 443"/>
                <a:gd name="T19" fmla="*/ 30 h 69"/>
                <a:gd name="T20" fmla="*/ 376 w 443"/>
                <a:gd name="T21" fmla="*/ 31 h 69"/>
                <a:gd name="T22" fmla="*/ 368 w 443"/>
                <a:gd name="T23" fmla="*/ 68 h 69"/>
                <a:gd name="T24" fmla="*/ 351 w 443"/>
                <a:gd name="T25" fmla="*/ 45 h 69"/>
                <a:gd name="T26" fmla="*/ 360 w 443"/>
                <a:gd name="T27" fmla="*/ 48 h 69"/>
                <a:gd name="T28" fmla="*/ 345 w 443"/>
                <a:gd name="T29" fmla="*/ 69 h 69"/>
                <a:gd name="T30" fmla="*/ 346 w 443"/>
                <a:gd name="T31" fmla="*/ 62 h 69"/>
                <a:gd name="T32" fmla="*/ 308 w 443"/>
                <a:gd name="T33" fmla="*/ 52 h 69"/>
                <a:gd name="T34" fmla="*/ 291 w 443"/>
                <a:gd name="T35" fmla="*/ 49 h 69"/>
                <a:gd name="T36" fmla="*/ 308 w 443"/>
                <a:gd name="T37" fmla="*/ 46 h 69"/>
                <a:gd name="T38" fmla="*/ 308 w 443"/>
                <a:gd name="T39" fmla="*/ 35 h 69"/>
                <a:gd name="T40" fmla="*/ 281 w 443"/>
                <a:gd name="T41" fmla="*/ 50 h 69"/>
                <a:gd name="T42" fmla="*/ 309 w 443"/>
                <a:gd name="T43" fmla="*/ 62 h 69"/>
                <a:gd name="T44" fmla="*/ 318 w 443"/>
                <a:gd name="T45" fmla="*/ 58 h 69"/>
                <a:gd name="T46" fmla="*/ 264 w 443"/>
                <a:gd name="T47" fmla="*/ 55 h 69"/>
                <a:gd name="T48" fmla="*/ 251 w 443"/>
                <a:gd name="T49" fmla="*/ 57 h 69"/>
                <a:gd name="T50" fmla="*/ 273 w 443"/>
                <a:gd name="T51" fmla="*/ 46 h 69"/>
                <a:gd name="T52" fmla="*/ 246 w 443"/>
                <a:gd name="T53" fmla="*/ 39 h 69"/>
                <a:gd name="T54" fmla="*/ 264 w 443"/>
                <a:gd name="T55" fmla="*/ 44 h 69"/>
                <a:gd name="T56" fmla="*/ 265 w 443"/>
                <a:gd name="T57" fmla="*/ 64 h 69"/>
                <a:gd name="T58" fmla="*/ 274 w 443"/>
                <a:gd name="T59" fmla="*/ 68 h 69"/>
                <a:gd name="T60" fmla="*/ 214 w 443"/>
                <a:gd name="T61" fmla="*/ 13 h 69"/>
                <a:gd name="T62" fmla="*/ 214 w 443"/>
                <a:gd name="T63" fmla="*/ 68 h 69"/>
                <a:gd name="T64" fmla="*/ 228 w 443"/>
                <a:gd name="T65" fmla="*/ 68 h 69"/>
                <a:gd name="T66" fmla="*/ 238 w 443"/>
                <a:gd name="T67" fmla="*/ 31 h 69"/>
                <a:gd name="T68" fmla="*/ 214 w 443"/>
                <a:gd name="T69" fmla="*/ 47 h 69"/>
                <a:gd name="T70" fmla="*/ 168 w 443"/>
                <a:gd name="T71" fmla="*/ 46 h 69"/>
                <a:gd name="T72" fmla="*/ 175 w 443"/>
                <a:gd name="T73" fmla="*/ 24 h 69"/>
                <a:gd name="T74" fmla="*/ 168 w 443"/>
                <a:gd name="T75" fmla="*/ 46 h 69"/>
                <a:gd name="T76" fmla="*/ 198 w 443"/>
                <a:gd name="T77" fmla="*/ 68 h 69"/>
                <a:gd name="T78" fmla="*/ 153 w 443"/>
                <a:gd name="T79" fmla="*/ 68 h 69"/>
                <a:gd name="T80" fmla="*/ 183 w 443"/>
                <a:gd name="T81" fmla="*/ 53 h 69"/>
                <a:gd name="T82" fmla="*/ 114 w 443"/>
                <a:gd name="T83" fmla="*/ 62 h 69"/>
                <a:gd name="T84" fmla="*/ 114 w 443"/>
                <a:gd name="T85" fmla="*/ 30 h 69"/>
                <a:gd name="T86" fmla="*/ 132 w 443"/>
                <a:gd name="T87" fmla="*/ 49 h 69"/>
                <a:gd name="T88" fmla="*/ 62 w 443"/>
                <a:gd name="T89" fmla="*/ 44 h 69"/>
                <a:gd name="T90" fmla="*/ 70 w 443"/>
                <a:gd name="T91" fmla="*/ 61 h 69"/>
                <a:gd name="T92" fmla="*/ 61 w 443"/>
                <a:gd name="T93" fmla="*/ 47 h 69"/>
                <a:gd name="T94" fmla="*/ 60 w 443"/>
                <a:gd name="T95" fmla="*/ 68 h 69"/>
                <a:gd name="T96" fmla="*/ 72 w 443"/>
                <a:gd name="T97" fmla="*/ 69 h 69"/>
                <a:gd name="T98" fmla="*/ 62 w 443"/>
                <a:gd name="T99" fmla="*/ 36 h 69"/>
                <a:gd name="T100" fmla="*/ 52 w 443"/>
                <a:gd name="T101" fmla="*/ 13 h 69"/>
                <a:gd name="T102" fmla="*/ 26 w 443"/>
                <a:gd name="T103" fmla="*/ 7 h 69"/>
                <a:gd name="T104" fmla="*/ 23 w 443"/>
                <a:gd name="T105" fmla="*/ 3 h 69"/>
                <a:gd name="T106" fmla="*/ 23 w 443"/>
                <a:gd name="T107" fmla="*/ 14 h 69"/>
                <a:gd name="T108" fmla="*/ 16 w 443"/>
                <a:gd name="T109" fmla="*/ 46 h 69"/>
                <a:gd name="T110" fmla="*/ 22 w 443"/>
                <a:gd name="T111" fmla="*/ 24 h 69"/>
                <a:gd name="T112" fmla="*/ 16 w 443"/>
                <a:gd name="T113" fmla="*/ 46 h 69"/>
                <a:gd name="T114" fmla="*/ 45 w 443"/>
                <a:gd name="T115" fmla="*/ 68 h 69"/>
                <a:gd name="T116" fmla="*/ 0 w 443"/>
                <a:gd name="T117" fmla="*/ 68 h 69"/>
                <a:gd name="T118" fmla="*/ 31 w 443"/>
                <a:gd name="T119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3" h="69">
                  <a:moveTo>
                    <a:pt x="438" y="15"/>
                  </a:moveTo>
                  <a:cubicBezTo>
                    <a:pt x="434" y="15"/>
                    <a:pt x="432" y="17"/>
                    <a:pt x="432" y="20"/>
                  </a:cubicBezTo>
                  <a:cubicBezTo>
                    <a:pt x="432" y="23"/>
                    <a:pt x="434" y="25"/>
                    <a:pt x="438" y="25"/>
                  </a:cubicBezTo>
                  <a:cubicBezTo>
                    <a:pt x="441" y="25"/>
                    <a:pt x="443" y="23"/>
                    <a:pt x="443" y="20"/>
                  </a:cubicBezTo>
                  <a:cubicBezTo>
                    <a:pt x="443" y="17"/>
                    <a:pt x="441" y="15"/>
                    <a:pt x="438" y="15"/>
                  </a:cubicBezTo>
                  <a:moveTo>
                    <a:pt x="442" y="31"/>
                  </a:moveTo>
                  <a:cubicBezTo>
                    <a:pt x="433" y="31"/>
                    <a:pt x="433" y="31"/>
                    <a:pt x="433" y="31"/>
                  </a:cubicBezTo>
                  <a:cubicBezTo>
                    <a:pt x="433" y="68"/>
                    <a:pt x="433" y="68"/>
                    <a:pt x="433" y="68"/>
                  </a:cubicBezTo>
                  <a:cubicBezTo>
                    <a:pt x="442" y="68"/>
                    <a:pt x="442" y="68"/>
                    <a:pt x="442" y="68"/>
                  </a:cubicBezTo>
                  <a:lnTo>
                    <a:pt x="442" y="31"/>
                  </a:lnTo>
                  <a:close/>
                  <a:moveTo>
                    <a:pt x="368" y="68"/>
                  </a:moveTo>
                  <a:cubicBezTo>
                    <a:pt x="377" y="68"/>
                    <a:pt x="377" y="68"/>
                    <a:pt x="377" y="68"/>
                  </a:cubicBezTo>
                  <a:cubicBezTo>
                    <a:pt x="377" y="46"/>
                    <a:pt x="377" y="46"/>
                    <a:pt x="377" y="46"/>
                  </a:cubicBezTo>
                  <a:cubicBezTo>
                    <a:pt x="377" y="45"/>
                    <a:pt x="377" y="44"/>
                    <a:pt x="377" y="43"/>
                  </a:cubicBezTo>
                  <a:cubicBezTo>
                    <a:pt x="378" y="40"/>
                    <a:pt x="381" y="37"/>
                    <a:pt x="384" y="37"/>
                  </a:cubicBezTo>
                  <a:cubicBezTo>
                    <a:pt x="389" y="37"/>
                    <a:pt x="391" y="41"/>
                    <a:pt x="391" y="46"/>
                  </a:cubicBezTo>
                  <a:cubicBezTo>
                    <a:pt x="391" y="68"/>
                    <a:pt x="391" y="68"/>
                    <a:pt x="391" y="68"/>
                  </a:cubicBezTo>
                  <a:cubicBezTo>
                    <a:pt x="400" y="68"/>
                    <a:pt x="400" y="68"/>
                    <a:pt x="400" y="68"/>
                  </a:cubicBezTo>
                  <a:cubicBezTo>
                    <a:pt x="400" y="46"/>
                    <a:pt x="400" y="46"/>
                    <a:pt x="400" y="46"/>
                  </a:cubicBezTo>
                  <a:cubicBezTo>
                    <a:pt x="400" y="45"/>
                    <a:pt x="400" y="43"/>
                    <a:pt x="400" y="42"/>
                  </a:cubicBezTo>
                  <a:cubicBezTo>
                    <a:pt x="401" y="40"/>
                    <a:pt x="404" y="37"/>
                    <a:pt x="407" y="37"/>
                  </a:cubicBezTo>
                  <a:cubicBezTo>
                    <a:pt x="411" y="37"/>
                    <a:pt x="414" y="41"/>
                    <a:pt x="414" y="47"/>
                  </a:cubicBezTo>
                  <a:cubicBezTo>
                    <a:pt x="414" y="68"/>
                    <a:pt x="414" y="68"/>
                    <a:pt x="414" y="68"/>
                  </a:cubicBezTo>
                  <a:cubicBezTo>
                    <a:pt x="423" y="68"/>
                    <a:pt x="423" y="68"/>
                    <a:pt x="423" y="68"/>
                  </a:cubicBezTo>
                  <a:cubicBezTo>
                    <a:pt x="423" y="46"/>
                    <a:pt x="423" y="46"/>
                    <a:pt x="423" y="46"/>
                  </a:cubicBezTo>
                  <a:cubicBezTo>
                    <a:pt x="423" y="34"/>
                    <a:pt x="417" y="30"/>
                    <a:pt x="410" y="30"/>
                  </a:cubicBezTo>
                  <a:cubicBezTo>
                    <a:pt x="407" y="30"/>
                    <a:pt x="405" y="31"/>
                    <a:pt x="403" y="32"/>
                  </a:cubicBezTo>
                  <a:cubicBezTo>
                    <a:pt x="401" y="33"/>
                    <a:pt x="400" y="35"/>
                    <a:pt x="398" y="37"/>
                  </a:cubicBezTo>
                  <a:cubicBezTo>
                    <a:pt x="398" y="37"/>
                    <a:pt x="398" y="37"/>
                    <a:pt x="398" y="37"/>
                  </a:cubicBezTo>
                  <a:cubicBezTo>
                    <a:pt x="396" y="33"/>
                    <a:pt x="393" y="30"/>
                    <a:pt x="388" y="30"/>
                  </a:cubicBezTo>
                  <a:cubicBezTo>
                    <a:pt x="381" y="30"/>
                    <a:pt x="378" y="33"/>
                    <a:pt x="376" y="36"/>
                  </a:cubicBezTo>
                  <a:cubicBezTo>
                    <a:pt x="376" y="36"/>
                    <a:pt x="376" y="36"/>
                    <a:pt x="376" y="36"/>
                  </a:cubicBezTo>
                  <a:cubicBezTo>
                    <a:pt x="376" y="31"/>
                    <a:pt x="376" y="31"/>
                    <a:pt x="376" y="31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68" y="34"/>
                    <a:pt x="368" y="37"/>
                    <a:pt x="368" y="42"/>
                  </a:cubicBezTo>
                  <a:lnTo>
                    <a:pt x="368" y="68"/>
                  </a:lnTo>
                  <a:close/>
                  <a:moveTo>
                    <a:pt x="335" y="45"/>
                  </a:moveTo>
                  <a:cubicBezTo>
                    <a:pt x="335" y="42"/>
                    <a:pt x="338" y="36"/>
                    <a:pt x="343" y="36"/>
                  </a:cubicBezTo>
                  <a:cubicBezTo>
                    <a:pt x="350" y="36"/>
                    <a:pt x="351" y="42"/>
                    <a:pt x="351" y="45"/>
                  </a:cubicBezTo>
                  <a:lnTo>
                    <a:pt x="335" y="45"/>
                  </a:lnTo>
                  <a:close/>
                  <a:moveTo>
                    <a:pt x="360" y="52"/>
                  </a:moveTo>
                  <a:cubicBezTo>
                    <a:pt x="360" y="51"/>
                    <a:pt x="360" y="50"/>
                    <a:pt x="360" y="48"/>
                  </a:cubicBezTo>
                  <a:cubicBezTo>
                    <a:pt x="360" y="40"/>
                    <a:pt x="356" y="30"/>
                    <a:pt x="344" y="30"/>
                  </a:cubicBezTo>
                  <a:cubicBezTo>
                    <a:pt x="332" y="30"/>
                    <a:pt x="326" y="40"/>
                    <a:pt x="326" y="50"/>
                  </a:cubicBezTo>
                  <a:cubicBezTo>
                    <a:pt x="326" y="61"/>
                    <a:pt x="333" y="69"/>
                    <a:pt x="345" y="69"/>
                  </a:cubicBezTo>
                  <a:cubicBezTo>
                    <a:pt x="350" y="69"/>
                    <a:pt x="355" y="68"/>
                    <a:pt x="358" y="66"/>
                  </a:cubicBezTo>
                  <a:cubicBezTo>
                    <a:pt x="357" y="60"/>
                    <a:pt x="357" y="60"/>
                    <a:pt x="357" y="60"/>
                  </a:cubicBezTo>
                  <a:cubicBezTo>
                    <a:pt x="354" y="61"/>
                    <a:pt x="351" y="62"/>
                    <a:pt x="346" y="62"/>
                  </a:cubicBezTo>
                  <a:cubicBezTo>
                    <a:pt x="340" y="62"/>
                    <a:pt x="335" y="59"/>
                    <a:pt x="335" y="52"/>
                  </a:cubicBezTo>
                  <a:lnTo>
                    <a:pt x="360" y="52"/>
                  </a:lnTo>
                  <a:close/>
                  <a:moveTo>
                    <a:pt x="308" y="52"/>
                  </a:moveTo>
                  <a:cubicBezTo>
                    <a:pt x="308" y="53"/>
                    <a:pt x="308" y="54"/>
                    <a:pt x="308" y="55"/>
                  </a:cubicBezTo>
                  <a:cubicBezTo>
                    <a:pt x="307" y="59"/>
                    <a:pt x="304" y="61"/>
                    <a:pt x="300" y="61"/>
                  </a:cubicBezTo>
                  <a:cubicBezTo>
                    <a:pt x="294" y="61"/>
                    <a:pt x="291" y="56"/>
                    <a:pt x="291" y="49"/>
                  </a:cubicBezTo>
                  <a:cubicBezTo>
                    <a:pt x="291" y="42"/>
                    <a:pt x="294" y="37"/>
                    <a:pt x="300" y="37"/>
                  </a:cubicBezTo>
                  <a:cubicBezTo>
                    <a:pt x="304" y="37"/>
                    <a:pt x="307" y="40"/>
                    <a:pt x="308" y="44"/>
                  </a:cubicBezTo>
                  <a:cubicBezTo>
                    <a:pt x="308" y="45"/>
                    <a:pt x="308" y="45"/>
                    <a:pt x="308" y="46"/>
                  </a:cubicBezTo>
                  <a:lnTo>
                    <a:pt x="308" y="52"/>
                  </a:lnTo>
                  <a:close/>
                  <a:moveTo>
                    <a:pt x="308" y="13"/>
                  </a:moveTo>
                  <a:cubicBezTo>
                    <a:pt x="308" y="35"/>
                    <a:pt x="308" y="35"/>
                    <a:pt x="308" y="35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7" y="32"/>
                    <a:pt x="303" y="30"/>
                    <a:pt x="298" y="30"/>
                  </a:cubicBezTo>
                  <a:cubicBezTo>
                    <a:pt x="289" y="30"/>
                    <a:pt x="281" y="37"/>
                    <a:pt x="281" y="50"/>
                  </a:cubicBezTo>
                  <a:cubicBezTo>
                    <a:pt x="281" y="61"/>
                    <a:pt x="288" y="69"/>
                    <a:pt x="297" y="69"/>
                  </a:cubicBezTo>
                  <a:cubicBezTo>
                    <a:pt x="303" y="69"/>
                    <a:pt x="307" y="66"/>
                    <a:pt x="309" y="62"/>
                  </a:cubicBezTo>
                  <a:cubicBezTo>
                    <a:pt x="309" y="62"/>
                    <a:pt x="309" y="62"/>
                    <a:pt x="309" y="62"/>
                  </a:cubicBezTo>
                  <a:cubicBezTo>
                    <a:pt x="310" y="68"/>
                    <a:pt x="310" y="68"/>
                    <a:pt x="310" y="68"/>
                  </a:cubicBezTo>
                  <a:cubicBezTo>
                    <a:pt x="318" y="68"/>
                    <a:pt x="318" y="68"/>
                    <a:pt x="318" y="68"/>
                  </a:cubicBezTo>
                  <a:cubicBezTo>
                    <a:pt x="318" y="65"/>
                    <a:pt x="318" y="61"/>
                    <a:pt x="318" y="58"/>
                  </a:cubicBezTo>
                  <a:cubicBezTo>
                    <a:pt x="318" y="13"/>
                    <a:pt x="318" y="13"/>
                    <a:pt x="318" y="13"/>
                  </a:cubicBezTo>
                  <a:lnTo>
                    <a:pt x="308" y="13"/>
                  </a:lnTo>
                  <a:close/>
                  <a:moveTo>
                    <a:pt x="264" y="55"/>
                  </a:moveTo>
                  <a:cubicBezTo>
                    <a:pt x="264" y="56"/>
                    <a:pt x="264" y="56"/>
                    <a:pt x="264" y="57"/>
                  </a:cubicBezTo>
                  <a:cubicBezTo>
                    <a:pt x="263" y="60"/>
                    <a:pt x="260" y="62"/>
                    <a:pt x="257" y="62"/>
                  </a:cubicBezTo>
                  <a:cubicBezTo>
                    <a:pt x="254" y="62"/>
                    <a:pt x="251" y="60"/>
                    <a:pt x="251" y="57"/>
                  </a:cubicBezTo>
                  <a:cubicBezTo>
                    <a:pt x="251" y="51"/>
                    <a:pt x="258" y="50"/>
                    <a:pt x="264" y="50"/>
                  </a:cubicBezTo>
                  <a:lnTo>
                    <a:pt x="264" y="55"/>
                  </a:lnTo>
                  <a:close/>
                  <a:moveTo>
                    <a:pt x="273" y="46"/>
                  </a:moveTo>
                  <a:cubicBezTo>
                    <a:pt x="273" y="37"/>
                    <a:pt x="270" y="30"/>
                    <a:pt x="258" y="30"/>
                  </a:cubicBezTo>
                  <a:cubicBezTo>
                    <a:pt x="252" y="30"/>
                    <a:pt x="247" y="31"/>
                    <a:pt x="245" y="33"/>
                  </a:cubicBezTo>
                  <a:cubicBezTo>
                    <a:pt x="246" y="39"/>
                    <a:pt x="246" y="39"/>
                    <a:pt x="246" y="39"/>
                  </a:cubicBezTo>
                  <a:cubicBezTo>
                    <a:pt x="249" y="38"/>
                    <a:pt x="253" y="36"/>
                    <a:pt x="256" y="36"/>
                  </a:cubicBezTo>
                  <a:cubicBezTo>
                    <a:pt x="263" y="36"/>
                    <a:pt x="264" y="41"/>
                    <a:pt x="264" y="43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0" y="44"/>
                    <a:pt x="242" y="48"/>
                    <a:pt x="242" y="58"/>
                  </a:cubicBezTo>
                  <a:cubicBezTo>
                    <a:pt x="242" y="63"/>
                    <a:pt x="246" y="69"/>
                    <a:pt x="254" y="69"/>
                  </a:cubicBezTo>
                  <a:cubicBezTo>
                    <a:pt x="258" y="69"/>
                    <a:pt x="262" y="67"/>
                    <a:pt x="265" y="64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5" y="68"/>
                    <a:pt x="265" y="68"/>
                    <a:pt x="265" y="68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274" y="66"/>
                    <a:pt x="273" y="62"/>
                    <a:pt x="273" y="59"/>
                  </a:cubicBezTo>
                  <a:lnTo>
                    <a:pt x="273" y="46"/>
                  </a:lnTo>
                  <a:close/>
                  <a:moveTo>
                    <a:pt x="214" y="13"/>
                  </a:moveTo>
                  <a:cubicBezTo>
                    <a:pt x="205" y="13"/>
                    <a:pt x="205" y="13"/>
                    <a:pt x="205" y="13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214" y="68"/>
                    <a:pt x="214" y="68"/>
                    <a:pt x="214" y="68"/>
                  </a:cubicBezTo>
                  <a:cubicBezTo>
                    <a:pt x="214" y="55"/>
                    <a:pt x="214" y="55"/>
                    <a:pt x="214" y="55"/>
                  </a:cubicBezTo>
                  <a:cubicBezTo>
                    <a:pt x="217" y="52"/>
                    <a:pt x="217" y="52"/>
                    <a:pt x="217" y="52"/>
                  </a:cubicBezTo>
                  <a:cubicBezTo>
                    <a:pt x="228" y="68"/>
                    <a:pt x="228" y="68"/>
                    <a:pt x="228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6" y="44"/>
                    <a:pt x="215" y="46"/>
                    <a:pt x="214" y="47"/>
                  </a:cubicBezTo>
                  <a:cubicBezTo>
                    <a:pt x="214" y="47"/>
                    <a:pt x="214" y="47"/>
                    <a:pt x="214" y="47"/>
                  </a:cubicBezTo>
                  <a:lnTo>
                    <a:pt x="214" y="13"/>
                  </a:lnTo>
                  <a:close/>
                  <a:moveTo>
                    <a:pt x="168" y="46"/>
                  </a:moveTo>
                  <a:cubicBezTo>
                    <a:pt x="172" y="33"/>
                    <a:pt x="172" y="33"/>
                    <a:pt x="172" y="33"/>
                  </a:cubicBezTo>
                  <a:cubicBezTo>
                    <a:pt x="173" y="30"/>
                    <a:pt x="174" y="27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cubicBezTo>
                    <a:pt x="176" y="27"/>
                    <a:pt x="177" y="30"/>
                    <a:pt x="178" y="33"/>
                  </a:cubicBezTo>
                  <a:cubicBezTo>
                    <a:pt x="182" y="46"/>
                    <a:pt x="182" y="46"/>
                    <a:pt x="182" y="46"/>
                  </a:cubicBezTo>
                  <a:lnTo>
                    <a:pt x="168" y="46"/>
                  </a:lnTo>
                  <a:close/>
                  <a:moveTo>
                    <a:pt x="183" y="53"/>
                  </a:moveTo>
                  <a:cubicBezTo>
                    <a:pt x="188" y="68"/>
                    <a:pt x="188" y="68"/>
                    <a:pt x="188" y="68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7" y="53"/>
                    <a:pt x="167" y="53"/>
                    <a:pt x="167" y="53"/>
                  </a:cubicBezTo>
                  <a:lnTo>
                    <a:pt x="183" y="53"/>
                  </a:lnTo>
                  <a:close/>
                  <a:moveTo>
                    <a:pt x="114" y="37"/>
                  </a:moveTo>
                  <a:cubicBezTo>
                    <a:pt x="120" y="37"/>
                    <a:pt x="123" y="43"/>
                    <a:pt x="123" y="49"/>
                  </a:cubicBezTo>
                  <a:cubicBezTo>
                    <a:pt x="123" y="57"/>
                    <a:pt x="119" y="62"/>
                    <a:pt x="114" y="62"/>
                  </a:cubicBezTo>
                  <a:cubicBezTo>
                    <a:pt x="108" y="62"/>
                    <a:pt x="104" y="57"/>
                    <a:pt x="104" y="49"/>
                  </a:cubicBezTo>
                  <a:cubicBezTo>
                    <a:pt x="104" y="43"/>
                    <a:pt x="107" y="37"/>
                    <a:pt x="114" y="37"/>
                  </a:cubicBezTo>
                  <a:moveTo>
                    <a:pt x="114" y="30"/>
                  </a:moveTo>
                  <a:cubicBezTo>
                    <a:pt x="103" y="30"/>
                    <a:pt x="94" y="37"/>
                    <a:pt x="94" y="50"/>
                  </a:cubicBezTo>
                  <a:cubicBezTo>
                    <a:pt x="94" y="62"/>
                    <a:pt x="103" y="69"/>
                    <a:pt x="113" y="69"/>
                  </a:cubicBezTo>
                  <a:cubicBezTo>
                    <a:pt x="123" y="69"/>
                    <a:pt x="132" y="63"/>
                    <a:pt x="132" y="49"/>
                  </a:cubicBezTo>
                  <a:cubicBezTo>
                    <a:pt x="132" y="38"/>
                    <a:pt x="125" y="30"/>
                    <a:pt x="114" y="30"/>
                  </a:cubicBezTo>
                  <a:moveTo>
                    <a:pt x="61" y="47"/>
                  </a:moveTo>
                  <a:cubicBezTo>
                    <a:pt x="61" y="46"/>
                    <a:pt x="62" y="45"/>
                    <a:pt x="62" y="44"/>
                  </a:cubicBezTo>
                  <a:cubicBezTo>
                    <a:pt x="63" y="40"/>
                    <a:pt x="66" y="37"/>
                    <a:pt x="70" y="37"/>
                  </a:cubicBezTo>
                  <a:cubicBezTo>
                    <a:pt x="76" y="37"/>
                    <a:pt x="79" y="43"/>
                    <a:pt x="79" y="49"/>
                  </a:cubicBezTo>
                  <a:cubicBezTo>
                    <a:pt x="79" y="57"/>
                    <a:pt x="76" y="61"/>
                    <a:pt x="70" y="61"/>
                  </a:cubicBezTo>
                  <a:cubicBezTo>
                    <a:pt x="66" y="61"/>
                    <a:pt x="63" y="59"/>
                    <a:pt x="62" y="55"/>
                  </a:cubicBezTo>
                  <a:cubicBezTo>
                    <a:pt x="61" y="54"/>
                    <a:pt x="61" y="53"/>
                    <a:pt x="61" y="53"/>
                  </a:cubicBezTo>
                  <a:lnTo>
                    <a:pt x="61" y="47"/>
                  </a:lnTo>
                  <a:close/>
                  <a:moveTo>
                    <a:pt x="52" y="58"/>
                  </a:moveTo>
                  <a:cubicBezTo>
                    <a:pt x="52" y="61"/>
                    <a:pt x="52" y="65"/>
                    <a:pt x="52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3" y="67"/>
                    <a:pt x="67" y="69"/>
                    <a:pt x="72" y="69"/>
                  </a:cubicBezTo>
                  <a:cubicBezTo>
                    <a:pt x="81" y="69"/>
                    <a:pt x="89" y="62"/>
                    <a:pt x="89" y="49"/>
                  </a:cubicBezTo>
                  <a:cubicBezTo>
                    <a:pt x="89" y="37"/>
                    <a:pt x="83" y="30"/>
                    <a:pt x="73" y="30"/>
                  </a:cubicBezTo>
                  <a:cubicBezTo>
                    <a:pt x="68" y="30"/>
                    <a:pt x="64" y="32"/>
                    <a:pt x="6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2" y="13"/>
                    <a:pt x="52" y="13"/>
                    <a:pt x="52" y="13"/>
                  </a:cubicBezTo>
                  <a:lnTo>
                    <a:pt x="52" y="58"/>
                  </a:lnTo>
                  <a:close/>
                  <a:moveTo>
                    <a:pt x="23" y="3"/>
                  </a:moveTo>
                  <a:cubicBezTo>
                    <a:pt x="25" y="3"/>
                    <a:pt x="26" y="5"/>
                    <a:pt x="26" y="7"/>
                  </a:cubicBezTo>
                  <a:cubicBezTo>
                    <a:pt x="26" y="9"/>
                    <a:pt x="25" y="11"/>
                    <a:pt x="23" y="11"/>
                  </a:cubicBezTo>
                  <a:cubicBezTo>
                    <a:pt x="21" y="11"/>
                    <a:pt x="19" y="9"/>
                    <a:pt x="19" y="7"/>
                  </a:cubicBezTo>
                  <a:cubicBezTo>
                    <a:pt x="19" y="5"/>
                    <a:pt x="20" y="3"/>
                    <a:pt x="23" y="3"/>
                  </a:cubicBezTo>
                  <a:close/>
                  <a:moveTo>
                    <a:pt x="23" y="0"/>
                  </a:moveTo>
                  <a:cubicBezTo>
                    <a:pt x="17" y="0"/>
                    <a:pt x="14" y="3"/>
                    <a:pt x="14" y="7"/>
                  </a:cubicBezTo>
                  <a:cubicBezTo>
                    <a:pt x="14" y="11"/>
                    <a:pt x="18" y="14"/>
                    <a:pt x="23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3" y="0"/>
                  </a:cubicBezTo>
                  <a:close/>
                  <a:moveTo>
                    <a:pt x="16" y="46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1" y="30"/>
                    <a:pt x="21" y="27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7"/>
                    <a:pt x="24" y="30"/>
                    <a:pt x="25" y="33"/>
                  </a:cubicBezTo>
                  <a:cubicBezTo>
                    <a:pt x="29" y="46"/>
                    <a:pt x="29" y="46"/>
                    <a:pt x="29" y="46"/>
                  </a:cubicBezTo>
                  <a:lnTo>
                    <a:pt x="16" y="46"/>
                  </a:lnTo>
                  <a:close/>
                  <a:moveTo>
                    <a:pt x="31" y="53"/>
                  </a:moveTo>
                  <a:cubicBezTo>
                    <a:pt x="35" y="68"/>
                    <a:pt x="35" y="68"/>
                    <a:pt x="35" y="68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4" y="53"/>
                    <a:pt x="14" y="53"/>
                    <a:pt x="14" y="53"/>
                  </a:cubicBezTo>
                  <a:lnTo>
                    <a:pt x="31" y="53"/>
                  </a:lnTo>
                  <a:close/>
                </a:path>
              </a:pathLst>
            </a:custGeom>
            <a:solidFill>
              <a:srgbClr val="1A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8">
              <a:extLst>
                <a:ext uri="{FF2B5EF4-FFF2-40B4-BE49-F238E27FC236}">
                  <a16:creationId xmlns:a16="http://schemas.microsoft.com/office/drawing/2014/main" id="{193BF3E9-A1E6-4DE5-A499-DABC2341CB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13726" y="298451"/>
              <a:ext cx="646113" cy="511175"/>
            </a:xfrm>
            <a:custGeom>
              <a:avLst/>
              <a:gdLst>
                <a:gd name="T0" fmla="*/ 173 w 370"/>
                <a:gd name="T1" fmla="*/ 145 h 293"/>
                <a:gd name="T2" fmla="*/ 137 w 370"/>
                <a:gd name="T3" fmla="*/ 53 h 293"/>
                <a:gd name="T4" fmla="*/ 92 w 370"/>
                <a:gd name="T5" fmla="*/ 145 h 293"/>
                <a:gd name="T6" fmla="*/ 173 w 370"/>
                <a:gd name="T7" fmla="*/ 145 h 293"/>
                <a:gd name="T8" fmla="*/ 282 w 370"/>
                <a:gd name="T9" fmla="*/ 145 h 293"/>
                <a:gd name="T10" fmla="*/ 246 w 370"/>
                <a:gd name="T11" fmla="*/ 54 h 293"/>
                <a:gd name="T12" fmla="*/ 202 w 370"/>
                <a:gd name="T13" fmla="*/ 145 h 293"/>
                <a:gd name="T14" fmla="*/ 282 w 370"/>
                <a:gd name="T15" fmla="*/ 145 h 293"/>
                <a:gd name="T16" fmla="*/ 186 w 370"/>
                <a:gd name="T17" fmla="*/ 176 h 293"/>
                <a:gd name="T18" fmla="*/ 177 w 370"/>
                <a:gd name="T19" fmla="*/ 195 h 293"/>
                <a:gd name="T20" fmla="*/ 137 w 370"/>
                <a:gd name="T21" fmla="*/ 277 h 293"/>
                <a:gd name="T22" fmla="*/ 132 w 370"/>
                <a:gd name="T23" fmla="*/ 293 h 293"/>
                <a:gd name="T24" fmla="*/ 109 w 370"/>
                <a:gd name="T25" fmla="*/ 293 h 293"/>
                <a:gd name="T26" fmla="*/ 115 w 370"/>
                <a:gd name="T27" fmla="*/ 282 h 293"/>
                <a:gd name="T28" fmla="*/ 131 w 370"/>
                <a:gd name="T29" fmla="*/ 252 h 293"/>
                <a:gd name="T30" fmla="*/ 176 w 370"/>
                <a:gd name="T31" fmla="*/ 159 h 293"/>
                <a:gd name="T32" fmla="*/ 177 w 370"/>
                <a:gd name="T33" fmla="*/ 156 h 293"/>
                <a:gd name="T34" fmla="*/ 174 w 370"/>
                <a:gd name="T35" fmla="*/ 156 h 293"/>
                <a:gd name="T36" fmla="*/ 89 w 370"/>
                <a:gd name="T37" fmla="*/ 156 h 293"/>
                <a:gd name="T38" fmla="*/ 85 w 370"/>
                <a:gd name="T39" fmla="*/ 158 h 293"/>
                <a:gd name="T40" fmla="*/ 27 w 370"/>
                <a:gd name="T41" fmla="*/ 281 h 293"/>
                <a:gd name="T42" fmla="*/ 23 w 370"/>
                <a:gd name="T43" fmla="*/ 293 h 293"/>
                <a:gd name="T44" fmla="*/ 0 w 370"/>
                <a:gd name="T45" fmla="*/ 293 h 293"/>
                <a:gd name="T46" fmla="*/ 6 w 370"/>
                <a:gd name="T47" fmla="*/ 282 h 293"/>
                <a:gd name="T48" fmla="*/ 25 w 370"/>
                <a:gd name="T49" fmla="*/ 245 h 293"/>
                <a:gd name="T50" fmla="*/ 73 w 370"/>
                <a:gd name="T51" fmla="*/ 147 h 293"/>
                <a:gd name="T52" fmla="*/ 139 w 370"/>
                <a:gd name="T53" fmla="*/ 11 h 293"/>
                <a:gd name="T54" fmla="*/ 144 w 370"/>
                <a:gd name="T55" fmla="*/ 0 h 293"/>
                <a:gd name="T56" fmla="*/ 193 w 370"/>
                <a:gd name="T57" fmla="*/ 124 h 293"/>
                <a:gd name="T58" fmla="*/ 253 w 370"/>
                <a:gd name="T59" fmla="*/ 0 h 293"/>
                <a:gd name="T60" fmla="*/ 259 w 370"/>
                <a:gd name="T61" fmla="*/ 15 h 293"/>
                <a:gd name="T62" fmla="*/ 363 w 370"/>
                <a:gd name="T63" fmla="*/ 278 h 293"/>
                <a:gd name="T64" fmla="*/ 370 w 370"/>
                <a:gd name="T65" fmla="*/ 293 h 293"/>
                <a:gd name="T66" fmla="*/ 337 w 370"/>
                <a:gd name="T67" fmla="*/ 293 h 293"/>
                <a:gd name="T68" fmla="*/ 324 w 370"/>
                <a:gd name="T69" fmla="*/ 252 h 293"/>
                <a:gd name="T70" fmla="*/ 287 w 370"/>
                <a:gd name="T71" fmla="*/ 156 h 293"/>
                <a:gd name="T72" fmla="*/ 206 w 370"/>
                <a:gd name="T73" fmla="*/ 156 h 293"/>
                <a:gd name="T74" fmla="*/ 261 w 370"/>
                <a:gd name="T75" fmla="*/ 293 h 293"/>
                <a:gd name="T76" fmla="*/ 228 w 370"/>
                <a:gd name="T77" fmla="*/ 293 h 293"/>
                <a:gd name="T78" fmla="*/ 213 w 370"/>
                <a:gd name="T79" fmla="*/ 247 h 293"/>
                <a:gd name="T80" fmla="*/ 187 w 370"/>
                <a:gd name="T81" fmla="*/ 179 h 293"/>
                <a:gd name="T82" fmla="*/ 186 w 370"/>
                <a:gd name="T83" fmla="*/ 17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0" h="293">
                  <a:moveTo>
                    <a:pt x="173" y="145"/>
                  </a:moveTo>
                  <a:cubicBezTo>
                    <a:pt x="161" y="115"/>
                    <a:pt x="149" y="84"/>
                    <a:pt x="137" y="53"/>
                  </a:cubicBezTo>
                  <a:cubicBezTo>
                    <a:pt x="122" y="84"/>
                    <a:pt x="107" y="115"/>
                    <a:pt x="92" y="145"/>
                  </a:cubicBezTo>
                  <a:lnTo>
                    <a:pt x="173" y="145"/>
                  </a:lnTo>
                  <a:close/>
                  <a:moveTo>
                    <a:pt x="282" y="145"/>
                  </a:moveTo>
                  <a:cubicBezTo>
                    <a:pt x="270" y="114"/>
                    <a:pt x="258" y="84"/>
                    <a:pt x="246" y="54"/>
                  </a:cubicBezTo>
                  <a:cubicBezTo>
                    <a:pt x="239" y="64"/>
                    <a:pt x="201" y="143"/>
                    <a:pt x="202" y="145"/>
                  </a:cubicBezTo>
                  <a:lnTo>
                    <a:pt x="282" y="145"/>
                  </a:lnTo>
                  <a:close/>
                  <a:moveTo>
                    <a:pt x="186" y="176"/>
                  </a:moveTo>
                  <a:cubicBezTo>
                    <a:pt x="183" y="183"/>
                    <a:pt x="180" y="189"/>
                    <a:pt x="177" y="195"/>
                  </a:cubicBezTo>
                  <a:cubicBezTo>
                    <a:pt x="164" y="222"/>
                    <a:pt x="150" y="250"/>
                    <a:pt x="137" y="277"/>
                  </a:cubicBezTo>
                  <a:cubicBezTo>
                    <a:pt x="135" y="282"/>
                    <a:pt x="134" y="288"/>
                    <a:pt x="132" y="293"/>
                  </a:cubicBezTo>
                  <a:cubicBezTo>
                    <a:pt x="109" y="293"/>
                    <a:pt x="109" y="293"/>
                    <a:pt x="109" y="293"/>
                  </a:cubicBezTo>
                  <a:cubicBezTo>
                    <a:pt x="111" y="289"/>
                    <a:pt x="113" y="286"/>
                    <a:pt x="115" y="282"/>
                  </a:cubicBezTo>
                  <a:cubicBezTo>
                    <a:pt x="121" y="272"/>
                    <a:pt x="126" y="262"/>
                    <a:pt x="131" y="252"/>
                  </a:cubicBezTo>
                  <a:cubicBezTo>
                    <a:pt x="146" y="221"/>
                    <a:pt x="161" y="190"/>
                    <a:pt x="176" y="159"/>
                  </a:cubicBezTo>
                  <a:cubicBezTo>
                    <a:pt x="176" y="158"/>
                    <a:pt x="177" y="157"/>
                    <a:pt x="177" y="156"/>
                  </a:cubicBezTo>
                  <a:cubicBezTo>
                    <a:pt x="176" y="156"/>
                    <a:pt x="175" y="156"/>
                    <a:pt x="174" y="156"/>
                  </a:cubicBezTo>
                  <a:cubicBezTo>
                    <a:pt x="146" y="156"/>
                    <a:pt x="117" y="156"/>
                    <a:pt x="89" y="156"/>
                  </a:cubicBezTo>
                  <a:cubicBezTo>
                    <a:pt x="87" y="156"/>
                    <a:pt x="86" y="156"/>
                    <a:pt x="85" y="158"/>
                  </a:cubicBezTo>
                  <a:cubicBezTo>
                    <a:pt x="66" y="199"/>
                    <a:pt x="46" y="240"/>
                    <a:pt x="27" y="281"/>
                  </a:cubicBezTo>
                  <a:cubicBezTo>
                    <a:pt x="25" y="285"/>
                    <a:pt x="24" y="289"/>
                    <a:pt x="23" y="293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2" y="289"/>
                    <a:pt x="4" y="286"/>
                    <a:pt x="6" y="282"/>
                  </a:cubicBezTo>
                  <a:cubicBezTo>
                    <a:pt x="12" y="270"/>
                    <a:pt x="19" y="258"/>
                    <a:pt x="25" y="245"/>
                  </a:cubicBezTo>
                  <a:cubicBezTo>
                    <a:pt x="41" y="213"/>
                    <a:pt x="57" y="180"/>
                    <a:pt x="73" y="147"/>
                  </a:cubicBezTo>
                  <a:cubicBezTo>
                    <a:pt x="95" y="102"/>
                    <a:pt x="117" y="56"/>
                    <a:pt x="139" y="11"/>
                  </a:cubicBezTo>
                  <a:cubicBezTo>
                    <a:pt x="140" y="8"/>
                    <a:pt x="142" y="4"/>
                    <a:pt x="144" y="0"/>
                  </a:cubicBezTo>
                  <a:cubicBezTo>
                    <a:pt x="161" y="42"/>
                    <a:pt x="177" y="82"/>
                    <a:pt x="193" y="124"/>
                  </a:cubicBezTo>
                  <a:cubicBezTo>
                    <a:pt x="213" y="82"/>
                    <a:pt x="233" y="42"/>
                    <a:pt x="253" y="0"/>
                  </a:cubicBezTo>
                  <a:cubicBezTo>
                    <a:pt x="255" y="6"/>
                    <a:pt x="257" y="10"/>
                    <a:pt x="259" y="15"/>
                  </a:cubicBezTo>
                  <a:cubicBezTo>
                    <a:pt x="294" y="103"/>
                    <a:pt x="328" y="190"/>
                    <a:pt x="363" y="278"/>
                  </a:cubicBezTo>
                  <a:cubicBezTo>
                    <a:pt x="365" y="283"/>
                    <a:pt x="368" y="288"/>
                    <a:pt x="370" y="293"/>
                  </a:cubicBezTo>
                  <a:cubicBezTo>
                    <a:pt x="337" y="293"/>
                    <a:pt x="337" y="293"/>
                    <a:pt x="337" y="293"/>
                  </a:cubicBezTo>
                  <a:cubicBezTo>
                    <a:pt x="336" y="278"/>
                    <a:pt x="329" y="265"/>
                    <a:pt x="324" y="252"/>
                  </a:cubicBezTo>
                  <a:cubicBezTo>
                    <a:pt x="312" y="220"/>
                    <a:pt x="299" y="188"/>
                    <a:pt x="287" y="156"/>
                  </a:cubicBezTo>
                  <a:cubicBezTo>
                    <a:pt x="206" y="156"/>
                    <a:pt x="206" y="156"/>
                    <a:pt x="206" y="156"/>
                  </a:cubicBezTo>
                  <a:cubicBezTo>
                    <a:pt x="224" y="202"/>
                    <a:pt x="241" y="248"/>
                    <a:pt x="261" y="293"/>
                  </a:cubicBezTo>
                  <a:cubicBezTo>
                    <a:pt x="228" y="293"/>
                    <a:pt x="228" y="293"/>
                    <a:pt x="228" y="293"/>
                  </a:cubicBezTo>
                  <a:cubicBezTo>
                    <a:pt x="227" y="277"/>
                    <a:pt x="219" y="262"/>
                    <a:pt x="213" y="247"/>
                  </a:cubicBezTo>
                  <a:cubicBezTo>
                    <a:pt x="205" y="224"/>
                    <a:pt x="196" y="201"/>
                    <a:pt x="187" y="179"/>
                  </a:cubicBezTo>
                  <a:cubicBezTo>
                    <a:pt x="187" y="178"/>
                    <a:pt x="186" y="177"/>
                    <a:pt x="186" y="17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7" name="Freeform 9">
              <a:extLst>
                <a:ext uri="{FF2B5EF4-FFF2-40B4-BE49-F238E27FC236}">
                  <a16:creationId xmlns:a16="http://schemas.microsoft.com/office/drawing/2014/main" id="{4BC7D083-182B-4B51-AD8F-C677D95A05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75651" y="136526"/>
              <a:ext cx="171450" cy="130175"/>
            </a:xfrm>
            <a:custGeom>
              <a:avLst/>
              <a:gdLst>
                <a:gd name="T0" fmla="*/ 26 w 98"/>
                <a:gd name="T1" fmla="*/ 36 h 75"/>
                <a:gd name="T2" fmla="*/ 31 w 98"/>
                <a:gd name="T3" fmla="*/ 54 h 75"/>
                <a:gd name="T4" fmla="*/ 66 w 98"/>
                <a:gd name="T5" fmla="*/ 58 h 75"/>
                <a:gd name="T6" fmla="*/ 68 w 98"/>
                <a:gd name="T7" fmla="*/ 16 h 75"/>
                <a:gd name="T8" fmla="*/ 37 w 98"/>
                <a:gd name="T9" fmla="*/ 12 h 75"/>
                <a:gd name="T10" fmla="*/ 26 w 98"/>
                <a:gd name="T11" fmla="*/ 36 h 75"/>
                <a:gd name="T12" fmla="*/ 50 w 98"/>
                <a:gd name="T13" fmla="*/ 0 h 75"/>
                <a:gd name="T14" fmla="*/ 85 w 98"/>
                <a:gd name="T15" fmla="*/ 14 h 75"/>
                <a:gd name="T16" fmla="*/ 84 w 98"/>
                <a:gd name="T17" fmla="*/ 61 h 75"/>
                <a:gd name="T18" fmla="*/ 44 w 98"/>
                <a:gd name="T19" fmla="*/ 73 h 75"/>
                <a:gd name="T20" fmla="*/ 14 w 98"/>
                <a:gd name="T21" fmla="*/ 59 h 75"/>
                <a:gd name="T22" fmla="*/ 19 w 98"/>
                <a:gd name="T23" fmla="*/ 10 h 75"/>
                <a:gd name="T24" fmla="*/ 50 w 98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5">
                  <a:moveTo>
                    <a:pt x="26" y="36"/>
                  </a:moveTo>
                  <a:cubicBezTo>
                    <a:pt x="26" y="43"/>
                    <a:pt x="27" y="48"/>
                    <a:pt x="31" y="54"/>
                  </a:cubicBezTo>
                  <a:cubicBezTo>
                    <a:pt x="40" y="67"/>
                    <a:pt x="56" y="69"/>
                    <a:pt x="66" y="58"/>
                  </a:cubicBezTo>
                  <a:cubicBezTo>
                    <a:pt x="77" y="46"/>
                    <a:pt x="78" y="28"/>
                    <a:pt x="68" y="16"/>
                  </a:cubicBezTo>
                  <a:cubicBezTo>
                    <a:pt x="60" y="7"/>
                    <a:pt x="47" y="4"/>
                    <a:pt x="37" y="12"/>
                  </a:cubicBezTo>
                  <a:cubicBezTo>
                    <a:pt x="29" y="18"/>
                    <a:pt x="26" y="26"/>
                    <a:pt x="26" y="36"/>
                  </a:cubicBezTo>
                  <a:moveTo>
                    <a:pt x="50" y="0"/>
                  </a:moveTo>
                  <a:cubicBezTo>
                    <a:pt x="64" y="0"/>
                    <a:pt x="76" y="4"/>
                    <a:pt x="85" y="14"/>
                  </a:cubicBezTo>
                  <a:cubicBezTo>
                    <a:pt x="98" y="28"/>
                    <a:pt x="98" y="48"/>
                    <a:pt x="84" y="61"/>
                  </a:cubicBezTo>
                  <a:cubicBezTo>
                    <a:pt x="73" y="71"/>
                    <a:pt x="59" y="75"/>
                    <a:pt x="44" y="73"/>
                  </a:cubicBezTo>
                  <a:cubicBezTo>
                    <a:pt x="33" y="72"/>
                    <a:pt x="22" y="68"/>
                    <a:pt x="14" y="59"/>
                  </a:cubicBezTo>
                  <a:cubicBezTo>
                    <a:pt x="0" y="43"/>
                    <a:pt x="4" y="22"/>
                    <a:pt x="19" y="10"/>
                  </a:cubicBezTo>
                  <a:cubicBezTo>
                    <a:pt x="28" y="3"/>
                    <a:pt x="39" y="0"/>
                    <a:pt x="5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781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2" r:id="rId4"/>
    <p:sldLayoutId id="2147483664" r:id="rId5"/>
    <p:sldLayoutId id="2147483653" r:id="rId6"/>
    <p:sldLayoutId id="2147483665" r:id="rId7"/>
    <p:sldLayoutId id="2147483654" r:id="rId8"/>
    <p:sldLayoutId id="2147483660" r:id="rId9"/>
    <p:sldLayoutId id="2147483655" r:id="rId10"/>
    <p:sldLayoutId id="2147483663" r:id="rId11"/>
    <p:sldLayoutId id="2147483651" r:id="rId12"/>
    <p:sldLayoutId id="214748365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lfservice.abo.fi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opas.fi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bo.fi/en/study/already-in-2/orientation-course-for-new-international-degree-students-and-exchange-student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bo.fi/en/study/already-in-2/information-for-new-degree-students-enrollment-as-presentabsen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nt-studieradgivare@abo.f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F2DD18C9-4065-4CF5-8419-A7785923B7E8}"/>
              </a:ext>
            </a:extLst>
          </p:cNvPr>
          <p:cNvSpPr/>
          <p:nvPr/>
        </p:nvSpPr>
        <p:spPr>
          <a:xfrm>
            <a:off x="0" y="-195486"/>
            <a:ext cx="9144000" cy="5338986"/>
          </a:xfrm>
          <a:prstGeom prst="rect">
            <a:avLst/>
          </a:prstGeom>
          <a:gradFill>
            <a:gsLst>
              <a:gs pos="0">
                <a:srgbClr val="00264C">
                  <a:alpha val="26000"/>
                </a:srgbClr>
              </a:gs>
              <a:gs pos="72000">
                <a:srgbClr val="00264C">
                  <a:alpha val="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EDBB6A2-9B78-4B27-A34D-BE8F4442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1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13A9EAA-5F72-4649-918F-9B3B55D6A95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67544" y="327420"/>
            <a:ext cx="7988300" cy="1743681"/>
          </a:xfrm>
        </p:spPr>
        <p:txBody>
          <a:bodyPr/>
          <a:lstStyle/>
          <a:p>
            <a:r>
              <a:rPr lang="fi-FI" dirty="0" smtClean="0"/>
              <a:t>Information for </a:t>
            </a:r>
            <a:r>
              <a:rPr lang="fi-FI" dirty="0" err="1" smtClean="0"/>
              <a:t>new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err="1" smtClean="0"/>
              <a:t>degree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9860A2-06DD-453D-BEB3-22500569C7E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9552" y="2056308"/>
            <a:ext cx="7056784" cy="587450"/>
          </a:xfrm>
        </p:spPr>
        <p:txBody>
          <a:bodyPr>
            <a:normAutofit fontScale="47500" lnSpcReduction="20000"/>
          </a:bodyPr>
          <a:lstStyle/>
          <a:p>
            <a:endParaRPr lang="fi-FI" sz="1800" b="1" dirty="0" smtClean="0"/>
          </a:p>
          <a:p>
            <a:pPr marL="0" indent="0">
              <a:buNone/>
            </a:pPr>
            <a:r>
              <a:rPr lang="fi-FI" sz="4900" b="1" dirty="0" err="1" smtClean="0"/>
              <a:t>Faculty</a:t>
            </a:r>
            <a:r>
              <a:rPr lang="fi-FI" sz="4900" b="1" dirty="0" smtClean="0"/>
              <a:t> of Science and Engineering (FNT)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236AB61-820F-4C2B-B220-43CFB5A9ACB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4767263"/>
            <a:ext cx="2133600" cy="274637"/>
          </a:xfrm>
        </p:spPr>
        <p:txBody>
          <a:bodyPr/>
          <a:lstStyle/>
          <a:p>
            <a:r>
              <a:rPr lang="fi-FI" smtClean="0"/>
              <a:t>28.8.2019</a:t>
            </a:r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869860A2-06DD-453D-BEB3-22500569C7E8}"/>
              </a:ext>
            </a:extLst>
          </p:cNvPr>
          <p:cNvSpPr txBox="1">
            <a:spLocks/>
          </p:cNvSpPr>
          <p:nvPr/>
        </p:nvSpPr>
        <p:spPr>
          <a:xfrm>
            <a:off x="467544" y="2592442"/>
            <a:ext cx="7344816" cy="915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100" b="1" dirty="0" smtClean="0"/>
              <a:t>Master’s degree programme in Sustainable Chemical and Process Engineering</a:t>
            </a:r>
            <a:br>
              <a:rPr lang="fi-FI" sz="2100" b="1" dirty="0" smtClean="0"/>
            </a:br>
            <a:r>
              <a:rPr lang="fi-FI" sz="2100" b="1" dirty="0" err="1" smtClean="0"/>
              <a:t>Double</a:t>
            </a:r>
            <a:r>
              <a:rPr lang="fi-FI" sz="2100" b="1" dirty="0" smtClean="0"/>
              <a:t> </a:t>
            </a:r>
            <a:r>
              <a:rPr lang="fi-FI" sz="2100" b="1" dirty="0"/>
              <a:t>degree programme Exellence in Analytical Chemistry (EACH)</a:t>
            </a:r>
            <a:endParaRPr lang="fi-FI" sz="2100" b="1" dirty="0" smtClean="0"/>
          </a:p>
          <a:p>
            <a:endParaRPr lang="fi-FI" sz="1800" b="1" dirty="0" smtClean="0"/>
          </a:p>
          <a:p>
            <a:endParaRPr lang="fi-FI" sz="1800" b="1" dirty="0"/>
          </a:p>
        </p:txBody>
      </p:sp>
    </p:spTree>
    <p:extLst>
      <p:ext uri="{BB962C8B-B14F-4D97-AF65-F5344CB8AC3E}">
        <p14:creationId xmlns:p14="http://schemas.microsoft.com/office/powerpoint/2010/main" val="187547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5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sv-FI" dirty="0" err="1" smtClean="0"/>
              <a:t>Activation</a:t>
            </a:r>
            <a:r>
              <a:rPr lang="sv-FI" dirty="0" smtClean="0"/>
              <a:t> </a:t>
            </a:r>
            <a:r>
              <a:rPr lang="sv-FI" dirty="0" err="1" smtClean="0"/>
              <a:t>of</a:t>
            </a:r>
            <a:r>
              <a:rPr lang="sv-FI" dirty="0" smtClean="0"/>
              <a:t> </a:t>
            </a:r>
            <a:r>
              <a:rPr lang="sv-FI" dirty="0" err="1" smtClean="0"/>
              <a:t>your</a:t>
            </a:r>
            <a:r>
              <a:rPr lang="sv-FI" dirty="0" smtClean="0"/>
              <a:t> computer </a:t>
            </a:r>
            <a:r>
              <a:rPr lang="sv-FI" dirty="0" err="1" smtClean="0"/>
              <a:t>rights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8739"/>
            <a:ext cx="8229600" cy="331236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Information on how to activate your ÅAU-username </a:t>
            </a:r>
            <a:r>
              <a:rPr lang="en-US" sz="1600" dirty="0"/>
              <a:t>can be found </a:t>
            </a:r>
            <a:r>
              <a:rPr lang="en-US" sz="1600" dirty="0" smtClean="0"/>
              <a:t>in </a:t>
            </a:r>
            <a:r>
              <a:rPr lang="en-US" sz="1600" dirty="0" err="1" smtClean="0"/>
              <a:t>Selfservice</a:t>
            </a:r>
            <a:r>
              <a:rPr lang="en-US" sz="1600" dirty="0" smtClean="0"/>
              <a:t> </a:t>
            </a:r>
            <a:r>
              <a:rPr lang="sv-FI" sz="1600" dirty="0" smtClean="0">
                <a:hlinkClick r:id="rId2"/>
              </a:rPr>
              <a:t>http</a:t>
            </a:r>
            <a:r>
              <a:rPr lang="sv-FI" sz="1600" dirty="0">
                <a:hlinkClick r:id="rId2"/>
              </a:rPr>
              <a:t>://www.selfservice.abo.fi</a:t>
            </a:r>
            <a:r>
              <a:rPr lang="sv-FI" sz="1600" dirty="0" smtClean="0">
                <a:hlinkClick r:id="rId2"/>
              </a:rPr>
              <a:t>/</a:t>
            </a:r>
            <a:r>
              <a:rPr lang="sv-FI" sz="1600" dirty="0" smtClean="0"/>
              <a:t/>
            </a:r>
            <a:br>
              <a:rPr lang="sv-FI" sz="1600" dirty="0" smtClean="0"/>
            </a:br>
            <a:endParaRPr lang="sv-FI" sz="1600" dirty="0"/>
          </a:p>
          <a:p>
            <a:r>
              <a:rPr lang="en-US" sz="1600" dirty="0" smtClean="0"/>
              <a:t> In </a:t>
            </a:r>
            <a:r>
              <a:rPr lang="en-US" sz="1600" dirty="0"/>
              <a:t>order to activate your username electronically, you need Finnish </a:t>
            </a:r>
            <a:r>
              <a:rPr lang="en-US" sz="1600" dirty="0" smtClean="0"/>
              <a:t>bank codes</a:t>
            </a:r>
            <a:r>
              <a:rPr lang="en-US" sz="1600" dirty="0"/>
              <a:t>, an electronic ID card or a mobile certificate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endParaRPr lang="en-US" sz="1600" dirty="0"/>
          </a:p>
          <a:p>
            <a:r>
              <a:rPr lang="en-US" sz="1600" dirty="0"/>
              <a:t>Should you have problems, or </a:t>
            </a:r>
            <a:r>
              <a:rPr lang="en-US" sz="1600" dirty="0" smtClean="0"/>
              <a:t>if you do not </a:t>
            </a:r>
            <a:r>
              <a:rPr lang="en-US" sz="1600" dirty="0"/>
              <a:t>have Finnish bank codes, please contact </a:t>
            </a:r>
            <a:r>
              <a:rPr lang="en-US" sz="1600" dirty="0" smtClean="0"/>
              <a:t>the </a:t>
            </a:r>
            <a:r>
              <a:rPr lang="en-US" sz="1600" dirty="0"/>
              <a:t>Helpdesk: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dirty="0"/>
              <a:t>Phone: (02) 215 4777</a:t>
            </a:r>
            <a:br>
              <a:rPr lang="en-US" sz="1600" dirty="0"/>
            </a:br>
            <a:r>
              <a:rPr lang="en-US" sz="1600" dirty="0"/>
              <a:t>Email address: helpdesk@abo.fi</a:t>
            </a:r>
            <a:br>
              <a:rPr lang="en-US" sz="1600" dirty="0"/>
            </a:br>
            <a:r>
              <a:rPr lang="en-US" sz="1600" dirty="0" smtClean="0"/>
              <a:t>or visit the ASA </a:t>
            </a:r>
            <a:r>
              <a:rPr lang="en-US" sz="1600" dirty="0"/>
              <a:t>building at </a:t>
            </a:r>
            <a:r>
              <a:rPr lang="en-US" sz="1600" dirty="0" err="1"/>
              <a:t>Fänriksgatan</a:t>
            </a:r>
            <a:r>
              <a:rPr lang="en-US" sz="1600" dirty="0"/>
              <a:t> 3 B, ground floor</a:t>
            </a:r>
          </a:p>
          <a:p>
            <a:endParaRPr lang="sv-FI" dirty="0" smtClean="0">
              <a:latin typeface="Minion Pro" panose="02040503050201020203" pitchFamily="18" charset="0"/>
            </a:endParaRPr>
          </a:p>
          <a:p>
            <a:endParaRPr lang="sv-FI" dirty="0">
              <a:latin typeface="Minion Pro" panose="02040503050201020203" pitchFamily="18" charset="0"/>
            </a:endParaRPr>
          </a:p>
          <a:p>
            <a:pPr marL="0" indent="0">
              <a:buNone/>
            </a:pPr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099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7505"/>
            <a:ext cx="8229600" cy="857250"/>
          </a:xfrm>
        </p:spPr>
        <p:txBody>
          <a:bodyPr/>
          <a:lstStyle/>
          <a:p>
            <a:r>
              <a:rPr lang="sv-FI" altLang="sv-FI" dirty="0" err="1">
                <a:solidFill>
                  <a:srgbClr val="E4032E"/>
                </a:solidFill>
              </a:rPr>
              <a:t>Study</a:t>
            </a:r>
            <a:r>
              <a:rPr lang="sv-FI" altLang="sv-FI" dirty="0">
                <a:solidFill>
                  <a:srgbClr val="E4032E"/>
                </a:solidFill>
              </a:rPr>
              <a:t> planning </a:t>
            </a:r>
            <a:r>
              <a:rPr lang="sv-FI" altLang="sv-FI" dirty="0" err="1">
                <a:solidFill>
                  <a:srgbClr val="E4032E"/>
                </a:solidFill>
              </a:rPr>
              <a:t>tool</a:t>
            </a:r>
            <a:endParaRPr lang="sv-FI" dirty="0">
              <a:solidFill>
                <a:srgbClr val="E403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00" y="1419622"/>
            <a:ext cx="8229600" cy="3240360"/>
          </a:xfrm>
        </p:spPr>
        <p:txBody>
          <a:bodyPr>
            <a:normAutofit/>
          </a:bodyPr>
          <a:lstStyle/>
          <a:p>
            <a:pPr marL="571500" indent="-457200">
              <a:lnSpc>
                <a:spcPct val="90000"/>
              </a:lnSpc>
            </a:pPr>
            <a:r>
              <a:rPr lang="en-US" sz="2400" dirty="0" smtClean="0"/>
              <a:t>student.abo.fi</a:t>
            </a:r>
            <a:br>
              <a:rPr lang="en-US" sz="2400" dirty="0" smtClean="0"/>
            </a:br>
            <a:endParaRPr lang="en-US" sz="2400" dirty="0" smtClean="0"/>
          </a:p>
          <a:p>
            <a:pPr marL="571500" indent="-457200">
              <a:lnSpc>
                <a:spcPct val="90000"/>
              </a:lnSpc>
            </a:pPr>
            <a:r>
              <a:rPr lang="en-US" sz="2400" dirty="0"/>
              <a:t>With the </a:t>
            </a:r>
            <a:r>
              <a:rPr lang="en-US" sz="2400" dirty="0" smtClean="0"/>
              <a:t>study </a:t>
            </a:r>
            <a:r>
              <a:rPr lang="en-US" sz="2400" dirty="0"/>
              <a:t>planning tool you can </a:t>
            </a:r>
            <a:br>
              <a:rPr lang="en-US" sz="2400" dirty="0"/>
            </a:br>
            <a:r>
              <a:rPr lang="en-US" sz="2000" dirty="0" smtClean="0"/>
              <a:t>-create </a:t>
            </a:r>
            <a:r>
              <a:rPr lang="en-US" sz="2000" dirty="0"/>
              <a:t>your study </a:t>
            </a:r>
            <a:r>
              <a:rPr lang="en-US" sz="2000" dirty="0" smtClean="0"/>
              <a:t>plan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-register </a:t>
            </a:r>
            <a:r>
              <a:rPr lang="en-US" sz="2000" dirty="0"/>
              <a:t>to courses and </a:t>
            </a:r>
            <a:r>
              <a:rPr lang="en-US" sz="2000" dirty="0" smtClean="0"/>
              <a:t>exams</a:t>
            </a:r>
            <a:br>
              <a:rPr lang="en-US" sz="2000" dirty="0" smtClean="0"/>
            </a:br>
            <a:r>
              <a:rPr lang="en-US" sz="2000" dirty="0" smtClean="0"/>
              <a:t>-generate </a:t>
            </a:r>
            <a:r>
              <a:rPr lang="en-US" sz="2000" dirty="0"/>
              <a:t>a schedule </a:t>
            </a:r>
            <a:endParaRPr lang="en-US" sz="2000" dirty="0" smtClean="0"/>
          </a:p>
          <a:p>
            <a:pPr marL="5715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571500" indent="-457200">
              <a:lnSpc>
                <a:spcPct val="90000"/>
              </a:lnSpc>
            </a:pPr>
            <a:r>
              <a:rPr lang="en-US" sz="2000" dirty="0" smtClean="0">
                <a:solidFill>
                  <a:srgbClr val="00172E"/>
                </a:solidFill>
              </a:rPr>
              <a:t>Mobile app </a:t>
            </a:r>
            <a:r>
              <a:rPr lang="en-US" sz="2000" dirty="0" err="1" smtClean="0">
                <a:solidFill>
                  <a:srgbClr val="00172E"/>
                </a:solidFill>
              </a:rPr>
              <a:t>Tuudo</a:t>
            </a:r>
            <a:r>
              <a:rPr lang="en-US" sz="2000" dirty="0" smtClean="0">
                <a:solidFill>
                  <a:srgbClr val="00172E"/>
                </a:solidFill>
              </a:rPr>
              <a:t> (iOS and Android) </a:t>
            </a:r>
          </a:p>
          <a:p>
            <a:pPr marL="971550" lvl="1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888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772"/>
            <a:ext cx="8229600" cy="857250"/>
          </a:xfrm>
        </p:spPr>
        <p:txBody>
          <a:bodyPr/>
          <a:lstStyle/>
          <a:p>
            <a:r>
              <a:rPr lang="sv-FI" dirty="0" smtClean="0"/>
              <a:t>The </a:t>
            </a:r>
            <a:r>
              <a:rPr lang="sv-FI" dirty="0" err="1" smtClean="0"/>
              <a:t>study</a:t>
            </a:r>
            <a:r>
              <a:rPr lang="sv-FI" dirty="0" smtClean="0"/>
              <a:t> guide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2766938"/>
          </a:xfrm>
        </p:spPr>
        <p:txBody>
          <a:bodyPr/>
          <a:lstStyle/>
          <a:p>
            <a:r>
              <a:rPr lang="en-US" sz="2400" dirty="0"/>
              <a:t>s</a:t>
            </a:r>
            <a:r>
              <a:rPr lang="en-US" sz="2400" dirty="0" smtClean="0"/>
              <a:t>tudiehandboken.abo.fi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study guide contains	</a:t>
            </a:r>
          </a:p>
          <a:p>
            <a:pPr marL="457200" lvl="1" indent="0">
              <a:buNone/>
            </a:pPr>
            <a:r>
              <a:rPr lang="en-US" sz="2000" dirty="0" smtClean="0"/>
              <a:t>-the </a:t>
            </a:r>
            <a:r>
              <a:rPr lang="en-US" sz="2000" dirty="0"/>
              <a:t>study structure of your degree</a:t>
            </a:r>
          </a:p>
          <a:p>
            <a:pPr marL="457200" lvl="1" indent="0">
              <a:buNone/>
            </a:pPr>
            <a:r>
              <a:rPr lang="en-US" sz="2000" dirty="0" smtClean="0"/>
              <a:t>-course </a:t>
            </a:r>
            <a:r>
              <a:rPr lang="en-US" sz="2000" dirty="0"/>
              <a:t>descriptions (click on the course name)</a:t>
            </a:r>
          </a:p>
          <a:p>
            <a:pPr marL="457200" lvl="1" indent="0">
              <a:buNone/>
            </a:pPr>
            <a:r>
              <a:rPr lang="en-US" sz="2000" dirty="0" smtClean="0"/>
              <a:t>-at </a:t>
            </a:r>
            <a:r>
              <a:rPr lang="en-US" sz="2000"/>
              <a:t>the </a:t>
            </a:r>
            <a:r>
              <a:rPr lang="en-US" sz="2000" smtClean="0"/>
              <a:t>top </a:t>
            </a:r>
            <a:r>
              <a:rPr lang="en-US" sz="2000" dirty="0"/>
              <a:t>of the course description you'll find the course version with the course schedule</a:t>
            </a:r>
            <a:endParaRPr lang="sv-FI" altLang="sv-FI" sz="2000" dirty="0"/>
          </a:p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96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8229600" cy="1337518"/>
          </a:xfrm>
        </p:spPr>
        <p:txBody>
          <a:bodyPr>
            <a:normAutofit fontScale="90000"/>
          </a:bodyPr>
          <a:lstStyle/>
          <a:p>
            <a:r>
              <a:rPr lang="sv-FI" dirty="0" err="1" smtClean="0"/>
              <a:t>Studyplanning</a:t>
            </a:r>
            <a:r>
              <a:rPr lang="sv-FI" dirty="0" smtClean="0"/>
              <a:t>-session in computer </a:t>
            </a:r>
            <a:r>
              <a:rPr lang="sv-FI" dirty="0" err="1" smtClean="0"/>
              <a:t>class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68" y="1874676"/>
            <a:ext cx="8229600" cy="2766938"/>
          </a:xfrm>
        </p:spPr>
        <p:txBody>
          <a:bodyPr/>
          <a:lstStyle/>
          <a:p>
            <a:r>
              <a:rPr lang="sv-FI" altLang="sv-FI" sz="2000" dirty="0"/>
              <a:t>Will be </a:t>
            </a:r>
            <a:r>
              <a:rPr lang="sv-FI" altLang="sv-FI" sz="2000" dirty="0" err="1"/>
              <a:t>arranged</a:t>
            </a:r>
            <a:r>
              <a:rPr lang="sv-FI" altLang="sv-FI" sz="2000" dirty="0"/>
              <a:t> </a:t>
            </a:r>
            <a:r>
              <a:rPr lang="sv-FI" altLang="sv-FI" sz="2000" dirty="0" smtClean="0"/>
              <a:t>in September</a:t>
            </a:r>
            <a:br>
              <a:rPr lang="sv-FI" altLang="sv-FI" sz="2000" dirty="0" smtClean="0"/>
            </a:br>
            <a:endParaRPr lang="sv-FI" altLang="sv-FI" sz="2000" dirty="0" smtClean="0"/>
          </a:p>
          <a:p>
            <a:r>
              <a:rPr lang="sv-FI" altLang="sv-FI" sz="2000" dirty="0" smtClean="0"/>
              <a:t>Students </a:t>
            </a:r>
            <a:r>
              <a:rPr lang="sv-FI" altLang="sv-FI" sz="2000" dirty="0" err="1"/>
              <a:t>will</a:t>
            </a:r>
            <a:r>
              <a:rPr lang="sv-FI" altLang="sv-FI" sz="2000" dirty="0"/>
              <a:t> be </a:t>
            </a:r>
            <a:r>
              <a:rPr lang="sv-FI" altLang="sv-FI" sz="2000" dirty="0" err="1"/>
              <a:t>notified</a:t>
            </a:r>
            <a:r>
              <a:rPr lang="sv-FI" altLang="sv-FI" sz="2000" dirty="0"/>
              <a:t> </a:t>
            </a:r>
            <a:r>
              <a:rPr lang="sv-FI" altLang="sv-FI" sz="2000" dirty="0" err="1"/>
              <a:t>about</a:t>
            </a:r>
            <a:r>
              <a:rPr lang="sv-FI" altLang="sv-FI" sz="2000" dirty="0"/>
              <a:t> the date and </a:t>
            </a:r>
            <a:r>
              <a:rPr lang="sv-FI" altLang="sv-FI" sz="2000" dirty="0" err="1"/>
              <a:t>time</a:t>
            </a:r>
            <a:endParaRPr lang="sv-FI" altLang="sv-FI" sz="2000" dirty="0"/>
          </a:p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81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sv-FI" altLang="sv-FI" dirty="0">
                <a:solidFill>
                  <a:srgbClr val="E4032E"/>
                </a:solidFill>
              </a:rPr>
              <a:t>Courses from </a:t>
            </a:r>
            <a:r>
              <a:rPr lang="sv-FI" altLang="sv-FI" dirty="0" smtClean="0">
                <a:solidFill>
                  <a:srgbClr val="E4032E"/>
                </a:solidFill>
              </a:rPr>
              <a:t>the University </a:t>
            </a:r>
            <a:r>
              <a:rPr lang="sv-FI" altLang="sv-FI" dirty="0" err="1">
                <a:solidFill>
                  <a:srgbClr val="E4032E"/>
                </a:solidFill>
              </a:rPr>
              <a:t>of</a:t>
            </a:r>
            <a:r>
              <a:rPr lang="sv-FI" altLang="sv-FI" dirty="0">
                <a:solidFill>
                  <a:srgbClr val="E4032E"/>
                </a:solidFill>
              </a:rPr>
              <a:t> Turku (UTU)</a:t>
            </a:r>
            <a:endParaRPr lang="sv-FI" dirty="0">
              <a:solidFill>
                <a:srgbClr val="E403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96" y="1635646"/>
            <a:ext cx="8229600" cy="3024336"/>
          </a:xfrm>
        </p:spPr>
        <p:txBody>
          <a:bodyPr>
            <a:noAutofit/>
          </a:bodyPr>
          <a:lstStyle/>
          <a:p>
            <a:r>
              <a:rPr lang="sv-FI" altLang="sv-FI" sz="2000" dirty="0"/>
              <a:t>If </a:t>
            </a:r>
            <a:r>
              <a:rPr lang="sv-FI" altLang="sv-FI" sz="2000" dirty="0" err="1"/>
              <a:t>you</a:t>
            </a:r>
            <a:r>
              <a:rPr lang="sv-FI" altLang="sv-FI" sz="2000" dirty="0"/>
              <a:t> </a:t>
            </a:r>
            <a:r>
              <a:rPr lang="sv-FI" altLang="sv-FI" sz="2000" dirty="0" err="1"/>
              <a:t>want</a:t>
            </a:r>
            <a:r>
              <a:rPr lang="sv-FI" altLang="sv-FI" sz="2000" dirty="0"/>
              <a:t> to </a:t>
            </a:r>
            <a:r>
              <a:rPr lang="sv-FI" altLang="sv-FI" sz="2000" dirty="0" err="1"/>
              <a:t>take</a:t>
            </a:r>
            <a:r>
              <a:rPr lang="sv-FI" altLang="sv-FI" sz="2000" dirty="0"/>
              <a:t> </a:t>
            </a:r>
            <a:r>
              <a:rPr lang="sv-FI" altLang="sv-FI" sz="2000" dirty="0" err="1"/>
              <a:t>courses</a:t>
            </a:r>
            <a:r>
              <a:rPr lang="sv-FI" altLang="sv-FI" sz="2000" dirty="0"/>
              <a:t> </a:t>
            </a:r>
            <a:r>
              <a:rPr lang="sv-FI" altLang="sv-FI" sz="2000" dirty="0" err="1"/>
              <a:t>that</a:t>
            </a:r>
            <a:r>
              <a:rPr lang="sv-FI" altLang="sv-FI" sz="2000" dirty="0"/>
              <a:t> </a:t>
            </a:r>
            <a:r>
              <a:rPr lang="sv-FI" altLang="sv-FI" sz="2000" dirty="0" err="1"/>
              <a:t>are</a:t>
            </a:r>
            <a:r>
              <a:rPr lang="sv-FI" altLang="sv-FI" sz="2000" dirty="0"/>
              <a:t> </a:t>
            </a:r>
            <a:r>
              <a:rPr lang="sv-FI" altLang="sv-FI" sz="2000" dirty="0" err="1"/>
              <a:t>offered</a:t>
            </a:r>
            <a:r>
              <a:rPr lang="sv-FI" altLang="sv-FI" sz="2000" dirty="0"/>
              <a:t> by the University </a:t>
            </a:r>
            <a:r>
              <a:rPr lang="sv-FI" altLang="sv-FI" sz="2000" dirty="0" err="1"/>
              <a:t>of</a:t>
            </a:r>
            <a:r>
              <a:rPr lang="sv-FI" altLang="sv-FI" sz="2000" dirty="0"/>
              <a:t> Turku (UTU) </a:t>
            </a:r>
            <a:r>
              <a:rPr lang="sv-FI" altLang="sv-FI" sz="2000" dirty="0" err="1"/>
              <a:t>you</a:t>
            </a:r>
            <a:r>
              <a:rPr lang="sv-FI" altLang="sv-FI" sz="2000" dirty="0"/>
              <a:t> </a:t>
            </a:r>
            <a:r>
              <a:rPr lang="sv-FI" altLang="sv-FI" sz="2000" dirty="0" err="1"/>
              <a:t>need</a:t>
            </a:r>
            <a:r>
              <a:rPr lang="sv-FI" altLang="sv-FI" sz="2000" dirty="0"/>
              <a:t> to </a:t>
            </a:r>
            <a:r>
              <a:rPr lang="sv-FI" altLang="sv-FI" sz="2000" dirty="0" err="1"/>
              <a:t>apply</a:t>
            </a:r>
            <a:r>
              <a:rPr lang="sv-FI" altLang="sv-FI" sz="2000" dirty="0"/>
              <a:t> for a flexible </a:t>
            </a:r>
            <a:r>
              <a:rPr lang="sv-FI" altLang="sv-FI" sz="2000" dirty="0" err="1"/>
              <a:t>study</a:t>
            </a:r>
            <a:r>
              <a:rPr lang="sv-FI" altLang="sv-FI" sz="2000" dirty="0"/>
              <a:t> right at </a:t>
            </a:r>
            <a:r>
              <a:rPr lang="sv-FI" altLang="sv-FI" sz="2000" dirty="0">
                <a:hlinkClick r:id="rId2"/>
              </a:rPr>
              <a:t>www.joopas.fi</a:t>
            </a:r>
            <a:endParaRPr lang="sv-FI" altLang="sv-FI" sz="2000" dirty="0"/>
          </a:p>
          <a:p>
            <a:pPr marL="0" indent="0">
              <a:buNone/>
            </a:pPr>
            <a:endParaRPr lang="sv-FI" altLang="sv-FI" sz="2000" dirty="0"/>
          </a:p>
          <a:p>
            <a:r>
              <a:rPr lang="sv-FI" altLang="sv-FI" sz="2000" dirty="0"/>
              <a:t>The </a:t>
            </a:r>
            <a:r>
              <a:rPr lang="sv-FI" altLang="sv-FI" sz="2000" dirty="0" err="1"/>
              <a:t>credits</a:t>
            </a:r>
            <a:r>
              <a:rPr lang="sv-FI" altLang="sv-FI" sz="2000" dirty="0"/>
              <a:t> </a:t>
            </a:r>
            <a:r>
              <a:rPr lang="sv-FI" altLang="sv-FI" sz="2000" dirty="0" err="1"/>
              <a:t>are</a:t>
            </a:r>
            <a:r>
              <a:rPr lang="sv-FI" altLang="sv-FI" sz="2000" dirty="0"/>
              <a:t> </a:t>
            </a:r>
            <a:r>
              <a:rPr lang="sv-FI" altLang="sv-FI" sz="2000" u="sng" dirty="0"/>
              <a:t>not</a:t>
            </a:r>
            <a:r>
              <a:rPr lang="sv-FI" altLang="sv-FI" sz="2000" dirty="0"/>
              <a:t> </a:t>
            </a:r>
            <a:r>
              <a:rPr lang="sv-FI" altLang="sv-FI" sz="2000" dirty="0" err="1" smtClean="0"/>
              <a:t>yet</a:t>
            </a:r>
            <a:r>
              <a:rPr lang="sv-FI" altLang="sv-FI" sz="2000" dirty="0" smtClean="0"/>
              <a:t> transferred </a:t>
            </a:r>
            <a:r>
              <a:rPr lang="sv-FI" altLang="sv-FI" sz="2000" dirty="0" err="1"/>
              <a:t>automatically</a:t>
            </a:r>
            <a:r>
              <a:rPr lang="sv-FI" altLang="sv-FI" sz="2000" dirty="0"/>
              <a:t> from UTU to ÅAU</a:t>
            </a:r>
          </a:p>
          <a:p>
            <a:endParaRPr lang="sv-FI" altLang="sv-FI" sz="2000" dirty="0"/>
          </a:p>
          <a:p>
            <a:r>
              <a:rPr lang="sv-FI" altLang="sv-FI" sz="2000" dirty="0" err="1"/>
              <a:t>You</a:t>
            </a:r>
            <a:r>
              <a:rPr lang="sv-FI" altLang="sv-FI" sz="2000" dirty="0"/>
              <a:t> must </a:t>
            </a:r>
            <a:r>
              <a:rPr lang="sv-FI" altLang="sv-FI" sz="2000" dirty="0" err="1"/>
              <a:t>bring</a:t>
            </a:r>
            <a:r>
              <a:rPr lang="sv-FI" altLang="sv-FI" sz="2000" dirty="0"/>
              <a:t> an </a:t>
            </a:r>
            <a:r>
              <a:rPr lang="sv-FI" altLang="sv-FI" sz="2000" b="1" dirty="0" smtClean="0"/>
              <a:t>UTU </a:t>
            </a:r>
            <a:r>
              <a:rPr lang="sv-FI" altLang="sv-FI" sz="2000" b="1" dirty="0"/>
              <a:t>transcript to the </a:t>
            </a:r>
            <a:r>
              <a:rPr lang="sv-FI" altLang="sv-FI" sz="2000" b="1" dirty="0" err="1"/>
              <a:t>Faculty</a:t>
            </a:r>
            <a:r>
              <a:rPr lang="sv-FI" altLang="sv-FI" sz="2000" b="1" dirty="0"/>
              <a:t> Office </a:t>
            </a:r>
            <a:r>
              <a:rPr lang="sv-FI" altLang="sv-FI" sz="2000" dirty="0" smtClean="0"/>
              <a:t>in order to get the </a:t>
            </a:r>
            <a:r>
              <a:rPr lang="sv-FI" altLang="sv-FI" sz="2000" dirty="0" err="1" smtClean="0"/>
              <a:t>credits</a:t>
            </a:r>
            <a:r>
              <a:rPr lang="sv-FI" altLang="sv-FI" sz="2000" dirty="0" smtClean="0"/>
              <a:t> transferred.</a:t>
            </a:r>
            <a:endParaRPr lang="sv-FI" altLang="sv-FI" sz="2000" dirty="0"/>
          </a:p>
          <a:p>
            <a:endParaRPr lang="sv-F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738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sv-FI" altLang="sv-FI" dirty="0" err="1">
                <a:solidFill>
                  <a:srgbClr val="E4032E"/>
                </a:solidFill>
              </a:rPr>
              <a:t>Sources</a:t>
            </a:r>
            <a:r>
              <a:rPr lang="sv-FI" altLang="sv-FI" dirty="0">
                <a:solidFill>
                  <a:srgbClr val="E4032E"/>
                </a:solidFill>
              </a:rPr>
              <a:t> </a:t>
            </a:r>
            <a:r>
              <a:rPr lang="sv-FI" altLang="sv-FI" dirty="0" err="1">
                <a:solidFill>
                  <a:srgbClr val="E4032E"/>
                </a:solidFill>
              </a:rPr>
              <a:t>of</a:t>
            </a:r>
            <a:r>
              <a:rPr lang="sv-FI" altLang="sv-FI" dirty="0">
                <a:solidFill>
                  <a:srgbClr val="E4032E"/>
                </a:solidFill>
              </a:rPr>
              <a:t> information</a:t>
            </a:r>
            <a:endParaRPr lang="sv-FI" dirty="0">
              <a:solidFill>
                <a:srgbClr val="E403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39163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sv-FI" altLang="sv-FI" sz="2000" dirty="0"/>
              <a:t>The </a:t>
            </a:r>
            <a:r>
              <a:rPr lang="sv-FI" altLang="sv-FI" sz="2000" dirty="0" err="1"/>
              <a:t>Orientation</a:t>
            </a:r>
            <a:r>
              <a:rPr lang="sv-FI" altLang="sv-FI" sz="2000" dirty="0"/>
              <a:t> </a:t>
            </a:r>
            <a:r>
              <a:rPr lang="sv-FI" altLang="sv-FI" sz="2000" dirty="0" err="1"/>
              <a:t>course</a:t>
            </a:r>
            <a:r>
              <a:rPr lang="sv-FI" altLang="sv-FI" sz="2000" dirty="0"/>
              <a:t> for new international students </a:t>
            </a:r>
            <a:r>
              <a:rPr lang="sv-FI" altLang="sv-FI" sz="2000" dirty="0" smtClean="0"/>
              <a:t>27.8-30.8.2019</a:t>
            </a:r>
            <a:r>
              <a:rPr lang="sv-FI" altLang="sv-FI" sz="2000" dirty="0"/>
              <a:t/>
            </a:r>
            <a:br>
              <a:rPr lang="sv-FI" altLang="sv-FI" sz="2000" dirty="0"/>
            </a:br>
            <a:r>
              <a:rPr lang="sv-FI" altLang="sv-FI" sz="2000" dirty="0">
                <a:hlinkClick r:id="rId2"/>
              </a:rPr>
              <a:t>https://www.abo.fi/en/study/already-in-2/orientation-course-for-new-international-degree-students-and-exchange-students/</a:t>
            </a:r>
            <a:endParaRPr lang="sv-FI" altLang="sv-FI" sz="2000" dirty="0"/>
          </a:p>
          <a:p>
            <a:pPr>
              <a:lnSpc>
                <a:spcPct val="90000"/>
              </a:lnSpc>
              <a:defRPr/>
            </a:pPr>
            <a:endParaRPr lang="sv-FI" altLang="sv-FI" sz="2000" dirty="0"/>
          </a:p>
          <a:p>
            <a:pPr>
              <a:lnSpc>
                <a:spcPct val="90000"/>
              </a:lnSpc>
              <a:defRPr/>
            </a:pPr>
            <a:r>
              <a:rPr lang="sv-FI" altLang="sv-FI" sz="2000" dirty="0" err="1" smtClean="0"/>
              <a:t>Head</a:t>
            </a:r>
            <a:r>
              <a:rPr lang="sv-FI" altLang="sv-FI" sz="2000" dirty="0" smtClean="0"/>
              <a:t> </a:t>
            </a:r>
            <a:r>
              <a:rPr lang="sv-FI" altLang="sv-FI" sz="2000" dirty="0" err="1" smtClean="0"/>
              <a:t>of</a:t>
            </a:r>
            <a:r>
              <a:rPr lang="sv-FI" altLang="sv-FI" sz="2000" dirty="0" smtClean="0"/>
              <a:t> </a:t>
            </a:r>
            <a:r>
              <a:rPr lang="sv-FI" altLang="sv-FI" sz="2000" dirty="0" err="1" smtClean="0"/>
              <a:t>programme</a:t>
            </a:r>
            <a:r>
              <a:rPr lang="sv-FI" altLang="sv-FI" sz="2000" dirty="0" smtClean="0"/>
              <a:t>, </a:t>
            </a:r>
            <a:r>
              <a:rPr lang="sv-FI" altLang="sv-FI" sz="2000" dirty="0" err="1" smtClean="0"/>
              <a:t>Programme</a:t>
            </a:r>
            <a:r>
              <a:rPr lang="sv-FI" altLang="sv-FI" sz="2000" dirty="0" smtClean="0"/>
              <a:t> </a:t>
            </a:r>
            <a:r>
              <a:rPr lang="sv-FI" altLang="sv-FI" sz="2000" dirty="0" err="1" smtClean="0"/>
              <a:t>coordinator</a:t>
            </a:r>
            <a:r>
              <a:rPr lang="sv-FI" altLang="sv-FI" sz="2000" dirty="0" smtClean="0"/>
              <a:t> </a:t>
            </a:r>
            <a:r>
              <a:rPr lang="sv-FI" altLang="sv-FI" sz="2000" dirty="0"/>
              <a:t>and </a:t>
            </a:r>
            <a:r>
              <a:rPr lang="sv-FI" altLang="sv-FI" sz="2000" dirty="0" err="1"/>
              <a:t>teacher</a:t>
            </a:r>
            <a:r>
              <a:rPr lang="sv-FI" altLang="sv-FI" sz="2000" dirty="0"/>
              <a:t> tutors: </a:t>
            </a:r>
            <a:r>
              <a:rPr lang="sv-FI" altLang="sv-FI" sz="2000" dirty="0" smtClean="0"/>
              <a:t/>
            </a:r>
            <a:br>
              <a:rPr lang="sv-FI" altLang="sv-FI" sz="2000" dirty="0" smtClean="0"/>
            </a:br>
            <a:r>
              <a:rPr lang="sv-FI" altLang="sv-FI" sz="2000" dirty="0" smtClean="0"/>
              <a:t>- </a:t>
            </a:r>
            <a:r>
              <a:rPr lang="sv-FI" altLang="sv-FI" sz="2000" b="1" dirty="0" smtClean="0"/>
              <a:t>Anders </a:t>
            </a:r>
            <a:r>
              <a:rPr lang="sv-FI" altLang="sv-FI" sz="2000" b="1" dirty="0"/>
              <a:t>Brink </a:t>
            </a:r>
            <a:r>
              <a:rPr lang="sv-FI" altLang="sv-FI" sz="2000" dirty="0" smtClean="0"/>
              <a:t>(</a:t>
            </a:r>
            <a:r>
              <a:rPr lang="sv-FI" altLang="sv-FI" sz="2000" dirty="0" err="1" smtClean="0"/>
              <a:t>Sustainable</a:t>
            </a:r>
            <a:r>
              <a:rPr lang="sv-FI" altLang="sv-FI" sz="2000" dirty="0" smtClean="0"/>
              <a:t> </a:t>
            </a:r>
            <a:r>
              <a:rPr lang="sv-FI" altLang="sv-FI" sz="2000" dirty="0" err="1"/>
              <a:t>Chemical</a:t>
            </a:r>
            <a:r>
              <a:rPr lang="sv-FI" altLang="sv-FI" sz="2000" dirty="0"/>
              <a:t> and Process </a:t>
            </a:r>
            <a:r>
              <a:rPr lang="sv-FI" altLang="sv-FI" sz="2000" dirty="0" err="1"/>
              <a:t>Engineering</a:t>
            </a:r>
            <a:r>
              <a:rPr lang="sv-FI" altLang="sv-FI" sz="2000" dirty="0"/>
              <a:t>, </a:t>
            </a:r>
            <a:r>
              <a:rPr lang="sv-FI" altLang="sv-FI" sz="2000" dirty="0" err="1"/>
              <a:t>H</a:t>
            </a:r>
            <a:r>
              <a:rPr lang="sv-FI" altLang="sv-FI" sz="2000" dirty="0" err="1" smtClean="0"/>
              <a:t>ead</a:t>
            </a:r>
            <a:r>
              <a:rPr lang="sv-FI" altLang="sv-FI" sz="2000" dirty="0" smtClean="0"/>
              <a:t> </a:t>
            </a:r>
            <a:r>
              <a:rPr lang="sv-FI" altLang="sv-FI" sz="2000" dirty="0" err="1" smtClean="0"/>
              <a:t>of</a:t>
            </a:r>
            <a:r>
              <a:rPr lang="sv-FI" altLang="sv-FI" sz="2000" dirty="0" smtClean="0"/>
              <a:t> </a:t>
            </a:r>
            <a:r>
              <a:rPr lang="sv-FI" altLang="sv-FI" sz="2000" dirty="0" err="1" smtClean="0"/>
              <a:t>programme</a:t>
            </a:r>
            <a:r>
              <a:rPr lang="sv-FI" altLang="sv-FI" sz="2000" dirty="0" smtClean="0"/>
              <a:t>)</a:t>
            </a:r>
            <a:r>
              <a:rPr lang="sv-FI" altLang="sv-FI" sz="2000" dirty="0"/>
              <a:t/>
            </a:r>
            <a:br>
              <a:rPr lang="sv-FI" altLang="sv-FI" sz="2000" dirty="0"/>
            </a:br>
            <a:r>
              <a:rPr lang="sv-FI" altLang="sv-FI" sz="2000" dirty="0" smtClean="0"/>
              <a:t>- </a:t>
            </a:r>
            <a:r>
              <a:rPr lang="sv-FI" altLang="sv-FI" sz="2000" b="1" dirty="0" smtClean="0"/>
              <a:t>Frej </a:t>
            </a:r>
            <a:r>
              <a:rPr lang="sv-FI" altLang="sv-FI" sz="2000" b="1" dirty="0"/>
              <a:t>Bjondahl </a:t>
            </a:r>
            <a:r>
              <a:rPr lang="sv-FI" altLang="sv-FI" sz="2000" dirty="0" smtClean="0"/>
              <a:t>(</a:t>
            </a:r>
            <a:r>
              <a:rPr lang="sv-FI" altLang="sv-FI" sz="2000" dirty="0" err="1"/>
              <a:t>S</a:t>
            </a:r>
            <a:r>
              <a:rPr lang="sv-FI" altLang="sv-FI" sz="2000" dirty="0" err="1" smtClean="0"/>
              <a:t>ustainable</a:t>
            </a:r>
            <a:r>
              <a:rPr lang="sv-FI" altLang="sv-FI" sz="2000" dirty="0" smtClean="0"/>
              <a:t> </a:t>
            </a:r>
            <a:r>
              <a:rPr lang="sv-FI" altLang="sv-FI" sz="2000" dirty="0" err="1" smtClean="0"/>
              <a:t>Chemical</a:t>
            </a:r>
            <a:r>
              <a:rPr lang="sv-FI" altLang="sv-FI" sz="2000" dirty="0" smtClean="0"/>
              <a:t> and Process </a:t>
            </a:r>
            <a:r>
              <a:rPr lang="sv-FI" altLang="sv-FI" sz="2000" dirty="0" err="1" smtClean="0"/>
              <a:t>Engineering</a:t>
            </a:r>
            <a:r>
              <a:rPr lang="sv-FI" altLang="sv-FI" sz="2000" dirty="0" smtClean="0"/>
              <a:t>, </a:t>
            </a:r>
            <a:r>
              <a:rPr lang="sv-FI" altLang="sv-FI" sz="2000" dirty="0" err="1" smtClean="0"/>
              <a:t>programme</a:t>
            </a:r>
            <a:r>
              <a:rPr lang="sv-FI" altLang="sv-FI" sz="2000" dirty="0" smtClean="0"/>
              <a:t> </a:t>
            </a:r>
            <a:r>
              <a:rPr lang="sv-FI" altLang="sv-FI" sz="2000" dirty="0" err="1" smtClean="0"/>
              <a:t>coordinator</a:t>
            </a:r>
            <a:r>
              <a:rPr lang="sv-FI" altLang="sv-FI" sz="2000" dirty="0" smtClean="0"/>
              <a:t>, </a:t>
            </a:r>
            <a:r>
              <a:rPr lang="sv-FI" altLang="sv-FI" sz="2000" dirty="0" err="1" smtClean="0"/>
              <a:t>teacher</a:t>
            </a:r>
            <a:r>
              <a:rPr lang="sv-FI" altLang="sv-FI" sz="2000" dirty="0" smtClean="0"/>
              <a:t> tutor)</a:t>
            </a:r>
            <a:br>
              <a:rPr lang="sv-FI" altLang="sv-FI" sz="2000" dirty="0" smtClean="0"/>
            </a:br>
            <a:r>
              <a:rPr lang="sv-FI" altLang="sv-FI" sz="2000" dirty="0" smtClean="0"/>
              <a:t>- </a:t>
            </a:r>
            <a:r>
              <a:rPr lang="sv-FI" altLang="sv-FI" sz="2000" b="1" dirty="0" smtClean="0"/>
              <a:t>Johan </a:t>
            </a:r>
            <a:r>
              <a:rPr lang="sv-FI" altLang="sv-FI" sz="2000" b="1" dirty="0"/>
              <a:t>Bobacka </a:t>
            </a:r>
            <a:r>
              <a:rPr lang="sv-FI" altLang="sv-FI" sz="2000" dirty="0"/>
              <a:t>(</a:t>
            </a:r>
            <a:r>
              <a:rPr lang="sv-FI" altLang="sv-FI" sz="2000" dirty="0" smtClean="0"/>
              <a:t>EACH, </a:t>
            </a:r>
            <a:r>
              <a:rPr lang="sv-FI" altLang="sv-FI" sz="2000" dirty="0" err="1" smtClean="0"/>
              <a:t>Head</a:t>
            </a:r>
            <a:r>
              <a:rPr lang="sv-FI" altLang="sv-FI" sz="2000" dirty="0" smtClean="0"/>
              <a:t> </a:t>
            </a:r>
            <a:r>
              <a:rPr lang="sv-FI" altLang="sv-FI" sz="2000" dirty="0" err="1" smtClean="0"/>
              <a:t>of</a:t>
            </a:r>
            <a:r>
              <a:rPr lang="sv-FI" altLang="sv-FI" sz="2000" dirty="0" smtClean="0"/>
              <a:t> </a:t>
            </a:r>
            <a:r>
              <a:rPr lang="sv-FI" altLang="sv-FI" sz="2000" dirty="0" err="1" smtClean="0"/>
              <a:t>programme</a:t>
            </a:r>
            <a:r>
              <a:rPr lang="sv-FI" altLang="sv-FI" sz="2000" dirty="0" smtClean="0"/>
              <a:t>)</a:t>
            </a:r>
            <a:r>
              <a:rPr lang="sv-FI" altLang="sv-FI" sz="2000" dirty="0"/>
              <a:t/>
            </a:r>
            <a:br>
              <a:rPr lang="sv-FI" altLang="sv-FI" sz="2000" dirty="0"/>
            </a:br>
            <a:endParaRPr lang="sv-FI" altLang="sv-FI" sz="2000" dirty="0">
              <a:solidFill>
                <a:srgbClr val="FF0000"/>
              </a:solidFill>
            </a:endParaRPr>
          </a:p>
          <a:p>
            <a:pPr lvl="0"/>
            <a:r>
              <a:rPr lang="sv-FI" altLang="sv-FI" sz="2000" dirty="0">
                <a:solidFill>
                  <a:srgbClr val="00172E"/>
                </a:solidFill>
              </a:rPr>
              <a:t>Student </a:t>
            </a:r>
            <a:r>
              <a:rPr lang="sv-FI" altLang="sv-FI" sz="2000" dirty="0" smtClean="0">
                <a:solidFill>
                  <a:srgbClr val="00172E"/>
                </a:solidFill>
              </a:rPr>
              <a:t>Tutors: </a:t>
            </a:r>
            <a:r>
              <a:rPr lang="en-US" sz="2000" dirty="0" err="1">
                <a:solidFill>
                  <a:srgbClr val="00172E"/>
                </a:solidFill>
              </a:rPr>
              <a:t>Himal</a:t>
            </a:r>
            <a:r>
              <a:rPr lang="en-US" sz="2000" dirty="0">
                <a:solidFill>
                  <a:srgbClr val="00172E"/>
                </a:solidFill>
              </a:rPr>
              <a:t> </a:t>
            </a:r>
            <a:r>
              <a:rPr lang="en-US" sz="2000" dirty="0" err="1">
                <a:solidFill>
                  <a:srgbClr val="00172E"/>
                </a:solidFill>
              </a:rPr>
              <a:t>Ghimire</a:t>
            </a:r>
            <a:r>
              <a:rPr lang="sv-FI" altLang="sv-FI" sz="2000" dirty="0"/>
              <a:t/>
            </a:r>
            <a:br>
              <a:rPr lang="sv-FI" altLang="sv-FI" sz="2000" dirty="0"/>
            </a:br>
            <a:endParaRPr lang="sv-FI" altLang="sv-FI" sz="2000" dirty="0"/>
          </a:p>
          <a:p>
            <a:pPr>
              <a:lnSpc>
                <a:spcPct val="90000"/>
              </a:lnSpc>
              <a:defRPr/>
            </a:pPr>
            <a:r>
              <a:rPr lang="sv-FI" altLang="sv-FI" sz="2000" dirty="0"/>
              <a:t>The </a:t>
            </a:r>
            <a:r>
              <a:rPr lang="sv-FI" altLang="sv-FI" sz="2000" dirty="0" err="1"/>
              <a:t>Faculty</a:t>
            </a:r>
            <a:r>
              <a:rPr lang="sv-FI" altLang="sv-FI" sz="2000" dirty="0"/>
              <a:t> </a:t>
            </a:r>
            <a:r>
              <a:rPr lang="sv-FI" altLang="sv-FI" sz="2000" dirty="0" err="1"/>
              <a:t>office</a:t>
            </a:r>
            <a:r>
              <a:rPr lang="sv-FI" altLang="sv-FI" sz="2000" dirty="0"/>
              <a:t> in </a:t>
            </a:r>
            <a:r>
              <a:rPr lang="sv-FI" altLang="sv-FI" sz="2000" dirty="0" err="1"/>
              <a:t>Axelia</a:t>
            </a:r>
            <a:endParaRPr lang="sv-FI" altLang="sv-FI" sz="2000" dirty="0"/>
          </a:p>
          <a:p>
            <a:pPr>
              <a:lnSpc>
                <a:spcPct val="90000"/>
              </a:lnSpc>
              <a:defRPr/>
            </a:pPr>
            <a:endParaRPr lang="sv-FI" altLang="sv-FI" sz="2000" dirty="0"/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Student</a:t>
            </a:r>
            <a:r>
              <a:rPr lang="fi-FI" sz="2000" dirty="0"/>
              <a:t> Office and International Office in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Gripen</a:t>
            </a:r>
            <a:r>
              <a:rPr lang="fi-FI" sz="2000" dirty="0"/>
              <a:t> </a:t>
            </a:r>
            <a:r>
              <a:rPr lang="fi-FI" sz="2000" dirty="0" err="1"/>
              <a:t>building</a:t>
            </a:r>
            <a:r>
              <a:rPr lang="fi-FI" sz="2000" dirty="0"/>
              <a:t>, </a:t>
            </a:r>
            <a:r>
              <a:rPr lang="fi-FI" sz="2000" dirty="0" err="1"/>
              <a:t>Tavastgatan</a:t>
            </a:r>
            <a:r>
              <a:rPr lang="fi-FI" sz="2000" dirty="0"/>
              <a:t> 13</a:t>
            </a:r>
            <a:endParaRPr lang="sv-FI" sz="2000" dirty="0"/>
          </a:p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28.8.2019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76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772"/>
            <a:ext cx="8229600" cy="857250"/>
          </a:xfrm>
        </p:spPr>
        <p:txBody>
          <a:bodyPr/>
          <a:lstStyle/>
          <a:p>
            <a:r>
              <a:rPr lang="sv-FI" dirty="0" err="1" smtClean="0"/>
              <a:t>Reminders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024336"/>
          </a:xfrm>
        </p:spPr>
        <p:txBody>
          <a:bodyPr/>
          <a:lstStyle/>
          <a:p>
            <a:r>
              <a:rPr lang="sv-FI" sz="2000" dirty="0" err="1"/>
              <a:t>Enroll</a:t>
            </a:r>
            <a:r>
              <a:rPr lang="sv-FI" sz="2000" dirty="0"/>
              <a:t> as present, deadline </a:t>
            </a:r>
            <a:r>
              <a:rPr lang="sv-FI" sz="2000" dirty="0" smtClean="0"/>
              <a:t>on </a:t>
            </a:r>
            <a:r>
              <a:rPr lang="sv-FI" sz="2000" dirty="0" err="1" smtClean="0"/>
              <a:t>Friday</a:t>
            </a:r>
            <a:r>
              <a:rPr lang="sv-FI" sz="2000" dirty="0" smtClean="0"/>
              <a:t> 30.8 </a:t>
            </a:r>
            <a:r>
              <a:rPr lang="sv-FI" sz="2000" dirty="0"/>
              <a:t>at 15.00</a:t>
            </a:r>
          </a:p>
          <a:p>
            <a:pPr marL="0" indent="0">
              <a:buNone/>
            </a:pPr>
            <a:r>
              <a:rPr lang="sv-FI" sz="2000" dirty="0">
                <a:hlinkClick r:id="rId2"/>
              </a:rPr>
              <a:t>https://www.abo.fi/en/study/already-in-2/information-for-new-degree-students-enrollment-as-presentabsent/</a:t>
            </a:r>
            <a:endParaRPr lang="sv-FI" sz="2000" dirty="0"/>
          </a:p>
          <a:p>
            <a:pPr marL="0" lvl="1" indent="0">
              <a:lnSpc>
                <a:spcPct val="90000"/>
              </a:lnSpc>
              <a:buNone/>
              <a:defRPr/>
            </a:pPr>
            <a:endParaRPr lang="sv-FI" sz="2000" dirty="0"/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v-FI" sz="2000" dirty="0" err="1"/>
              <a:t>Please</a:t>
            </a:r>
            <a:r>
              <a:rPr lang="sv-FI" sz="2000" dirty="0"/>
              <a:t> read </a:t>
            </a:r>
            <a:r>
              <a:rPr lang="sv-FI" sz="2000" dirty="0" err="1"/>
              <a:t>your</a:t>
            </a:r>
            <a:r>
              <a:rPr lang="sv-FI" sz="2000" dirty="0"/>
              <a:t> Åbo Akademi email </a:t>
            </a:r>
            <a:r>
              <a:rPr lang="sv-FI" sz="2000" dirty="0" err="1"/>
              <a:t>account</a:t>
            </a:r>
            <a:r>
              <a:rPr lang="sv-FI" sz="2000" dirty="0"/>
              <a:t> (@abo.fi) </a:t>
            </a:r>
            <a:r>
              <a:rPr lang="sv-FI" sz="2000" dirty="0" err="1"/>
              <a:t>regularly</a:t>
            </a:r>
            <a:r>
              <a:rPr lang="sv-FI" sz="2000" dirty="0"/>
              <a:t>!</a:t>
            </a:r>
          </a:p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769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CB2EA81-353A-4DA3-BEB5-EE5E3D25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F81D7EA-31B6-416C-B929-11994F83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611560" y="339502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20000"/>
              </a:lnSpc>
              <a:spcAft>
                <a:spcPts val="600"/>
              </a:spcAft>
            </a:pPr>
            <a:r>
              <a:rPr lang="sv-FI" sz="60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Good</a:t>
            </a:r>
            <a:r>
              <a:rPr lang="sv-FI" sz="6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sv-FI" sz="60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luck</a:t>
            </a:r>
            <a:r>
              <a:rPr lang="sv-FI" sz="60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sv-FI" sz="60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sv-FI" sz="6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with</a:t>
            </a:r>
            <a:r>
              <a:rPr lang="sv-FI" sz="60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sv-FI" sz="6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your</a:t>
            </a:r>
            <a:r>
              <a:rPr lang="sv-FI" sz="6000" dirty="0">
                <a:solidFill>
                  <a:prstClr val="black"/>
                </a:solidFill>
                <a:latin typeface="Century Gothic" panose="020B0502020202020204" pitchFamily="34" charset="0"/>
              </a:rPr>
              <a:t> studies!</a:t>
            </a:r>
          </a:p>
        </p:txBody>
      </p:sp>
    </p:spTree>
    <p:extLst>
      <p:ext uri="{BB962C8B-B14F-4D97-AF65-F5344CB8AC3E}">
        <p14:creationId xmlns:p14="http://schemas.microsoft.com/office/powerpoint/2010/main" val="88718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" y="1368825"/>
            <a:ext cx="3679498" cy="2858687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33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0E5AA-6422-46BC-B0FE-099B01F6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7505"/>
            <a:ext cx="8229600" cy="857250"/>
          </a:xfrm>
        </p:spPr>
        <p:txBody>
          <a:bodyPr/>
          <a:lstStyle/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Faculty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B46C87-B938-4618-B17F-1678F093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240360"/>
          </a:xfrm>
        </p:spPr>
        <p:txBody>
          <a:bodyPr/>
          <a:lstStyle/>
          <a:p>
            <a:r>
              <a:rPr lang="fi-FI" sz="2200" b="1" dirty="0" err="1" smtClean="0"/>
              <a:t>Faculty</a:t>
            </a:r>
            <a:r>
              <a:rPr lang="fi-FI" sz="2200" b="1" dirty="0" smtClean="0"/>
              <a:t> </a:t>
            </a:r>
            <a:r>
              <a:rPr lang="fi-FI" sz="2200" b="1" dirty="0" err="1"/>
              <a:t>council</a:t>
            </a:r>
            <a:r>
              <a:rPr lang="fi-FI" sz="2200" b="1" dirty="0"/>
              <a:t> </a:t>
            </a:r>
            <a:r>
              <a:rPr lang="fi-FI" sz="2200" dirty="0" smtClean="0"/>
              <a:t>(</a:t>
            </a:r>
            <a:r>
              <a:rPr lang="fi-FI" sz="2200" dirty="0" err="1" smtClean="0"/>
              <a:t>governing</a:t>
            </a:r>
            <a:r>
              <a:rPr lang="fi-FI" sz="2200" dirty="0" smtClean="0"/>
              <a:t> </a:t>
            </a:r>
            <a:r>
              <a:rPr lang="fi-FI" sz="2200" dirty="0" err="1" smtClean="0"/>
              <a:t>body</a:t>
            </a:r>
            <a:r>
              <a:rPr lang="fi-FI" sz="2200" dirty="0"/>
              <a:t>)</a:t>
            </a:r>
          </a:p>
          <a:p>
            <a:endParaRPr lang="fi-FI" sz="2200" b="1" dirty="0"/>
          </a:p>
          <a:p>
            <a:r>
              <a:rPr lang="fi-FI" sz="2200" b="1" dirty="0"/>
              <a:t>Dean</a:t>
            </a:r>
            <a:r>
              <a:rPr lang="fi-FI" sz="2200" dirty="0"/>
              <a:t> </a:t>
            </a:r>
            <a:r>
              <a:rPr lang="fi-FI" sz="2200" dirty="0" smtClean="0"/>
              <a:t>Patrik </a:t>
            </a:r>
            <a:r>
              <a:rPr lang="fi-FI" sz="2200" dirty="0" err="1" smtClean="0"/>
              <a:t>Henelius</a:t>
            </a:r>
            <a:r>
              <a:rPr lang="fi-FI" sz="2200" dirty="0" smtClean="0"/>
              <a:t> </a:t>
            </a:r>
            <a:r>
              <a:rPr lang="fi-FI" sz="2200" dirty="0"/>
              <a:t>(</a:t>
            </a:r>
            <a:r>
              <a:rPr lang="fi-FI" sz="2200" dirty="0" err="1"/>
              <a:t>chairs</a:t>
            </a:r>
            <a:r>
              <a:rPr lang="fi-FI" sz="2200" dirty="0"/>
              <a:t>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council</a:t>
            </a:r>
            <a:r>
              <a:rPr lang="fi-FI" sz="2200" dirty="0"/>
              <a:t>)</a:t>
            </a:r>
          </a:p>
          <a:p>
            <a:endParaRPr lang="fi-FI" sz="2200" dirty="0"/>
          </a:p>
          <a:p>
            <a:r>
              <a:rPr lang="fi-FI" sz="2200" dirty="0" err="1"/>
              <a:t>Faculty</a:t>
            </a:r>
            <a:r>
              <a:rPr lang="fi-FI" sz="2200" dirty="0"/>
              <a:t> Office</a:t>
            </a:r>
          </a:p>
          <a:p>
            <a:pPr lvl="1">
              <a:lnSpc>
                <a:spcPct val="80000"/>
              </a:lnSpc>
              <a:defRPr/>
            </a:pPr>
            <a:r>
              <a:rPr lang="fi-FI" sz="1800" dirty="0"/>
              <a:t>In </a:t>
            </a:r>
            <a:r>
              <a:rPr lang="fi-FI" sz="1800" dirty="0" err="1"/>
              <a:t>the</a:t>
            </a:r>
            <a:r>
              <a:rPr lang="fi-FI" sz="1800" dirty="0"/>
              <a:t> Axelia </a:t>
            </a:r>
            <a:r>
              <a:rPr lang="fi-FI" sz="1800" dirty="0" err="1"/>
              <a:t>building</a:t>
            </a:r>
            <a:r>
              <a:rPr lang="fi-FI" sz="1800" dirty="0"/>
              <a:t> (</a:t>
            </a:r>
            <a:r>
              <a:rPr lang="fi-FI" sz="1800" dirty="0" err="1"/>
              <a:t>third</a:t>
            </a:r>
            <a:r>
              <a:rPr lang="fi-FI" sz="1800" dirty="0"/>
              <a:t> </a:t>
            </a:r>
            <a:r>
              <a:rPr lang="fi-FI" sz="1800" dirty="0" err="1"/>
              <a:t>floor</a:t>
            </a:r>
            <a:r>
              <a:rPr lang="fi-FI" sz="1800" dirty="0"/>
              <a:t>), </a:t>
            </a:r>
            <a:r>
              <a:rPr lang="fi-FI" sz="1800" dirty="0" err="1"/>
              <a:t>Biskopsgatan</a:t>
            </a:r>
            <a:r>
              <a:rPr lang="fi-FI" sz="1800" dirty="0"/>
              <a:t> </a:t>
            </a:r>
            <a:r>
              <a:rPr lang="fi-FI" sz="1800" dirty="0" smtClean="0"/>
              <a:t>8</a:t>
            </a:r>
            <a:endParaRPr lang="fi-FI" sz="18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B2726A-9E67-42B6-AEED-1B22D736C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3135EB9-3257-4A85-97DD-41BC3C9C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10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5486"/>
            <a:ext cx="8229600" cy="1440160"/>
          </a:xfrm>
        </p:spPr>
        <p:txBody>
          <a:bodyPr>
            <a:normAutofit/>
          </a:bodyPr>
          <a:lstStyle/>
          <a:p>
            <a:r>
              <a:rPr lang="sv-FI" sz="3600" dirty="0" smtClean="0">
                <a:solidFill>
                  <a:srgbClr val="E4032E"/>
                </a:solidFill>
              </a:rPr>
              <a:t>Student </a:t>
            </a:r>
            <a:r>
              <a:rPr lang="sv-FI" sz="3600" dirty="0" err="1">
                <a:solidFill>
                  <a:srgbClr val="E4032E"/>
                </a:solidFill>
              </a:rPr>
              <a:t>affairs</a:t>
            </a:r>
            <a:r>
              <a:rPr lang="sv-FI" sz="3600" dirty="0">
                <a:solidFill>
                  <a:srgbClr val="E4032E"/>
                </a:solidFill>
              </a:rPr>
              <a:t> </a:t>
            </a:r>
            <a:r>
              <a:rPr lang="sv-FI" sz="3600" dirty="0" err="1" smtClean="0">
                <a:solidFill>
                  <a:srgbClr val="E4032E"/>
                </a:solidFill>
              </a:rPr>
              <a:t>personnel</a:t>
            </a:r>
            <a:r>
              <a:rPr lang="sv-FI" sz="3600" dirty="0" smtClean="0">
                <a:solidFill>
                  <a:srgbClr val="E4032E"/>
                </a:solidFill>
              </a:rPr>
              <a:t> at the </a:t>
            </a:r>
            <a:r>
              <a:rPr lang="sv-FI" sz="3600" dirty="0" err="1" smtClean="0">
                <a:solidFill>
                  <a:srgbClr val="E4032E"/>
                </a:solidFill>
              </a:rPr>
              <a:t>Faculty</a:t>
            </a:r>
            <a:r>
              <a:rPr lang="sv-FI" sz="3600" dirty="0">
                <a:solidFill>
                  <a:srgbClr val="E4032E"/>
                </a:solidFill>
              </a:rPr>
              <a:t> </a:t>
            </a:r>
            <a:r>
              <a:rPr lang="sv-FI" sz="3600" dirty="0" err="1" smtClean="0">
                <a:solidFill>
                  <a:srgbClr val="E4032E"/>
                </a:solidFill>
              </a:rPr>
              <a:t>office</a:t>
            </a:r>
            <a:endParaRPr lang="sv-FI" sz="3600" dirty="0">
              <a:solidFill>
                <a:srgbClr val="E403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595"/>
            <a:ext cx="8229600" cy="3693492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defRPr/>
            </a:pPr>
            <a:endParaRPr lang="fi-FI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fi-FI" sz="1600" b="1" dirty="0" err="1"/>
              <a:t>Study</a:t>
            </a:r>
            <a:r>
              <a:rPr lang="fi-FI" sz="1600" b="1" dirty="0"/>
              <a:t> </a:t>
            </a:r>
            <a:r>
              <a:rPr lang="fi-FI" sz="1600" b="1" dirty="0" err="1" smtClean="0"/>
              <a:t>Advisors</a:t>
            </a:r>
            <a:endParaRPr lang="fi-FI" sz="1600" b="1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fi-FI" sz="1600" dirty="0"/>
              <a:t>Simon Berg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fi-FI" sz="1600" dirty="0"/>
              <a:t>Jessica Lindroos 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fi-FI" sz="1600" dirty="0"/>
              <a:t>Kerstin </a:t>
            </a:r>
            <a:r>
              <a:rPr lang="fi-FI" sz="1600" dirty="0" smtClean="0"/>
              <a:t>Fagerström</a:t>
            </a:r>
            <a:endParaRPr lang="fi-FI" sz="1600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fi-FI" sz="1600" dirty="0" smtClean="0"/>
              <a:t>Jonas Sandberg (in Vasa) </a:t>
            </a:r>
            <a:br>
              <a:rPr lang="fi-FI" sz="1600" dirty="0" smtClean="0"/>
            </a:br>
            <a:endParaRPr lang="fi-FI" sz="1600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fi-FI" sz="1600" dirty="0">
                <a:hlinkClick r:id="rId2"/>
              </a:rPr>
              <a:t>fnt-studieradgivare@abo.fi</a:t>
            </a:r>
            <a:endParaRPr lang="fi-FI" sz="1600" dirty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fi-FI" sz="16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fi-FI" sz="1600" b="1" dirty="0" err="1"/>
              <a:t>Student</a:t>
            </a:r>
            <a:r>
              <a:rPr lang="fi-FI" sz="1600" b="1" dirty="0"/>
              <a:t> </a:t>
            </a:r>
            <a:r>
              <a:rPr lang="fi-FI" sz="1600" b="1" dirty="0" err="1"/>
              <a:t>Affairs</a:t>
            </a:r>
            <a:r>
              <a:rPr lang="fi-FI" sz="1600" b="1" dirty="0"/>
              <a:t> </a:t>
            </a:r>
            <a:r>
              <a:rPr lang="fi-FI" sz="1600" b="1" dirty="0" err="1" smtClean="0"/>
              <a:t>Officers</a:t>
            </a:r>
            <a:endParaRPr lang="fi-FI" sz="1600" b="1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fi-FI" sz="1600" dirty="0"/>
              <a:t>Mary-Ann </a:t>
            </a:r>
            <a:r>
              <a:rPr lang="fi-FI" sz="1600" dirty="0" err="1"/>
              <a:t>Hamberg</a:t>
            </a:r>
            <a:r>
              <a:rPr lang="fi-FI" sz="1600" dirty="0"/>
              <a:t>-Ahola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fi-FI" sz="1600" dirty="0"/>
              <a:t>Maria </a:t>
            </a:r>
            <a:r>
              <a:rPr lang="fi-FI" sz="1600" dirty="0" err="1"/>
              <a:t>Hertell</a:t>
            </a:r>
            <a:r>
              <a:rPr lang="fi-FI" sz="1600" dirty="0"/>
              <a:t>-Jalava</a:t>
            </a:r>
          </a:p>
          <a:p>
            <a:pPr lvl="1">
              <a:lnSpc>
                <a:spcPct val="80000"/>
              </a:lnSpc>
              <a:defRPr/>
            </a:pPr>
            <a:endParaRPr lang="fi-FI" sz="16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fi-FI" sz="1600" b="1" dirty="0" err="1"/>
              <a:t>Academic</a:t>
            </a:r>
            <a:r>
              <a:rPr lang="fi-FI" sz="1600" b="1" dirty="0"/>
              <a:t> </a:t>
            </a:r>
            <a:r>
              <a:rPr lang="fi-FI" sz="1600" b="1" dirty="0" err="1"/>
              <a:t>Affairs</a:t>
            </a:r>
            <a:r>
              <a:rPr lang="fi-FI" sz="1600" b="1" dirty="0"/>
              <a:t> </a:t>
            </a:r>
            <a:r>
              <a:rPr lang="fi-FI" sz="1600" b="1" dirty="0" err="1" smtClean="0"/>
              <a:t>coordinator</a:t>
            </a:r>
            <a:endParaRPr lang="fi-FI" sz="1600" b="1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fi-FI" sz="1600" dirty="0"/>
              <a:t>Heidi Karlsson</a:t>
            </a:r>
          </a:p>
          <a:p>
            <a:endParaRPr lang="sv-FI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4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8229600" cy="857250"/>
          </a:xfrm>
        </p:spPr>
        <p:txBody>
          <a:bodyPr/>
          <a:lstStyle/>
          <a:p>
            <a:r>
              <a:rPr lang="sv-FI" dirty="0" err="1" smtClean="0"/>
              <a:t>Master’s</a:t>
            </a:r>
            <a:r>
              <a:rPr lang="sv-FI" dirty="0" smtClean="0"/>
              <a:t> </a:t>
            </a:r>
            <a:r>
              <a:rPr lang="sv-FI" dirty="0" err="1" smtClean="0"/>
              <a:t>programmes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621"/>
            <a:ext cx="8229600" cy="3347641"/>
          </a:xfrm>
        </p:spPr>
        <p:txBody>
          <a:bodyPr>
            <a:normAutofit fontScale="92500"/>
          </a:bodyPr>
          <a:lstStyle/>
          <a:p>
            <a:r>
              <a:rPr lang="sv-FI" altLang="sv-FI" sz="2000" dirty="0" err="1"/>
              <a:t>Master’s</a:t>
            </a:r>
            <a:r>
              <a:rPr lang="sv-FI" altLang="sv-FI" sz="2000" dirty="0"/>
              <a:t> </a:t>
            </a:r>
            <a:r>
              <a:rPr lang="sv-FI" altLang="sv-FI" sz="2000" dirty="0" err="1"/>
              <a:t>Degree</a:t>
            </a:r>
            <a:r>
              <a:rPr lang="sv-FI" altLang="sv-FI" sz="2000" dirty="0"/>
              <a:t> </a:t>
            </a:r>
            <a:r>
              <a:rPr lang="sv-FI" altLang="sv-FI" sz="2000" dirty="0" err="1"/>
              <a:t>Programme</a:t>
            </a:r>
            <a:r>
              <a:rPr lang="sv-FI" altLang="sv-FI" sz="2000" dirty="0"/>
              <a:t> in </a:t>
            </a:r>
            <a:r>
              <a:rPr lang="sv-FI" sz="2000" dirty="0" err="1" smtClean="0"/>
              <a:t>Sustainable</a:t>
            </a:r>
            <a:r>
              <a:rPr lang="sv-FI" sz="2000" dirty="0" smtClean="0"/>
              <a:t> </a:t>
            </a:r>
            <a:r>
              <a:rPr lang="sv-FI" sz="2000" dirty="0" err="1" smtClean="0"/>
              <a:t>Chemical</a:t>
            </a:r>
            <a:r>
              <a:rPr lang="sv-FI" sz="2000" dirty="0" smtClean="0"/>
              <a:t> and Process </a:t>
            </a:r>
            <a:r>
              <a:rPr lang="sv-FI" sz="2000" dirty="0" err="1" smtClean="0"/>
              <a:t>Engineering</a:t>
            </a:r>
            <a:endParaRPr lang="sv-FI" sz="2000" dirty="0" smtClean="0"/>
          </a:p>
          <a:p>
            <a:r>
              <a:rPr lang="sv-FI" sz="2000" dirty="0" smtClean="0"/>
              <a:t>Double </a:t>
            </a:r>
            <a:r>
              <a:rPr lang="sv-FI" sz="2000" dirty="0" err="1" smtClean="0"/>
              <a:t>degree</a:t>
            </a:r>
            <a:r>
              <a:rPr lang="sv-FI" sz="2000" dirty="0" smtClean="0"/>
              <a:t> </a:t>
            </a:r>
            <a:r>
              <a:rPr lang="fi-FI" sz="2000" dirty="0" err="1"/>
              <a:t>programme</a:t>
            </a:r>
            <a:r>
              <a:rPr lang="fi-FI" sz="2000" dirty="0"/>
              <a:t> </a:t>
            </a:r>
            <a:r>
              <a:rPr lang="fi-FI" sz="2000" dirty="0" err="1"/>
              <a:t>Exellence</a:t>
            </a:r>
            <a:r>
              <a:rPr lang="fi-FI" sz="2000" dirty="0"/>
              <a:t> in </a:t>
            </a:r>
            <a:r>
              <a:rPr lang="fi-FI" sz="2000" dirty="0" err="1"/>
              <a:t>Analytical</a:t>
            </a:r>
            <a:r>
              <a:rPr lang="fi-FI" sz="2000" dirty="0"/>
              <a:t> </a:t>
            </a:r>
            <a:r>
              <a:rPr lang="fi-FI" sz="2000" dirty="0" err="1"/>
              <a:t>Chemistry</a:t>
            </a:r>
            <a:r>
              <a:rPr lang="fi-FI" sz="2000" dirty="0"/>
              <a:t> (</a:t>
            </a:r>
            <a:r>
              <a:rPr lang="fi-FI" sz="2000" dirty="0" smtClean="0"/>
              <a:t>EACH)</a:t>
            </a:r>
            <a:br>
              <a:rPr lang="fi-FI" sz="2000" dirty="0" smtClean="0"/>
            </a:br>
            <a:endParaRPr lang="fi-FI" sz="2000" dirty="0" smtClean="0"/>
          </a:p>
          <a:p>
            <a:pPr marL="0" indent="0">
              <a:buNone/>
            </a:pPr>
            <a:r>
              <a:rPr lang="sv-FI" altLang="sv-FI" sz="2000" b="1" dirty="0" err="1" smtClean="0"/>
              <a:t>Other</a:t>
            </a:r>
            <a:r>
              <a:rPr lang="sv-FI" altLang="sv-FI" sz="2000" b="1" dirty="0" smtClean="0"/>
              <a:t> </a:t>
            </a:r>
            <a:r>
              <a:rPr lang="sv-FI" altLang="sv-FI" sz="2000" b="1" dirty="0" err="1"/>
              <a:t>master’s</a:t>
            </a:r>
            <a:r>
              <a:rPr lang="sv-FI" altLang="sv-FI" sz="2000" b="1" dirty="0"/>
              <a:t> </a:t>
            </a:r>
            <a:r>
              <a:rPr lang="sv-FI" altLang="sv-FI" sz="2000" b="1" dirty="0" err="1"/>
              <a:t>degree</a:t>
            </a:r>
            <a:r>
              <a:rPr lang="sv-FI" altLang="sv-FI" sz="2000" b="1" dirty="0"/>
              <a:t> </a:t>
            </a:r>
            <a:r>
              <a:rPr lang="sv-FI" altLang="sv-FI" sz="2000" b="1" dirty="0" err="1"/>
              <a:t>programmes</a:t>
            </a:r>
            <a:r>
              <a:rPr lang="sv-FI" altLang="sv-FI" sz="2000" b="1" dirty="0"/>
              <a:t> at the </a:t>
            </a:r>
            <a:r>
              <a:rPr lang="sv-FI" altLang="sv-FI" sz="2000" b="1" dirty="0" err="1" smtClean="0"/>
              <a:t>Faculty</a:t>
            </a:r>
            <a:endParaRPr lang="sv-FI" altLang="sv-FI" sz="2000" b="1" dirty="0"/>
          </a:p>
          <a:p>
            <a:r>
              <a:rPr lang="sv-FI" altLang="sv-FI" sz="2000" dirty="0" smtClean="0"/>
              <a:t>IT: </a:t>
            </a:r>
            <a:r>
              <a:rPr lang="sv-FI" altLang="sv-FI" sz="2000" dirty="0" err="1" smtClean="0"/>
              <a:t>Master’s</a:t>
            </a:r>
            <a:r>
              <a:rPr lang="sv-FI" altLang="sv-FI" sz="2000" dirty="0" smtClean="0"/>
              <a:t> </a:t>
            </a:r>
            <a:r>
              <a:rPr lang="sv-FI" altLang="sv-FI" sz="2000" dirty="0" err="1"/>
              <a:t>Degree</a:t>
            </a:r>
            <a:r>
              <a:rPr lang="sv-FI" altLang="sv-FI" sz="2000" dirty="0"/>
              <a:t> </a:t>
            </a:r>
            <a:r>
              <a:rPr lang="sv-FI" altLang="sv-FI" sz="2000" dirty="0" err="1"/>
              <a:t>Programme</a:t>
            </a:r>
            <a:r>
              <a:rPr lang="sv-FI" altLang="sv-FI" sz="2000" dirty="0"/>
              <a:t> in Information </a:t>
            </a:r>
            <a:r>
              <a:rPr lang="sv-FI" altLang="sv-FI" sz="2000" dirty="0" err="1"/>
              <a:t>Technology</a:t>
            </a:r>
            <a:r>
              <a:rPr lang="sv-FI" altLang="sv-FI" sz="2000" dirty="0"/>
              <a:t> </a:t>
            </a:r>
            <a:r>
              <a:rPr lang="sv-FI" altLang="sv-FI" sz="2000" dirty="0" smtClean="0"/>
              <a:t>+ </a:t>
            </a:r>
            <a:r>
              <a:rPr lang="sv-FI" altLang="sv-FI" sz="2000" dirty="0" err="1" smtClean="0"/>
              <a:t>three</a:t>
            </a:r>
            <a:r>
              <a:rPr lang="sv-FI" altLang="sv-FI" sz="2000" dirty="0" smtClean="0"/>
              <a:t> double </a:t>
            </a:r>
            <a:r>
              <a:rPr lang="sv-FI" altLang="sv-FI" sz="2000" dirty="0" err="1" smtClean="0"/>
              <a:t>degree</a:t>
            </a:r>
            <a:r>
              <a:rPr lang="sv-FI" altLang="sv-FI" sz="2000" dirty="0" smtClean="0"/>
              <a:t> </a:t>
            </a:r>
            <a:r>
              <a:rPr lang="sv-FI" altLang="sv-FI" sz="2000" dirty="0" err="1" smtClean="0"/>
              <a:t>programmes</a:t>
            </a:r>
            <a:r>
              <a:rPr lang="sv-FI" altLang="sv-FI" sz="2000" dirty="0" smtClean="0"/>
              <a:t> (ESIGELEC, INSA Rennes and NISS)</a:t>
            </a:r>
            <a:endParaRPr lang="sv-FI" altLang="sv-FI" sz="2000" dirty="0"/>
          </a:p>
          <a:p>
            <a:r>
              <a:rPr lang="sv-FI" altLang="sv-FI" sz="2000" dirty="0" smtClean="0"/>
              <a:t>Biosciences: </a:t>
            </a:r>
            <a:r>
              <a:rPr lang="sv-FI" altLang="sv-FI" sz="2000" dirty="0" err="1" smtClean="0"/>
              <a:t>Master’s</a:t>
            </a:r>
            <a:r>
              <a:rPr lang="sv-FI" altLang="sv-FI" sz="2000" dirty="0" smtClean="0"/>
              <a:t> </a:t>
            </a:r>
            <a:r>
              <a:rPr lang="sv-FI" altLang="sv-FI" sz="2000" dirty="0" err="1"/>
              <a:t>degree</a:t>
            </a:r>
            <a:r>
              <a:rPr lang="sv-FI" altLang="sv-FI" sz="2000" dirty="0"/>
              <a:t> </a:t>
            </a:r>
            <a:r>
              <a:rPr lang="sv-FI" altLang="sv-FI" sz="2000" dirty="0" err="1"/>
              <a:t>programme</a:t>
            </a:r>
            <a:r>
              <a:rPr lang="sv-FI" altLang="sv-FI" sz="2000" dirty="0"/>
              <a:t> in </a:t>
            </a:r>
            <a:r>
              <a:rPr lang="sv-FI" altLang="sv-FI" sz="2000" dirty="0" err="1"/>
              <a:t>Biomedical</a:t>
            </a:r>
            <a:r>
              <a:rPr lang="sv-FI" altLang="sv-FI" sz="2000" dirty="0"/>
              <a:t> </a:t>
            </a:r>
            <a:r>
              <a:rPr lang="sv-FI" altLang="sv-FI" sz="2000" dirty="0" err="1"/>
              <a:t>Imaging</a:t>
            </a:r>
            <a:r>
              <a:rPr lang="sv-FI" altLang="sv-FI" sz="2000" dirty="0"/>
              <a:t> </a:t>
            </a:r>
          </a:p>
          <a:p>
            <a:endParaRPr lang="fi-FI" dirty="0"/>
          </a:p>
          <a:p>
            <a:endParaRPr lang="sv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458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7495"/>
            <a:ext cx="8229600" cy="1008112"/>
          </a:xfrm>
        </p:spPr>
        <p:txBody>
          <a:bodyPr>
            <a:normAutofit/>
          </a:bodyPr>
          <a:lstStyle/>
          <a:p>
            <a:r>
              <a:rPr lang="sv-FI" dirty="0" smtClean="0"/>
              <a:t>Major </a:t>
            </a:r>
            <a:r>
              <a:rPr lang="sv-FI" dirty="0" err="1" smtClean="0"/>
              <a:t>subjects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82887"/>
            <a:ext cx="8229600" cy="33843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GB" sz="2000" dirty="0"/>
              <a:t>The Master’s degree Programme in </a:t>
            </a:r>
            <a:r>
              <a:rPr lang="en-GB" sz="2000" dirty="0" smtClean="0"/>
              <a:t>Sustainable Chemical</a:t>
            </a:r>
          </a:p>
          <a:p>
            <a:pPr>
              <a:lnSpc>
                <a:spcPct val="80000"/>
              </a:lnSpc>
              <a:buNone/>
            </a:pPr>
            <a:r>
              <a:rPr lang="en-GB" sz="2000" dirty="0" smtClean="0"/>
              <a:t>And Process </a:t>
            </a:r>
            <a:r>
              <a:rPr lang="en-GB" sz="2000" dirty="0"/>
              <a:t>Engineering has three major subjects</a:t>
            </a:r>
            <a:r>
              <a:rPr lang="en-GB" sz="2000" dirty="0" smtClean="0"/>
              <a:t>:</a:t>
            </a:r>
          </a:p>
          <a:p>
            <a:pPr>
              <a:lnSpc>
                <a:spcPct val="80000"/>
              </a:lnSpc>
              <a:buNone/>
            </a:pPr>
            <a:endParaRPr lang="en-GB" dirty="0"/>
          </a:p>
          <a:p>
            <a:pPr>
              <a:lnSpc>
                <a:spcPct val="80000"/>
              </a:lnSpc>
            </a:pPr>
            <a:r>
              <a:rPr lang="en-GB" sz="2000" dirty="0"/>
              <a:t>Process </a:t>
            </a:r>
            <a:r>
              <a:rPr lang="en-GB" sz="2000" dirty="0" smtClean="0"/>
              <a:t>Chemistry  </a:t>
            </a: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000" dirty="0" smtClean="0"/>
              <a:t>Process </a:t>
            </a:r>
            <a:r>
              <a:rPr lang="en-GB" sz="2000" dirty="0"/>
              <a:t>S</a:t>
            </a:r>
            <a:r>
              <a:rPr lang="en-GB" sz="2000" dirty="0" smtClean="0"/>
              <a:t>ystems </a:t>
            </a:r>
            <a:r>
              <a:rPr lang="en-GB" sz="2000" dirty="0"/>
              <a:t>E</a:t>
            </a:r>
            <a:r>
              <a:rPr lang="en-GB" sz="2000" dirty="0" smtClean="0"/>
              <a:t>ngineering </a:t>
            </a: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000" dirty="0"/>
              <a:t>Natural </a:t>
            </a:r>
            <a:r>
              <a:rPr lang="en-GB" sz="2000"/>
              <a:t>Materials </a:t>
            </a:r>
            <a:r>
              <a:rPr lang="en-GB" sz="2000" smtClean="0"/>
              <a:t>Technology</a:t>
            </a:r>
            <a:r>
              <a:rPr lang="en-GB" dirty="0">
                <a:latin typeface="Minion Pro" panose="02040503050201020203" pitchFamily="18" charset="0"/>
              </a:rPr>
              <a:t>	 </a:t>
            </a:r>
          </a:p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857250"/>
          </a:xfrm>
        </p:spPr>
        <p:txBody>
          <a:bodyPr/>
          <a:lstStyle/>
          <a:p>
            <a:r>
              <a:rPr lang="sv-FI" dirty="0" smtClean="0"/>
              <a:t>Credits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398"/>
            <a:ext cx="8229600" cy="3214568"/>
          </a:xfrm>
        </p:spPr>
        <p:txBody>
          <a:bodyPr/>
          <a:lstStyle/>
          <a:p>
            <a:r>
              <a:rPr lang="sv-FI" altLang="sv-FI" sz="2000" dirty="0"/>
              <a:t>All </a:t>
            </a:r>
            <a:r>
              <a:rPr lang="sv-FI" altLang="sv-FI" sz="2000" dirty="0" err="1"/>
              <a:t>courses</a:t>
            </a:r>
            <a:r>
              <a:rPr lang="sv-FI" altLang="sv-FI" sz="2000" dirty="0"/>
              <a:t> </a:t>
            </a:r>
            <a:r>
              <a:rPr lang="sv-FI" altLang="sv-FI" sz="2000" dirty="0" err="1"/>
              <a:t>are</a:t>
            </a:r>
            <a:r>
              <a:rPr lang="sv-FI" altLang="sv-FI" sz="2000" dirty="0"/>
              <a:t> </a:t>
            </a:r>
            <a:r>
              <a:rPr lang="sv-FI" altLang="sv-FI" sz="2000" dirty="0" err="1"/>
              <a:t>measured</a:t>
            </a:r>
            <a:r>
              <a:rPr lang="sv-FI" altLang="sv-FI" sz="2000" dirty="0"/>
              <a:t> in </a:t>
            </a:r>
            <a:r>
              <a:rPr lang="sv-FI" altLang="sv-FI" sz="2000" dirty="0" err="1"/>
              <a:t>credits</a:t>
            </a:r>
            <a:r>
              <a:rPr lang="sv-FI" altLang="sv-FI" sz="2000" dirty="0"/>
              <a:t> (</a:t>
            </a:r>
            <a:r>
              <a:rPr lang="sv-FI" altLang="sv-FI" sz="2000" dirty="0" err="1"/>
              <a:t>study</a:t>
            </a:r>
            <a:r>
              <a:rPr lang="sv-FI" altLang="sv-FI" sz="2000" dirty="0"/>
              <a:t> </a:t>
            </a:r>
            <a:r>
              <a:rPr lang="sv-FI" altLang="sv-FI" sz="2000" dirty="0" err="1"/>
              <a:t>points</a:t>
            </a:r>
            <a:r>
              <a:rPr lang="sv-FI" altLang="sv-FI" sz="2000" dirty="0"/>
              <a:t>, ”sp”)</a:t>
            </a:r>
          </a:p>
          <a:p>
            <a:endParaRPr lang="sv-FI" altLang="sv-FI" sz="2000" dirty="0"/>
          </a:p>
          <a:p>
            <a:r>
              <a:rPr lang="sv-FI" altLang="sv-FI" sz="2000" dirty="0"/>
              <a:t>A </a:t>
            </a:r>
            <a:r>
              <a:rPr lang="sv-FI" altLang="sv-FI" sz="2000" dirty="0" err="1"/>
              <a:t>credit</a:t>
            </a:r>
            <a:r>
              <a:rPr lang="sv-FI" altLang="sv-FI" sz="2000" dirty="0"/>
              <a:t> </a:t>
            </a:r>
            <a:r>
              <a:rPr lang="sv-FI" altLang="sv-FI" sz="2000" dirty="0" err="1"/>
              <a:t>unit</a:t>
            </a:r>
            <a:r>
              <a:rPr lang="sv-FI" altLang="sv-FI" sz="2000" dirty="0"/>
              <a:t> </a:t>
            </a:r>
            <a:r>
              <a:rPr lang="sv-FI" altLang="sv-FI" sz="2000" dirty="0" err="1"/>
              <a:t>corresponds</a:t>
            </a:r>
            <a:r>
              <a:rPr lang="sv-FI" altLang="sv-FI" sz="2000" dirty="0"/>
              <a:t> to the </a:t>
            </a:r>
            <a:r>
              <a:rPr lang="sv-FI" altLang="sv-FI" sz="2000" dirty="0" err="1"/>
              <a:t>European</a:t>
            </a:r>
            <a:r>
              <a:rPr lang="sv-FI" altLang="sv-FI" sz="2000" dirty="0"/>
              <a:t> Credit Transfer System (ECTS)</a:t>
            </a:r>
          </a:p>
          <a:p>
            <a:endParaRPr lang="sv-FI" altLang="sv-FI" sz="2000" dirty="0"/>
          </a:p>
          <a:p>
            <a:r>
              <a:rPr lang="sv-FI" altLang="sv-FI" sz="2000" dirty="0"/>
              <a:t>A full </a:t>
            </a:r>
            <a:r>
              <a:rPr lang="sv-FI" altLang="sv-FI" sz="2000" dirty="0" err="1"/>
              <a:t>time</a:t>
            </a:r>
            <a:r>
              <a:rPr lang="sv-FI" altLang="sv-FI" sz="2000" dirty="0"/>
              <a:t> </a:t>
            </a:r>
            <a:r>
              <a:rPr lang="sv-FI" altLang="sv-FI" sz="2000" dirty="0" err="1"/>
              <a:t>study</a:t>
            </a:r>
            <a:r>
              <a:rPr lang="sv-FI" altLang="sv-FI" sz="2000" dirty="0"/>
              <a:t> </a:t>
            </a:r>
            <a:r>
              <a:rPr lang="sv-FI" altLang="sv-FI" sz="2000" dirty="0" err="1"/>
              <a:t>load</a:t>
            </a:r>
            <a:r>
              <a:rPr lang="sv-FI" altLang="sv-FI" sz="2000" dirty="0"/>
              <a:t> for an </a:t>
            </a:r>
            <a:r>
              <a:rPr lang="sv-FI" altLang="sv-FI" sz="2000" dirty="0" err="1"/>
              <a:t>academic</a:t>
            </a:r>
            <a:r>
              <a:rPr lang="sv-FI" altLang="sv-FI" sz="2000" dirty="0"/>
              <a:t> </a:t>
            </a:r>
            <a:r>
              <a:rPr lang="sv-FI" altLang="sv-FI" sz="2000" dirty="0" err="1"/>
              <a:t>year</a:t>
            </a:r>
            <a:r>
              <a:rPr lang="sv-FI" altLang="sv-FI" sz="2000" dirty="0"/>
              <a:t> is 60 </a:t>
            </a:r>
            <a:r>
              <a:rPr lang="sv-FI" altLang="sv-FI" sz="2000" dirty="0" err="1"/>
              <a:t>credits</a:t>
            </a:r>
            <a:r>
              <a:rPr lang="sv-FI" altLang="sv-FI" sz="2000" dirty="0"/>
              <a:t> (the </a:t>
            </a:r>
            <a:r>
              <a:rPr lang="sv-FI" altLang="sv-FI" sz="2000" dirty="0" err="1"/>
              <a:t>master’s</a:t>
            </a:r>
            <a:r>
              <a:rPr lang="sv-FI" altLang="sv-FI" sz="2000" dirty="0"/>
              <a:t> </a:t>
            </a:r>
            <a:r>
              <a:rPr lang="sv-FI" altLang="sv-FI" sz="2000" dirty="0" err="1"/>
              <a:t>degree</a:t>
            </a:r>
            <a:r>
              <a:rPr lang="sv-FI" altLang="sv-FI" sz="2000" dirty="0"/>
              <a:t>, </a:t>
            </a:r>
            <a:r>
              <a:rPr lang="sv-FI" altLang="sv-FI" sz="2000" dirty="0" err="1"/>
              <a:t>which</a:t>
            </a:r>
            <a:r>
              <a:rPr lang="sv-FI" altLang="sv-FI" sz="2000" dirty="0"/>
              <a:t> is 120 </a:t>
            </a:r>
            <a:r>
              <a:rPr lang="sv-FI" altLang="sv-FI" sz="2000" dirty="0" err="1"/>
              <a:t>cr</a:t>
            </a:r>
            <a:r>
              <a:rPr lang="sv-FI" altLang="sv-FI" sz="2000" dirty="0"/>
              <a:t>, </a:t>
            </a:r>
            <a:r>
              <a:rPr lang="sv-FI" altLang="sv-FI" sz="2000" dirty="0" err="1"/>
              <a:t>can</a:t>
            </a:r>
            <a:r>
              <a:rPr lang="sv-FI" altLang="sv-FI" sz="2000" dirty="0"/>
              <a:t> be </a:t>
            </a:r>
            <a:r>
              <a:rPr lang="sv-FI" altLang="sv-FI" sz="2000" dirty="0" err="1"/>
              <a:t>completed</a:t>
            </a:r>
            <a:r>
              <a:rPr lang="sv-FI" altLang="sv-FI" sz="2000" dirty="0"/>
              <a:t> in </a:t>
            </a:r>
            <a:r>
              <a:rPr lang="sv-FI" altLang="sv-FI" sz="2000" dirty="0" err="1"/>
              <a:t>two</a:t>
            </a:r>
            <a:r>
              <a:rPr lang="sv-FI" altLang="sv-FI" sz="2000" dirty="0"/>
              <a:t> </a:t>
            </a:r>
            <a:r>
              <a:rPr lang="sv-FI" altLang="sv-FI" sz="2000" dirty="0" err="1"/>
              <a:t>years</a:t>
            </a:r>
            <a:r>
              <a:rPr lang="sv-FI" altLang="sv-FI" sz="2000" dirty="0"/>
              <a:t>)</a:t>
            </a:r>
            <a:endParaRPr lang="en-US" altLang="sv-FI" sz="2000" dirty="0"/>
          </a:p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27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7044"/>
            <a:ext cx="8229600" cy="1356882"/>
          </a:xfrm>
        </p:spPr>
        <p:txBody>
          <a:bodyPr>
            <a:normAutofit fontScale="90000"/>
          </a:bodyPr>
          <a:lstStyle/>
          <a:p>
            <a:r>
              <a:rPr lang="sv-FI" altLang="sv-FI" dirty="0" err="1">
                <a:solidFill>
                  <a:srgbClr val="E4032E"/>
                </a:solidFill>
              </a:rPr>
              <a:t>Academic</a:t>
            </a:r>
            <a:r>
              <a:rPr lang="sv-FI" altLang="sv-FI" dirty="0">
                <a:solidFill>
                  <a:srgbClr val="E4032E"/>
                </a:solidFill>
              </a:rPr>
              <a:t> </a:t>
            </a:r>
            <a:r>
              <a:rPr lang="sv-FI" altLang="sv-FI" dirty="0" err="1">
                <a:solidFill>
                  <a:srgbClr val="E4032E"/>
                </a:solidFill>
              </a:rPr>
              <a:t>year</a:t>
            </a:r>
            <a:r>
              <a:rPr lang="sv-FI" altLang="sv-FI" dirty="0">
                <a:solidFill>
                  <a:srgbClr val="E4032E"/>
                </a:solidFill>
              </a:rPr>
              <a:t>, semesters, periods</a:t>
            </a:r>
            <a:endParaRPr lang="sv-FI" dirty="0">
              <a:solidFill>
                <a:srgbClr val="E403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00" y="1612105"/>
            <a:ext cx="8229600" cy="3126979"/>
          </a:xfrm>
        </p:spPr>
        <p:txBody>
          <a:bodyPr>
            <a:normAutofit lnSpcReduction="10000"/>
          </a:bodyPr>
          <a:lstStyle/>
          <a:p>
            <a:r>
              <a:rPr lang="sv-FI" altLang="sv-FI" sz="2000" dirty="0"/>
              <a:t>The </a:t>
            </a:r>
            <a:r>
              <a:rPr lang="sv-FI" altLang="sv-FI" sz="2000" b="1" dirty="0" err="1"/>
              <a:t>Academic</a:t>
            </a:r>
            <a:r>
              <a:rPr lang="sv-FI" altLang="sv-FI" sz="2000" b="1" dirty="0"/>
              <a:t> </a:t>
            </a:r>
            <a:r>
              <a:rPr lang="sv-FI" altLang="sv-FI" sz="2000" b="1" dirty="0" err="1"/>
              <a:t>year</a:t>
            </a:r>
            <a:r>
              <a:rPr lang="sv-FI" altLang="sv-FI" sz="2000" b="1" dirty="0"/>
              <a:t> </a:t>
            </a:r>
            <a:r>
              <a:rPr lang="sv-FI" altLang="sv-FI" sz="2000" dirty="0"/>
              <a:t>starts 1.8 and </a:t>
            </a:r>
            <a:r>
              <a:rPr lang="sv-FI" altLang="sv-FI" sz="2000" dirty="0" err="1"/>
              <a:t>ends</a:t>
            </a:r>
            <a:r>
              <a:rPr lang="sv-FI" altLang="sv-FI" sz="2000" dirty="0"/>
              <a:t> </a:t>
            </a:r>
            <a:r>
              <a:rPr lang="sv-FI" altLang="sv-FI" sz="2000" dirty="0" smtClean="0"/>
              <a:t>31.7</a:t>
            </a:r>
            <a:br>
              <a:rPr lang="sv-FI" altLang="sv-FI" sz="2000" dirty="0" smtClean="0"/>
            </a:br>
            <a:endParaRPr lang="sv-FI" altLang="sv-FI" sz="2000" dirty="0"/>
          </a:p>
          <a:p>
            <a:r>
              <a:rPr lang="sv-FI" altLang="sv-FI" sz="2000" dirty="0"/>
              <a:t>The </a:t>
            </a:r>
            <a:r>
              <a:rPr lang="sv-FI" altLang="sv-FI" sz="2000" dirty="0" err="1"/>
              <a:t>Academic</a:t>
            </a:r>
            <a:r>
              <a:rPr lang="sv-FI" altLang="sv-FI" sz="2000" dirty="0"/>
              <a:t> </a:t>
            </a:r>
            <a:r>
              <a:rPr lang="sv-FI" altLang="sv-FI" sz="2000" dirty="0" err="1"/>
              <a:t>year</a:t>
            </a:r>
            <a:r>
              <a:rPr lang="sv-FI" altLang="sv-FI" sz="2000" dirty="0"/>
              <a:t> is </a:t>
            </a:r>
            <a:r>
              <a:rPr lang="sv-FI" altLang="sv-FI" sz="2000" dirty="0" err="1"/>
              <a:t>divided</a:t>
            </a:r>
            <a:r>
              <a:rPr lang="sv-FI" altLang="sv-FI" sz="2000" dirty="0"/>
              <a:t> </a:t>
            </a:r>
            <a:r>
              <a:rPr lang="sv-FI" altLang="sv-FI" sz="2000" dirty="0" err="1"/>
              <a:t>into</a:t>
            </a:r>
            <a:r>
              <a:rPr lang="sv-FI" altLang="sv-FI" sz="2000" dirty="0"/>
              <a:t> </a:t>
            </a:r>
            <a:r>
              <a:rPr lang="sv-FI" altLang="sv-FI" sz="2000" b="1" dirty="0" err="1"/>
              <a:t>two</a:t>
            </a:r>
            <a:r>
              <a:rPr lang="sv-FI" altLang="sv-FI" sz="2000" b="1" dirty="0"/>
              <a:t> semesters: </a:t>
            </a:r>
            <a:r>
              <a:rPr lang="sv-FI" altLang="sv-FI" sz="2000" b="1" dirty="0" err="1"/>
              <a:t>autumn</a:t>
            </a:r>
            <a:r>
              <a:rPr lang="sv-FI" altLang="sv-FI" sz="2000" b="1" dirty="0"/>
              <a:t> and spring</a:t>
            </a:r>
            <a:r>
              <a:rPr lang="sv-FI" altLang="sv-FI" sz="2000" dirty="0"/>
              <a:t> and </a:t>
            </a:r>
            <a:r>
              <a:rPr lang="sv-FI" altLang="sv-FI" sz="2000" dirty="0" err="1"/>
              <a:t>four</a:t>
            </a:r>
            <a:r>
              <a:rPr lang="sv-FI" altLang="sv-FI" sz="2000" dirty="0"/>
              <a:t> periods, </a:t>
            </a:r>
            <a:r>
              <a:rPr lang="sv-FI" altLang="sv-FI" sz="2000" dirty="0" err="1"/>
              <a:t>two</a:t>
            </a:r>
            <a:r>
              <a:rPr lang="sv-FI" altLang="sv-FI" sz="2000" dirty="0"/>
              <a:t> in </a:t>
            </a:r>
            <a:r>
              <a:rPr lang="sv-FI" altLang="sv-FI" sz="2000" dirty="0" err="1"/>
              <a:t>each</a:t>
            </a:r>
            <a:r>
              <a:rPr lang="sv-FI" altLang="sv-FI" sz="2000" dirty="0"/>
              <a:t> semester</a:t>
            </a:r>
            <a:r>
              <a:rPr lang="sv-FI" altLang="sv-FI" sz="2000" dirty="0" smtClean="0"/>
              <a:t>:</a:t>
            </a:r>
            <a:br>
              <a:rPr lang="sv-FI" altLang="sv-FI" sz="2000" dirty="0" smtClean="0"/>
            </a:br>
            <a:endParaRPr lang="sv-FI" altLang="sv-FI" sz="2000" dirty="0"/>
          </a:p>
          <a:p>
            <a:pPr lvl="1"/>
            <a:r>
              <a:rPr lang="sv-FI" altLang="sv-FI" sz="2000" dirty="0"/>
              <a:t>Period I: </a:t>
            </a:r>
            <a:r>
              <a:rPr lang="sv-FI" altLang="sv-FI" sz="2000" dirty="0" err="1"/>
              <a:t>weeks</a:t>
            </a:r>
            <a:r>
              <a:rPr lang="sv-FI" altLang="sv-FI" sz="2000" dirty="0"/>
              <a:t> </a:t>
            </a:r>
            <a:r>
              <a:rPr lang="sv-FI" altLang="sv-FI" sz="2000" dirty="0" smtClean="0"/>
              <a:t>36-43, </a:t>
            </a:r>
            <a:r>
              <a:rPr lang="sv-FI" altLang="sv-FI" sz="2000" dirty="0" err="1" smtClean="0"/>
              <a:t>autumn</a:t>
            </a:r>
            <a:r>
              <a:rPr lang="sv-FI" altLang="sv-FI" sz="2000" dirty="0" smtClean="0"/>
              <a:t> </a:t>
            </a:r>
            <a:r>
              <a:rPr lang="sv-FI" altLang="sv-FI" sz="2000" dirty="0"/>
              <a:t>semester</a:t>
            </a:r>
          </a:p>
          <a:p>
            <a:pPr lvl="1"/>
            <a:r>
              <a:rPr lang="sv-FI" altLang="sv-FI" sz="2000" dirty="0"/>
              <a:t>Period II: </a:t>
            </a:r>
            <a:r>
              <a:rPr lang="sv-FI" altLang="sv-FI" sz="2000" dirty="0" err="1"/>
              <a:t>weeks</a:t>
            </a:r>
            <a:r>
              <a:rPr lang="sv-FI" altLang="sv-FI" sz="2000" dirty="0"/>
              <a:t> 44-51, </a:t>
            </a:r>
            <a:r>
              <a:rPr lang="sv-FI" altLang="sv-FI" sz="2000" dirty="0" err="1"/>
              <a:t>autumn</a:t>
            </a:r>
            <a:r>
              <a:rPr lang="sv-FI" altLang="sv-FI" sz="2000" dirty="0"/>
              <a:t> semester</a:t>
            </a:r>
          </a:p>
          <a:p>
            <a:pPr lvl="1"/>
            <a:r>
              <a:rPr lang="sv-FI" altLang="sv-FI" sz="2000" dirty="0"/>
              <a:t>Period III: </a:t>
            </a:r>
            <a:r>
              <a:rPr lang="sv-FI" altLang="sv-FI" sz="2000" dirty="0" err="1"/>
              <a:t>weeks</a:t>
            </a:r>
            <a:r>
              <a:rPr lang="sv-FI" altLang="sv-FI" sz="2000" dirty="0"/>
              <a:t> 2-11, spring semester</a:t>
            </a:r>
          </a:p>
          <a:p>
            <a:pPr lvl="1"/>
            <a:r>
              <a:rPr lang="sv-FI" altLang="sv-FI" sz="2000" dirty="0"/>
              <a:t>Period IV: </a:t>
            </a:r>
            <a:r>
              <a:rPr lang="sv-FI" altLang="sv-FI" sz="2000" dirty="0" err="1"/>
              <a:t>weeks</a:t>
            </a:r>
            <a:r>
              <a:rPr lang="sv-FI" altLang="sv-FI" sz="2000" dirty="0"/>
              <a:t> 12-21, spring semester</a:t>
            </a:r>
            <a:endParaRPr lang="en-US" altLang="sv-FI" sz="2000" dirty="0"/>
          </a:p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09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30" y="483518"/>
            <a:ext cx="8229600" cy="857250"/>
          </a:xfrm>
        </p:spPr>
        <p:txBody>
          <a:bodyPr/>
          <a:lstStyle/>
          <a:p>
            <a:r>
              <a:rPr lang="sv-FI" dirty="0" err="1" smtClean="0"/>
              <a:t>Lecture</a:t>
            </a:r>
            <a:r>
              <a:rPr lang="sv-FI" dirty="0" smtClean="0"/>
              <a:t> </a:t>
            </a:r>
            <a:r>
              <a:rPr lang="sv-FI" dirty="0" err="1" smtClean="0"/>
              <a:t>hours</a:t>
            </a:r>
            <a:r>
              <a:rPr lang="sv-FI" dirty="0" smtClean="0"/>
              <a:t> at ÅAU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Lecture hours at ÅAU, if nothing else is mentioned, are: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8-10</a:t>
            </a:r>
            <a:r>
              <a:rPr lang="en-US" sz="2000" dirty="0" smtClean="0"/>
              <a:t> </a:t>
            </a:r>
            <a:r>
              <a:rPr lang="en-US" sz="2000" dirty="0"/>
              <a:t>= 8.15-9.45</a:t>
            </a:r>
            <a:br>
              <a:rPr lang="en-US" sz="2000" dirty="0"/>
            </a:br>
            <a:r>
              <a:rPr lang="en-US" sz="2000" b="1" dirty="0" smtClean="0"/>
              <a:t>10-12</a:t>
            </a:r>
            <a:r>
              <a:rPr lang="en-US" sz="2000" dirty="0" smtClean="0"/>
              <a:t> </a:t>
            </a:r>
            <a:r>
              <a:rPr lang="en-US" sz="2000" dirty="0"/>
              <a:t>= 10.15-11.45</a:t>
            </a:r>
            <a:br>
              <a:rPr lang="en-US" sz="2000" dirty="0"/>
            </a:br>
            <a:r>
              <a:rPr lang="en-US" sz="2000" b="1" dirty="0" smtClean="0"/>
              <a:t>13-15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b="1" dirty="0"/>
              <a:t>13.30</a:t>
            </a:r>
            <a:r>
              <a:rPr lang="en-US" sz="2000" dirty="0"/>
              <a:t>-15.00</a:t>
            </a:r>
            <a:br>
              <a:rPr lang="en-US" sz="2000" dirty="0"/>
            </a:br>
            <a:r>
              <a:rPr lang="en-US" sz="2000" b="1" dirty="0" smtClean="0"/>
              <a:t>15-17</a:t>
            </a:r>
            <a:r>
              <a:rPr lang="en-US" sz="2000" dirty="0" smtClean="0"/>
              <a:t> </a:t>
            </a:r>
            <a:r>
              <a:rPr lang="en-US" sz="2000" dirty="0"/>
              <a:t>= 15.15-16.45 </a:t>
            </a:r>
            <a:endParaRPr lang="sv-FI" sz="2000" dirty="0"/>
          </a:p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32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9502"/>
            <a:ext cx="6177880" cy="857250"/>
          </a:xfrm>
        </p:spPr>
        <p:txBody>
          <a:bodyPr/>
          <a:lstStyle/>
          <a:p>
            <a:r>
              <a:rPr lang="sv-FI" dirty="0" smtClean="0"/>
              <a:t>The campus area</a:t>
            </a:r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28.8.2019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9</a:t>
            </a:fld>
            <a:endParaRPr lang="fi-FI"/>
          </a:p>
        </p:txBody>
      </p:sp>
      <p:pic>
        <p:nvPicPr>
          <p:cNvPr id="6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2" t="10229" r="-12404" b="8614"/>
          <a:stretch>
            <a:fillRect/>
          </a:stretch>
        </p:blipFill>
        <p:spPr>
          <a:xfrm>
            <a:off x="1259632" y="1275606"/>
            <a:ext cx="5904656" cy="3096344"/>
          </a:xfrm>
        </p:spPr>
      </p:pic>
      <p:sp>
        <p:nvSpPr>
          <p:cNvPr id="3" name="TextBox 2"/>
          <p:cNvSpPr txBox="1"/>
          <p:nvPr/>
        </p:nvSpPr>
        <p:spPr>
          <a:xfrm>
            <a:off x="4716016" y="393990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200" dirty="0" err="1"/>
              <a:t>B</a:t>
            </a:r>
            <a:r>
              <a:rPr lang="sv-FI" sz="1200" dirty="0" err="1" smtClean="0"/>
              <a:t>iocity</a:t>
            </a:r>
            <a:endParaRPr lang="sv-FI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380227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200" dirty="0"/>
              <a:t>K</a:t>
            </a:r>
            <a:r>
              <a:rPr lang="sv-FI" sz="1200" dirty="0" smtClean="0"/>
              <a:t>åren</a:t>
            </a:r>
            <a:endParaRPr lang="sv-FI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03748" y="3406957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200" dirty="0" smtClean="0"/>
              <a:t>Gripen</a:t>
            </a:r>
            <a:endParaRPr lang="sv-FI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156363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200" dirty="0" smtClean="0"/>
              <a:t>Agora</a:t>
            </a:r>
            <a:endParaRPr lang="sv-FI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134628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200" dirty="0" smtClean="0"/>
              <a:t>ASA</a:t>
            </a:r>
            <a:endParaRPr lang="sv-FI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267744" y="149262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200" dirty="0" smtClean="0"/>
              <a:t>Arken</a:t>
            </a:r>
            <a:endParaRPr lang="sv-FI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699792" y="187476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200" dirty="0" err="1" smtClean="0"/>
              <a:t>Axelia</a:t>
            </a:r>
            <a:endParaRPr lang="sv-FI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227333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200" dirty="0" err="1" smtClean="0"/>
              <a:t>Gadolinia</a:t>
            </a:r>
            <a:endParaRPr lang="sv-FI" sz="1200" dirty="0"/>
          </a:p>
        </p:txBody>
      </p:sp>
    </p:spTree>
    <p:extLst>
      <p:ext uri="{BB962C8B-B14F-4D97-AF65-F5344CB8AC3E}">
        <p14:creationId xmlns:p14="http://schemas.microsoft.com/office/powerpoint/2010/main" val="171937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åboAkademi">
      <a:dk1>
        <a:sysClr val="windowText" lastClr="000000"/>
      </a:dk1>
      <a:lt1>
        <a:sysClr val="window" lastClr="FFFFFF"/>
      </a:lt1>
      <a:dk2>
        <a:srgbClr val="E4032E"/>
      </a:dk2>
      <a:lt2>
        <a:srgbClr val="C1BCBF"/>
      </a:lt2>
      <a:accent1>
        <a:srgbClr val="003366"/>
      </a:accent1>
      <a:accent2>
        <a:srgbClr val="E4032E"/>
      </a:accent2>
      <a:accent3>
        <a:srgbClr val="FFD300"/>
      </a:accent3>
      <a:accent4>
        <a:srgbClr val="64C2CB"/>
      </a:accent4>
      <a:accent5>
        <a:srgbClr val="003366"/>
      </a:accent5>
      <a:accent6>
        <a:srgbClr val="C1BCBF"/>
      </a:accent6>
      <a:hlink>
        <a:srgbClr val="003366"/>
      </a:hlink>
      <a:folHlink>
        <a:srgbClr val="00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395</Words>
  <Application>Microsoft Office PowerPoint</Application>
  <PresentationFormat>On-screen Show (16:9)</PresentationFormat>
  <Paragraphs>140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Minion Pro</vt:lpstr>
      <vt:lpstr>Wingdings</vt:lpstr>
      <vt:lpstr>Office-teema</vt:lpstr>
      <vt:lpstr>Information for new  degree students</vt:lpstr>
      <vt:lpstr>The Faculty</vt:lpstr>
      <vt:lpstr>Student affairs personnel at the Faculty office</vt:lpstr>
      <vt:lpstr>Master’s programmes</vt:lpstr>
      <vt:lpstr>Major subjects</vt:lpstr>
      <vt:lpstr>Credits</vt:lpstr>
      <vt:lpstr>Academic year, semesters, periods</vt:lpstr>
      <vt:lpstr>Lecture hours at ÅAU</vt:lpstr>
      <vt:lpstr>The campus area</vt:lpstr>
      <vt:lpstr>Activation of your computer rights</vt:lpstr>
      <vt:lpstr>Study planning tool</vt:lpstr>
      <vt:lpstr>The study guide</vt:lpstr>
      <vt:lpstr>Studyplanning-session in computer class</vt:lpstr>
      <vt:lpstr>Courses from the University of Turku (UTU)</vt:lpstr>
      <vt:lpstr>Sources of information</vt:lpstr>
      <vt:lpstr>Reminders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jattai</dc:creator>
  <cp:lastModifiedBy>Simon Berg</cp:lastModifiedBy>
  <cp:revision>120</cp:revision>
  <dcterms:created xsi:type="dcterms:W3CDTF">2018-07-19T06:40:04Z</dcterms:created>
  <dcterms:modified xsi:type="dcterms:W3CDTF">2019-08-27T13:41:43Z</dcterms:modified>
</cp:coreProperties>
</file>