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handoutMasterIdLst>
    <p:handoutMasterId r:id="rId22"/>
  </p:handoutMasterIdLst>
  <p:sldIdLst>
    <p:sldId id="301" r:id="rId2"/>
    <p:sldId id="302" r:id="rId3"/>
    <p:sldId id="305" r:id="rId4"/>
    <p:sldId id="306" r:id="rId5"/>
    <p:sldId id="307" r:id="rId6"/>
    <p:sldId id="308" r:id="rId7"/>
    <p:sldId id="311" r:id="rId8"/>
    <p:sldId id="309" r:id="rId9"/>
    <p:sldId id="310" r:id="rId10"/>
    <p:sldId id="313" r:id="rId11"/>
    <p:sldId id="312" r:id="rId12"/>
    <p:sldId id="315" r:id="rId13"/>
    <p:sldId id="314" r:id="rId14"/>
    <p:sldId id="316" r:id="rId15"/>
    <p:sldId id="319" r:id="rId16"/>
    <p:sldId id="317" r:id="rId17"/>
    <p:sldId id="318" r:id="rId18"/>
    <p:sldId id="320" r:id="rId19"/>
    <p:sldId id="264" r:id="rId20"/>
  </p:sldIdLst>
  <p:sldSz cx="9144000" cy="5143500" type="screen16x9"/>
  <p:notesSz cx="6799263" cy="9929813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264C"/>
    <a:srgbClr val="00172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21" d="100"/>
          <a:sy n="121" d="100"/>
        </p:scale>
        <p:origin x="102" y="318"/>
      </p:cViewPr>
      <p:guideLst>
        <p:guide orient="horz" pos="162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FI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1275" y="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D382196-AB91-422A-89CD-3C02F0FCEBE9}" type="datetimeFigureOut">
              <a:rPr lang="sv-FI" smtClean="0"/>
              <a:t>26.8.2019</a:t>
            </a:fld>
            <a:endParaRPr lang="sv-FI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31338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FI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1275" y="9431338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EB9451F-3A01-4A78-8B4F-5490811E8203}" type="slidenum">
              <a:rPr lang="sv-FI" smtClean="0"/>
              <a:t>‹#›</a:t>
            </a:fld>
            <a:endParaRPr lang="sv-FI"/>
          </a:p>
        </p:txBody>
      </p:sp>
    </p:spTree>
    <p:extLst>
      <p:ext uri="{BB962C8B-B14F-4D97-AF65-F5344CB8AC3E}">
        <p14:creationId xmlns:p14="http://schemas.microsoft.com/office/powerpoint/2010/main" val="103961340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347" cy="4964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idx="1"/>
          </p:nvPr>
        </p:nvSpPr>
        <p:spPr>
          <a:xfrm>
            <a:off x="3851342" y="0"/>
            <a:ext cx="2946347" cy="4964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E14F611-4319-40C8-9C68-FFF952751B77}" type="datetimeFigureOut">
              <a:rPr lang="fi-FI" smtClean="0"/>
              <a:t>26.8.2019</a:t>
            </a:fld>
            <a:endParaRPr lang="fi-FI"/>
          </a:p>
        </p:txBody>
      </p:sp>
      <p:sp>
        <p:nvSpPr>
          <p:cNvPr id="4" name="Dian kuvan paikkamerkki 3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8287" cy="37242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i-FI"/>
          </a:p>
        </p:txBody>
      </p:sp>
      <p:sp>
        <p:nvSpPr>
          <p:cNvPr id="5" name="Huomautusten paikkamerkki 4"/>
          <p:cNvSpPr>
            <a:spLocks noGrp="1"/>
          </p:cNvSpPr>
          <p:nvPr>
            <p:ph type="body" sz="quarter" idx="3"/>
          </p:nvPr>
        </p:nvSpPr>
        <p:spPr>
          <a:xfrm>
            <a:off x="679927" y="4716661"/>
            <a:ext cx="5439410" cy="4468416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4"/>
          </p:nvPr>
        </p:nvSpPr>
        <p:spPr>
          <a:xfrm>
            <a:off x="0" y="9431599"/>
            <a:ext cx="2946347" cy="496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5"/>
          </p:nvPr>
        </p:nvSpPr>
        <p:spPr>
          <a:xfrm>
            <a:off x="3851342" y="9431599"/>
            <a:ext cx="2946347" cy="496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ED32798-70FA-43DC-8F7B-EFF292728893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9557770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Byt bakgrundsbilden – klicka med musens högra knapp på högra sidan av bilden (eftersom vänstra sidan består av en gradient </a:t>
            </a:r>
            <a:r>
              <a:rPr lang="sv-SE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layer</a:t>
            </a:r>
            <a:r>
              <a:rPr lang="sv-SE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) -&gt; formulera bakgrunden. Sloganen kan fritt flyttas. </a:t>
            </a:r>
            <a:endParaRPr lang="fi-FI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ED32798-70FA-43DC-8F7B-EFF292728893}" type="slidenum">
              <a:rPr lang="fi-FI" smtClean="0"/>
              <a:t>1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53997647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FI" dirty="0" smtClean="0"/>
              <a:t>Frihet under ansvar</a:t>
            </a:r>
            <a:endParaRPr lang="sv-F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D32798-70FA-43DC-8F7B-EFF292728893}" type="slidenum">
              <a:rPr lang="fi-FI" smtClean="0"/>
              <a:t>9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90344676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FI" dirty="0" smtClean="0"/>
              <a:t>Kom ihåg att äta!</a:t>
            </a:r>
            <a:endParaRPr lang="sv-F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D32798-70FA-43DC-8F7B-EFF292728893}" type="slidenum">
              <a:rPr lang="fi-FI" smtClean="0"/>
              <a:t>12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09698652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FI" dirty="0" smtClean="0"/>
              <a:t>Vem har nu</a:t>
            </a:r>
            <a:r>
              <a:rPr lang="sv-FI" baseline="0" dirty="0" smtClean="0"/>
              <a:t> flyttat hemifrån? Var ifrån är ni hemma?</a:t>
            </a:r>
            <a:endParaRPr lang="sv-F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D32798-70FA-43DC-8F7B-EFF292728893}" type="slidenum">
              <a:rPr lang="fi-FI" smtClean="0"/>
              <a:t>18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27391082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D32798-70FA-43DC-8F7B-EFF292728893}" type="slidenum">
              <a:rPr lang="fi-FI" smtClean="0"/>
              <a:t>19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8318951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Rubri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 hasCustomPrompt="1"/>
          </p:nvPr>
        </p:nvSpPr>
        <p:spPr>
          <a:xfrm>
            <a:off x="616024" y="411510"/>
            <a:ext cx="7988424" cy="2846139"/>
          </a:xfrm>
        </p:spPr>
        <p:txBody>
          <a:bodyPr anchor="b">
            <a:noAutofit/>
          </a:bodyPr>
          <a:lstStyle>
            <a:lvl1pPr>
              <a:defRPr sz="5400">
                <a:solidFill>
                  <a:schemeClr val="bg1"/>
                </a:solidFill>
              </a:defRPr>
            </a:lvl1pPr>
          </a:lstStyle>
          <a:p>
            <a:r>
              <a:rPr lang="fi-FI" dirty="0" err="1"/>
              <a:t>Klicka</a:t>
            </a:r>
            <a:r>
              <a:rPr lang="fi-FI" dirty="0"/>
              <a:t> för </a:t>
            </a:r>
            <a:r>
              <a:rPr lang="fi-FI" dirty="0" err="1"/>
              <a:t>att</a:t>
            </a:r>
            <a:r>
              <a:rPr lang="fi-FI" dirty="0"/>
              <a:t> </a:t>
            </a:r>
            <a:br>
              <a:rPr lang="fi-FI" dirty="0"/>
            </a:br>
            <a:r>
              <a:rPr lang="fi-FI" dirty="0" err="1"/>
              <a:t>lägga</a:t>
            </a:r>
            <a:r>
              <a:rPr lang="fi-FI" dirty="0"/>
              <a:t> </a:t>
            </a:r>
            <a:r>
              <a:rPr lang="fi-FI" dirty="0" err="1"/>
              <a:t>till</a:t>
            </a:r>
            <a:r>
              <a:rPr lang="fi-FI" dirty="0"/>
              <a:t> </a:t>
            </a:r>
            <a:r>
              <a:rPr lang="fi-FI" dirty="0" err="1"/>
              <a:t>rubrik</a:t>
            </a:r>
            <a:endParaRPr lang="fi-FI" dirty="0"/>
          </a:p>
        </p:txBody>
      </p:sp>
      <p:sp>
        <p:nvSpPr>
          <p:cNvPr id="3" name="Alaotsikko 2"/>
          <p:cNvSpPr>
            <a:spLocks noGrp="1"/>
          </p:cNvSpPr>
          <p:nvPr>
            <p:ph type="subTitle" idx="1" hasCustomPrompt="1"/>
          </p:nvPr>
        </p:nvSpPr>
        <p:spPr>
          <a:xfrm>
            <a:off x="616024" y="3363838"/>
            <a:ext cx="6116216" cy="378346"/>
          </a:xfrm>
        </p:spPr>
        <p:txBody>
          <a:bodyPr/>
          <a:lstStyle>
            <a:lvl1pPr marL="0" indent="0" algn="l">
              <a:buNone/>
              <a:defRPr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 dirty="0" err="1"/>
              <a:t>Klicka</a:t>
            </a:r>
            <a:r>
              <a:rPr lang="fi-FI" dirty="0"/>
              <a:t> för </a:t>
            </a:r>
            <a:r>
              <a:rPr lang="fi-FI" dirty="0" err="1"/>
              <a:t>att</a:t>
            </a:r>
            <a:r>
              <a:rPr lang="fi-FI" dirty="0"/>
              <a:t> </a:t>
            </a:r>
            <a:r>
              <a:rPr lang="fi-FI" dirty="0" err="1"/>
              <a:t>lägga</a:t>
            </a:r>
            <a:r>
              <a:rPr lang="fi-FI" dirty="0"/>
              <a:t> </a:t>
            </a:r>
            <a:r>
              <a:rPr lang="fi-FI" dirty="0" err="1"/>
              <a:t>till</a:t>
            </a:r>
            <a:r>
              <a:rPr lang="fi-FI" dirty="0"/>
              <a:t> </a:t>
            </a:r>
            <a:r>
              <a:rPr lang="fi-FI" dirty="0" err="1"/>
              <a:t>underrubrik</a:t>
            </a:r>
            <a:endParaRPr lang="fi-FI" dirty="0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i-FI" dirty="0" err="1"/>
              <a:t>Sidfot</a:t>
            </a:r>
            <a:endParaRPr lang="fi-FI" dirty="0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553030-DA0E-469A-A148-F21CB72F8278}" type="slidenum">
              <a:rPr lang="fi-FI" smtClean="0"/>
              <a:t>‹#›</a:t>
            </a:fld>
            <a:endParaRPr lang="fi-FI"/>
          </a:p>
        </p:txBody>
      </p:sp>
      <p:sp>
        <p:nvSpPr>
          <p:cNvPr id="8" name="Päivämäärän paikkamerkki 3">
            <a:extLst>
              <a:ext uri="{FF2B5EF4-FFF2-40B4-BE49-F238E27FC236}">
                <a16:creationId xmlns:a16="http://schemas.microsoft.com/office/drawing/2014/main" xmlns="" id="{85B95136-AC13-4244-8BE1-667C52E5640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sv-FI" smtClean="0"/>
              <a:t>26.8.2019</a:t>
            </a:r>
            <a:endParaRPr lang="fi-FI" dirty="0"/>
          </a:p>
        </p:txBody>
      </p:sp>
      <p:grpSp>
        <p:nvGrpSpPr>
          <p:cNvPr id="36" name="Ryhmä 35">
            <a:extLst>
              <a:ext uri="{FF2B5EF4-FFF2-40B4-BE49-F238E27FC236}">
                <a16:creationId xmlns:a16="http://schemas.microsoft.com/office/drawing/2014/main" xmlns="" id="{FC4E378A-97CA-4728-B4AB-CC826E48B827}"/>
              </a:ext>
            </a:extLst>
          </p:cNvPr>
          <p:cNvGrpSpPr/>
          <p:nvPr userDrawn="1"/>
        </p:nvGrpSpPr>
        <p:grpSpPr>
          <a:xfrm>
            <a:off x="8143875" y="149226"/>
            <a:ext cx="776288" cy="809626"/>
            <a:chOff x="8143875" y="149226"/>
            <a:chExt cx="776288" cy="809626"/>
          </a:xfrm>
        </p:grpSpPr>
        <p:grpSp>
          <p:nvGrpSpPr>
            <p:cNvPr id="22" name="Ryhmä 21">
              <a:extLst>
                <a:ext uri="{FF2B5EF4-FFF2-40B4-BE49-F238E27FC236}">
                  <a16:creationId xmlns:a16="http://schemas.microsoft.com/office/drawing/2014/main" xmlns="" id="{6B493D28-17A3-4FF8-AAEA-230F6F97C790}"/>
                </a:ext>
              </a:extLst>
            </p:cNvPr>
            <p:cNvGrpSpPr/>
            <p:nvPr userDrawn="1"/>
          </p:nvGrpSpPr>
          <p:grpSpPr>
            <a:xfrm>
              <a:off x="8143875" y="837212"/>
              <a:ext cx="776288" cy="121640"/>
              <a:chOff x="7996238" y="984250"/>
              <a:chExt cx="923925" cy="147638"/>
            </a:xfrm>
            <a:solidFill>
              <a:schemeClr val="bg1"/>
            </a:solidFill>
          </p:grpSpPr>
          <p:sp>
            <p:nvSpPr>
              <p:cNvPr id="23" name="Freeform 5">
                <a:extLst>
                  <a:ext uri="{FF2B5EF4-FFF2-40B4-BE49-F238E27FC236}">
                    <a16:creationId xmlns:a16="http://schemas.microsoft.com/office/drawing/2014/main" xmlns="" id="{DB921C73-7137-49BE-986B-D666F384CF29}"/>
                  </a:ext>
                </a:extLst>
              </p:cNvPr>
              <p:cNvSpPr>
                <a:spLocks noEditPoints="1"/>
              </p:cNvSpPr>
              <p:nvPr userDrawn="1"/>
            </p:nvSpPr>
            <p:spPr bwMode="auto">
              <a:xfrm>
                <a:off x="7996238" y="984250"/>
                <a:ext cx="96838" cy="146050"/>
              </a:xfrm>
              <a:custGeom>
                <a:avLst/>
                <a:gdLst>
                  <a:gd name="T0" fmla="*/ 29 w 58"/>
                  <a:gd name="T1" fmla="*/ 5 h 87"/>
                  <a:gd name="T2" fmla="*/ 24 w 58"/>
                  <a:gd name="T3" fmla="*/ 10 h 87"/>
                  <a:gd name="T4" fmla="*/ 29 w 58"/>
                  <a:gd name="T5" fmla="*/ 14 h 87"/>
                  <a:gd name="T6" fmla="*/ 33 w 58"/>
                  <a:gd name="T7" fmla="*/ 9 h 87"/>
                  <a:gd name="T8" fmla="*/ 29 w 58"/>
                  <a:gd name="T9" fmla="*/ 5 h 87"/>
                  <a:gd name="T10" fmla="*/ 37 w 58"/>
                  <a:gd name="T11" fmla="*/ 59 h 87"/>
                  <a:gd name="T12" fmla="*/ 32 w 58"/>
                  <a:gd name="T13" fmla="*/ 43 h 87"/>
                  <a:gd name="T14" fmla="*/ 28 w 58"/>
                  <a:gd name="T15" fmla="*/ 31 h 87"/>
                  <a:gd name="T16" fmla="*/ 28 w 58"/>
                  <a:gd name="T17" fmla="*/ 31 h 87"/>
                  <a:gd name="T18" fmla="*/ 25 w 58"/>
                  <a:gd name="T19" fmla="*/ 43 h 87"/>
                  <a:gd name="T20" fmla="*/ 20 w 58"/>
                  <a:gd name="T21" fmla="*/ 59 h 87"/>
                  <a:gd name="T22" fmla="*/ 37 w 58"/>
                  <a:gd name="T23" fmla="*/ 59 h 87"/>
                  <a:gd name="T24" fmla="*/ 29 w 58"/>
                  <a:gd name="T25" fmla="*/ 0 h 87"/>
                  <a:gd name="T26" fmla="*/ 39 w 58"/>
                  <a:gd name="T27" fmla="*/ 10 h 87"/>
                  <a:gd name="T28" fmla="*/ 29 w 58"/>
                  <a:gd name="T29" fmla="*/ 19 h 87"/>
                  <a:gd name="T30" fmla="*/ 18 w 58"/>
                  <a:gd name="T31" fmla="*/ 10 h 87"/>
                  <a:gd name="T32" fmla="*/ 29 w 58"/>
                  <a:gd name="T33" fmla="*/ 0 h 87"/>
                  <a:gd name="T34" fmla="*/ 18 w 58"/>
                  <a:gd name="T35" fmla="*/ 68 h 87"/>
                  <a:gd name="T36" fmla="*/ 12 w 58"/>
                  <a:gd name="T37" fmla="*/ 87 h 87"/>
                  <a:gd name="T38" fmla="*/ 0 w 58"/>
                  <a:gd name="T39" fmla="*/ 87 h 87"/>
                  <a:gd name="T40" fmla="*/ 21 w 58"/>
                  <a:gd name="T41" fmla="*/ 21 h 87"/>
                  <a:gd name="T42" fmla="*/ 36 w 58"/>
                  <a:gd name="T43" fmla="*/ 21 h 87"/>
                  <a:gd name="T44" fmla="*/ 58 w 58"/>
                  <a:gd name="T45" fmla="*/ 87 h 87"/>
                  <a:gd name="T46" fmla="*/ 45 w 58"/>
                  <a:gd name="T47" fmla="*/ 87 h 87"/>
                  <a:gd name="T48" fmla="*/ 39 w 58"/>
                  <a:gd name="T49" fmla="*/ 68 h 87"/>
                  <a:gd name="T50" fmla="*/ 18 w 58"/>
                  <a:gd name="T51" fmla="*/ 68 h 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58" h="87">
                    <a:moveTo>
                      <a:pt x="29" y="5"/>
                    </a:moveTo>
                    <a:cubicBezTo>
                      <a:pt x="26" y="5"/>
                      <a:pt x="24" y="7"/>
                      <a:pt x="24" y="10"/>
                    </a:cubicBezTo>
                    <a:cubicBezTo>
                      <a:pt x="24" y="12"/>
                      <a:pt x="26" y="14"/>
                      <a:pt x="29" y="14"/>
                    </a:cubicBezTo>
                    <a:cubicBezTo>
                      <a:pt x="32" y="14"/>
                      <a:pt x="33" y="12"/>
                      <a:pt x="33" y="9"/>
                    </a:cubicBezTo>
                    <a:cubicBezTo>
                      <a:pt x="33" y="7"/>
                      <a:pt x="32" y="5"/>
                      <a:pt x="29" y="5"/>
                    </a:cubicBezTo>
                    <a:close/>
                    <a:moveTo>
                      <a:pt x="37" y="59"/>
                    </a:moveTo>
                    <a:cubicBezTo>
                      <a:pt x="32" y="43"/>
                      <a:pt x="32" y="43"/>
                      <a:pt x="32" y="43"/>
                    </a:cubicBezTo>
                    <a:cubicBezTo>
                      <a:pt x="30" y="39"/>
                      <a:pt x="29" y="35"/>
                      <a:pt x="28" y="31"/>
                    </a:cubicBezTo>
                    <a:cubicBezTo>
                      <a:pt x="28" y="31"/>
                      <a:pt x="28" y="31"/>
                      <a:pt x="28" y="31"/>
                    </a:cubicBezTo>
                    <a:cubicBezTo>
                      <a:pt x="27" y="35"/>
                      <a:pt x="26" y="39"/>
                      <a:pt x="25" y="43"/>
                    </a:cubicBezTo>
                    <a:cubicBezTo>
                      <a:pt x="20" y="59"/>
                      <a:pt x="20" y="59"/>
                      <a:pt x="20" y="59"/>
                    </a:cubicBezTo>
                    <a:lnTo>
                      <a:pt x="37" y="59"/>
                    </a:lnTo>
                    <a:close/>
                    <a:moveTo>
                      <a:pt x="29" y="0"/>
                    </a:moveTo>
                    <a:cubicBezTo>
                      <a:pt x="36" y="0"/>
                      <a:pt x="39" y="4"/>
                      <a:pt x="39" y="10"/>
                    </a:cubicBezTo>
                    <a:cubicBezTo>
                      <a:pt x="39" y="15"/>
                      <a:pt x="35" y="19"/>
                      <a:pt x="29" y="19"/>
                    </a:cubicBezTo>
                    <a:cubicBezTo>
                      <a:pt x="22" y="19"/>
                      <a:pt x="18" y="15"/>
                      <a:pt x="18" y="10"/>
                    </a:cubicBezTo>
                    <a:cubicBezTo>
                      <a:pt x="18" y="5"/>
                      <a:pt x="22" y="0"/>
                      <a:pt x="29" y="0"/>
                    </a:cubicBezTo>
                    <a:close/>
                    <a:moveTo>
                      <a:pt x="18" y="68"/>
                    </a:moveTo>
                    <a:cubicBezTo>
                      <a:pt x="12" y="87"/>
                      <a:pt x="12" y="87"/>
                      <a:pt x="12" y="87"/>
                    </a:cubicBezTo>
                    <a:cubicBezTo>
                      <a:pt x="0" y="87"/>
                      <a:pt x="0" y="87"/>
                      <a:pt x="0" y="87"/>
                    </a:cubicBezTo>
                    <a:cubicBezTo>
                      <a:pt x="21" y="21"/>
                      <a:pt x="21" y="21"/>
                      <a:pt x="21" y="21"/>
                    </a:cubicBezTo>
                    <a:cubicBezTo>
                      <a:pt x="36" y="21"/>
                      <a:pt x="36" y="21"/>
                      <a:pt x="36" y="21"/>
                    </a:cubicBezTo>
                    <a:cubicBezTo>
                      <a:pt x="58" y="87"/>
                      <a:pt x="58" y="87"/>
                      <a:pt x="58" y="87"/>
                    </a:cubicBezTo>
                    <a:cubicBezTo>
                      <a:pt x="45" y="87"/>
                      <a:pt x="45" y="87"/>
                      <a:pt x="45" y="87"/>
                    </a:cubicBezTo>
                    <a:cubicBezTo>
                      <a:pt x="39" y="68"/>
                      <a:pt x="39" y="68"/>
                      <a:pt x="39" y="68"/>
                    </a:cubicBezTo>
                    <a:lnTo>
                      <a:pt x="18" y="68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i-FI">
                  <a:solidFill>
                    <a:schemeClr val="bg1"/>
                  </a:solidFill>
                </a:endParaRPr>
              </a:p>
            </p:txBody>
          </p:sp>
          <p:sp>
            <p:nvSpPr>
              <p:cNvPr id="24" name="Freeform 6">
                <a:extLst>
                  <a:ext uri="{FF2B5EF4-FFF2-40B4-BE49-F238E27FC236}">
                    <a16:creationId xmlns:a16="http://schemas.microsoft.com/office/drawing/2014/main" xmlns="" id="{D5601152-69D8-444B-836B-5C7F9CC708FF}"/>
                  </a:ext>
                </a:extLst>
              </p:cNvPr>
              <p:cNvSpPr>
                <a:spLocks noEditPoints="1"/>
              </p:cNvSpPr>
              <p:nvPr userDrawn="1"/>
            </p:nvSpPr>
            <p:spPr bwMode="auto">
              <a:xfrm>
                <a:off x="8104188" y="1014413"/>
                <a:ext cx="79375" cy="117475"/>
              </a:xfrm>
              <a:custGeom>
                <a:avLst/>
                <a:gdLst>
                  <a:gd name="T0" fmla="*/ 12 w 47"/>
                  <a:gd name="T1" fmla="*/ 49 h 70"/>
                  <a:gd name="T2" fmla="*/ 12 w 47"/>
                  <a:gd name="T3" fmla="*/ 52 h 70"/>
                  <a:gd name="T4" fmla="*/ 23 w 47"/>
                  <a:gd name="T5" fmla="*/ 61 h 70"/>
                  <a:gd name="T6" fmla="*/ 35 w 47"/>
                  <a:gd name="T7" fmla="*/ 45 h 70"/>
                  <a:gd name="T8" fmla="*/ 23 w 47"/>
                  <a:gd name="T9" fmla="*/ 30 h 70"/>
                  <a:gd name="T10" fmla="*/ 12 w 47"/>
                  <a:gd name="T11" fmla="*/ 39 h 70"/>
                  <a:gd name="T12" fmla="*/ 12 w 47"/>
                  <a:gd name="T13" fmla="*/ 42 h 70"/>
                  <a:gd name="T14" fmla="*/ 12 w 47"/>
                  <a:gd name="T15" fmla="*/ 49 h 70"/>
                  <a:gd name="T16" fmla="*/ 0 w 47"/>
                  <a:gd name="T17" fmla="*/ 0 h 70"/>
                  <a:gd name="T18" fmla="*/ 12 w 47"/>
                  <a:gd name="T19" fmla="*/ 0 h 70"/>
                  <a:gd name="T20" fmla="*/ 12 w 47"/>
                  <a:gd name="T21" fmla="*/ 28 h 70"/>
                  <a:gd name="T22" fmla="*/ 12 w 47"/>
                  <a:gd name="T23" fmla="*/ 28 h 70"/>
                  <a:gd name="T24" fmla="*/ 27 w 47"/>
                  <a:gd name="T25" fmla="*/ 20 h 70"/>
                  <a:gd name="T26" fmla="*/ 47 w 47"/>
                  <a:gd name="T27" fmla="*/ 44 h 70"/>
                  <a:gd name="T28" fmla="*/ 26 w 47"/>
                  <a:gd name="T29" fmla="*/ 70 h 70"/>
                  <a:gd name="T30" fmla="*/ 11 w 47"/>
                  <a:gd name="T31" fmla="*/ 62 h 70"/>
                  <a:gd name="T32" fmla="*/ 10 w 47"/>
                  <a:gd name="T33" fmla="*/ 62 h 70"/>
                  <a:gd name="T34" fmla="*/ 10 w 47"/>
                  <a:gd name="T35" fmla="*/ 69 h 70"/>
                  <a:gd name="T36" fmla="*/ 0 w 47"/>
                  <a:gd name="T37" fmla="*/ 69 h 70"/>
                  <a:gd name="T38" fmla="*/ 0 w 47"/>
                  <a:gd name="T39" fmla="*/ 56 h 70"/>
                  <a:gd name="T40" fmla="*/ 0 w 47"/>
                  <a:gd name="T41" fmla="*/ 0 h 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47" h="70">
                    <a:moveTo>
                      <a:pt x="12" y="49"/>
                    </a:moveTo>
                    <a:cubicBezTo>
                      <a:pt x="12" y="50"/>
                      <a:pt x="12" y="51"/>
                      <a:pt x="12" y="52"/>
                    </a:cubicBezTo>
                    <a:cubicBezTo>
                      <a:pt x="14" y="57"/>
                      <a:pt x="18" y="61"/>
                      <a:pt x="23" y="61"/>
                    </a:cubicBezTo>
                    <a:cubicBezTo>
                      <a:pt x="30" y="61"/>
                      <a:pt x="35" y="55"/>
                      <a:pt x="35" y="45"/>
                    </a:cubicBezTo>
                    <a:cubicBezTo>
                      <a:pt x="35" y="37"/>
                      <a:pt x="31" y="30"/>
                      <a:pt x="23" y="30"/>
                    </a:cubicBezTo>
                    <a:cubicBezTo>
                      <a:pt x="18" y="30"/>
                      <a:pt x="14" y="33"/>
                      <a:pt x="12" y="39"/>
                    </a:cubicBezTo>
                    <a:cubicBezTo>
                      <a:pt x="12" y="39"/>
                      <a:pt x="12" y="40"/>
                      <a:pt x="12" y="42"/>
                    </a:cubicBezTo>
                    <a:lnTo>
                      <a:pt x="12" y="49"/>
                    </a:lnTo>
                    <a:close/>
                    <a:moveTo>
                      <a:pt x="0" y="0"/>
                    </a:moveTo>
                    <a:cubicBezTo>
                      <a:pt x="12" y="0"/>
                      <a:pt x="12" y="0"/>
                      <a:pt x="12" y="0"/>
                    </a:cubicBezTo>
                    <a:cubicBezTo>
                      <a:pt x="12" y="28"/>
                      <a:pt x="12" y="28"/>
                      <a:pt x="12" y="28"/>
                    </a:cubicBezTo>
                    <a:cubicBezTo>
                      <a:pt x="12" y="28"/>
                      <a:pt x="12" y="28"/>
                      <a:pt x="12" y="28"/>
                    </a:cubicBezTo>
                    <a:cubicBezTo>
                      <a:pt x="15" y="23"/>
                      <a:pt x="20" y="20"/>
                      <a:pt x="27" y="20"/>
                    </a:cubicBezTo>
                    <a:cubicBezTo>
                      <a:pt x="39" y="20"/>
                      <a:pt x="47" y="30"/>
                      <a:pt x="47" y="44"/>
                    </a:cubicBezTo>
                    <a:cubicBezTo>
                      <a:pt x="47" y="62"/>
                      <a:pt x="36" y="70"/>
                      <a:pt x="26" y="70"/>
                    </a:cubicBezTo>
                    <a:cubicBezTo>
                      <a:pt x="19" y="70"/>
                      <a:pt x="14" y="68"/>
                      <a:pt x="11" y="62"/>
                    </a:cubicBezTo>
                    <a:cubicBezTo>
                      <a:pt x="10" y="62"/>
                      <a:pt x="10" y="62"/>
                      <a:pt x="10" y="62"/>
                    </a:cubicBezTo>
                    <a:cubicBezTo>
                      <a:pt x="10" y="69"/>
                      <a:pt x="10" y="69"/>
                      <a:pt x="10" y="69"/>
                    </a:cubicBezTo>
                    <a:cubicBezTo>
                      <a:pt x="0" y="69"/>
                      <a:pt x="0" y="69"/>
                      <a:pt x="0" y="69"/>
                    </a:cubicBezTo>
                    <a:cubicBezTo>
                      <a:pt x="0" y="66"/>
                      <a:pt x="0" y="60"/>
                      <a:pt x="0" y="56"/>
                    </a:cubicBez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i-FI">
                  <a:solidFill>
                    <a:schemeClr val="bg1"/>
                  </a:solidFill>
                </a:endParaRPr>
              </a:p>
            </p:txBody>
          </p:sp>
          <p:sp>
            <p:nvSpPr>
              <p:cNvPr id="25" name="Freeform 7">
                <a:extLst>
                  <a:ext uri="{FF2B5EF4-FFF2-40B4-BE49-F238E27FC236}">
                    <a16:creationId xmlns:a16="http://schemas.microsoft.com/office/drawing/2014/main" xmlns="" id="{1921467B-64E7-4F7C-AAEA-38B9D6382C34}"/>
                  </a:ext>
                </a:extLst>
              </p:cNvPr>
              <p:cNvSpPr>
                <a:spLocks noEditPoints="1"/>
              </p:cNvSpPr>
              <p:nvPr userDrawn="1"/>
            </p:nvSpPr>
            <p:spPr bwMode="auto">
              <a:xfrm>
                <a:off x="8193088" y="1047750"/>
                <a:ext cx="79375" cy="84138"/>
              </a:xfrm>
              <a:custGeom>
                <a:avLst/>
                <a:gdLst>
                  <a:gd name="T0" fmla="*/ 24 w 48"/>
                  <a:gd name="T1" fmla="*/ 41 h 50"/>
                  <a:gd name="T2" fmla="*/ 36 w 48"/>
                  <a:gd name="T3" fmla="*/ 25 h 50"/>
                  <a:gd name="T4" fmla="*/ 25 w 48"/>
                  <a:gd name="T5" fmla="*/ 9 h 50"/>
                  <a:gd name="T6" fmla="*/ 13 w 48"/>
                  <a:gd name="T7" fmla="*/ 25 h 50"/>
                  <a:gd name="T8" fmla="*/ 24 w 48"/>
                  <a:gd name="T9" fmla="*/ 41 h 50"/>
                  <a:gd name="T10" fmla="*/ 24 w 48"/>
                  <a:gd name="T11" fmla="*/ 50 h 50"/>
                  <a:gd name="T12" fmla="*/ 0 w 48"/>
                  <a:gd name="T13" fmla="*/ 26 h 50"/>
                  <a:gd name="T14" fmla="*/ 25 w 48"/>
                  <a:gd name="T15" fmla="*/ 0 h 50"/>
                  <a:gd name="T16" fmla="*/ 48 w 48"/>
                  <a:gd name="T17" fmla="*/ 25 h 50"/>
                  <a:gd name="T18" fmla="*/ 24 w 48"/>
                  <a:gd name="T19" fmla="*/ 5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8" h="50">
                    <a:moveTo>
                      <a:pt x="24" y="41"/>
                    </a:moveTo>
                    <a:cubicBezTo>
                      <a:pt x="31" y="41"/>
                      <a:pt x="36" y="35"/>
                      <a:pt x="36" y="25"/>
                    </a:cubicBezTo>
                    <a:cubicBezTo>
                      <a:pt x="36" y="18"/>
                      <a:pt x="33" y="9"/>
                      <a:pt x="25" y="9"/>
                    </a:cubicBezTo>
                    <a:cubicBezTo>
                      <a:pt x="16" y="9"/>
                      <a:pt x="13" y="17"/>
                      <a:pt x="13" y="25"/>
                    </a:cubicBezTo>
                    <a:cubicBezTo>
                      <a:pt x="13" y="34"/>
                      <a:pt x="17" y="41"/>
                      <a:pt x="24" y="41"/>
                    </a:cubicBezTo>
                    <a:close/>
                    <a:moveTo>
                      <a:pt x="24" y="50"/>
                    </a:moveTo>
                    <a:cubicBezTo>
                      <a:pt x="11" y="50"/>
                      <a:pt x="0" y="41"/>
                      <a:pt x="0" y="26"/>
                    </a:cubicBezTo>
                    <a:cubicBezTo>
                      <a:pt x="0" y="10"/>
                      <a:pt x="11" y="0"/>
                      <a:pt x="25" y="0"/>
                    </a:cubicBezTo>
                    <a:cubicBezTo>
                      <a:pt x="39" y="0"/>
                      <a:pt x="48" y="10"/>
                      <a:pt x="48" y="25"/>
                    </a:cubicBezTo>
                    <a:cubicBezTo>
                      <a:pt x="48" y="42"/>
                      <a:pt x="36" y="50"/>
                      <a:pt x="24" y="5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i-FI">
                  <a:solidFill>
                    <a:schemeClr val="bg1"/>
                  </a:solidFill>
                </a:endParaRPr>
              </a:p>
            </p:txBody>
          </p:sp>
          <p:sp>
            <p:nvSpPr>
              <p:cNvPr id="26" name="Freeform 8">
                <a:extLst>
                  <a:ext uri="{FF2B5EF4-FFF2-40B4-BE49-F238E27FC236}">
                    <a16:creationId xmlns:a16="http://schemas.microsoft.com/office/drawing/2014/main" xmlns="" id="{6E004A82-9ECD-4127-BD96-96E6FDFE8CF1}"/>
                  </a:ext>
                </a:extLst>
              </p:cNvPr>
              <p:cNvSpPr>
                <a:spLocks noEditPoints="1"/>
              </p:cNvSpPr>
              <p:nvPr userDrawn="1"/>
            </p:nvSpPr>
            <p:spPr bwMode="auto">
              <a:xfrm>
                <a:off x="8316913" y="1019175"/>
                <a:ext cx="96838" cy="111125"/>
              </a:xfrm>
              <a:custGeom>
                <a:avLst/>
                <a:gdLst>
                  <a:gd name="T0" fmla="*/ 37 w 58"/>
                  <a:gd name="T1" fmla="*/ 38 h 66"/>
                  <a:gd name="T2" fmla="*/ 32 w 58"/>
                  <a:gd name="T3" fmla="*/ 22 h 66"/>
                  <a:gd name="T4" fmla="*/ 28 w 58"/>
                  <a:gd name="T5" fmla="*/ 10 h 66"/>
                  <a:gd name="T6" fmla="*/ 28 w 58"/>
                  <a:gd name="T7" fmla="*/ 10 h 66"/>
                  <a:gd name="T8" fmla="*/ 25 w 58"/>
                  <a:gd name="T9" fmla="*/ 22 h 66"/>
                  <a:gd name="T10" fmla="*/ 20 w 58"/>
                  <a:gd name="T11" fmla="*/ 38 h 66"/>
                  <a:gd name="T12" fmla="*/ 37 w 58"/>
                  <a:gd name="T13" fmla="*/ 38 h 66"/>
                  <a:gd name="T14" fmla="*/ 18 w 58"/>
                  <a:gd name="T15" fmla="*/ 47 h 66"/>
                  <a:gd name="T16" fmla="*/ 12 w 58"/>
                  <a:gd name="T17" fmla="*/ 66 h 66"/>
                  <a:gd name="T18" fmla="*/ 0 w 58"/>
                  <a:gd name="T19" fmla="*/ 66 h 66"/>
                  <a:gd name="T20" fmla="*/ 21 w 58"/>
                  <a:gd name="T21" fmla="*/ 0 h 66"/>
                  <a:gd name="T22" fmla="*/ 36 w 58"/>
                  <a:gd name="T23" fmla="*/ 0 h 66"/>
                  <a:gd name="T24" fmla="*/ 58 w 58"/>
                  <a:gd name="T25" fmla="*/ 66 h 66"/>
                  <a:gd name="T26" fmla="*/ 45 w 58"/>
                  <a:gd name="T27" fmla="*/ 66 h 66"/>
                  <a:gd name="T28" fmla="*/ 39 w 58"/>
                  <a:gd name="T29" fmla="*/ 47 h 66"/>
                  <a:gd name="T30" fmla="*/ 18 w 58"/>
                  <a:gd name="T31" fmla="*/ 47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58" h="66">
                    <a:moveTo>
                      <a:pt x="37" y="38"/>
                    </a:moveTo>
                    <a:cubicBezTo>
                      <a:pt x="32" y="22"/>
                      <a:pt x="32" y="22"/>
                      <a:pt x="32" y="22"/>
                    </a:cubicBezTo>
                    <a:cubicBezTo>
                      <a:pt x="30" y="18"/>
                      <a:pt x="29" y="14"/>
                      <a:pt x="28" y="10"/>
                    </a:cubicBezTo>
                    <a:cubicBezTo>
                      <a:pt x="28" y="10"/>
                      <a:pt x="28" y="10"/>
                      <a:pt x="28" y="10"/>
                    </a:cubicBezTo>
                    <a:cubicBezTo>
                      <a:pt x="27" y="14"/>
                      <a:pt x="26" y="18"/>
                      <a:pt x="25" y="22"/>
                    </a:cubicBezTo>
                    <a:cubicBezTo>
                      <a:pt x="20" y="38"/>
                      <a:pt x="20" y="38"/>
                      <a:pt x="20" y="38"/>
                    </a:cubicBezTo>
                    <a:lnTo>
                      <a:pt x="37" y="38"/>
                    </a:lnTo>
                    <a:close/>
                    <a:moveTo>
                      <a:pt x="18" y="47"/>
                    </a:moveTo>
                    <a:cubicBezTo>
                      <a:pt x="12" y="66"/>
                      <a:pt x="12" y="66"/>
                      <a:pt x="12" y="66"/>
                    </a:cubicBezTo>
                    <a:cubicBezTo>
                      <a:pt x="0" y="66"/>
                      <a:pt x="0" y="66"/>
                      <a:pt x="0" y="66"/>
                    </a:cubicBezTo>
                    <a:cubicBezTo>
                      <a:pt x="21" y="0"/>
                      <a:pt x="21" y="0"/>
                      <a:pt x="21" y="0"/>
                    </a:cubicBezTo>
                    <a:cubicBezTo>
                      <a:pt x="36" y="0"/>
                      <a:pt x="36" y="0"/>
                      <a:pt x="36" y="0"/>
                    </a:cubicBezTo>
                    <a:cubicBezTo>
                      <a:pt x="58" y="66"/>
                      <a:pt x="58" y="66"/>
                      <a:pt x="58" y="66"/>
                    </a:cubicBezTo>
                    <a:cubicBezTo>
                      <a:pt x="45" y="66"/>
                      <a:pt x="45" y="66"/>
                      <a:pt x="45" y="66"/>
                    </a:cubicBezTo>
                    <a:cubicBezTo>
                      <a:pt x="39" y="47"/>
                      <a:pt x="39" y="47"/>
                      <a:pt x="39" y="47"/>
                    </a:cubicBezTo>
                    <a:lnTo>
                      <a:pt x="18" y="47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i-FI">
                  <a:solidFill>
                    <a:schemeClr val="bg1"/>
                  </a:solidFill>
                </a:endParaRPr>
              </a:p>
            </p:txBody>
          </p:sp>
          <p:sp>
            <p:nvSpPr>
              <p:cNvPr id="27" name="Freeform 9">
                <a:extLst>
                  <a:ext uri="{FF2B5EF4-FFF2-40B4-BE49-F238E27FC236}">
                    <a16:creationId xmlns:a16="http://schemas.microsoft.com/office/drawing/2014/main" xmlns="" id="{0FAE28D8-B773-41CA-97D3-63C173916F95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8424863" y="1014413"/>
                <a:ext cx="73025" cy="115888"/>
              </a:xfrm>
              <a:custGeom>
                <a:avLst/>
                <a:gdLst>
                  <a:gd name="T0" fmla="*/ 12 w 44"/>
                  <a:gd name="T1" fmla="*/ 42 h 69"/>
                  <a:gd name="T2" fmla="*/ 12 w 44"/>
                  <a:gd name="T3" fmla="*/ 42 h 69"/>
                  <a:gd name="T4" fmla="*/ 16 w 44"/>
                  <a:gd name="T5" fmla="*/ 37 h 69"/>
                  <a:gd name="T6" fmla="*/ 27 w 44"/>
                  <a:gd name="T7" fmla="*/ 21 h 69"/>
                  <a:gd name="T8" fmla="*/ 42 w 44"/>
                  <a:gd name="T9" fmla="*/ 21 h 69"/>
                  <a:gd name="T10" fmla="*/ 24 w 44"/>
                  <a:gd name="T11" fmla="*/ 41 h 69"/>
                  <a:gd name="T12" fmla="*/ 44 w 44"/>
                  <a:gd name="T13" fmla="*/ 69 h 69"/>
                  <a:gd name="T14" fmla="*/ 29 w 44"/>
                  <a:gd name="T15" fmla="*/ 69 h 69"/>
                  <a:gd name="T16" fmla="*/ 16 w 44"/>
                  <a:gd name="T17" fmla="*/ 48 h 69"/>
                  <a:gd name="T18" fmla="*/ 12 w 44"/>
                  <a:gd name="T19" fmla="*/ 53 h 69"/>
                  <a:gd name="T20" fmla="*/ 12 w 44"/>
                  <a:gd name="T21" fmla="*/ 69 h 69"/>
                  <a:gd name="T22" fmla="*/ 0 w 44"/>
                  <a:gd name="T23" fmla="*/ 69 h 69"/>
                  <a:gd name="T24" fmla="*/ 0 w 44"/>
                  <a:gd name="T25" fmla="*/ 0 h 69"/>
                  <a:gd name="T26" fmla="*/ 12 w 44"/>
                  <a:gd name="T27" fmla="*/ 0 h 69"/>
                  <a:gd name="T28" fmla="*/ 12 w 44"/>
                  <a:gd name="T29" fmla="*/ 42 h 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44" h="69">
                    <a:moveTo>
                      <a:pt x="12" y="42"/>
                    </a:moveTo>
                    <a:cubicBezTo>
                      <a:pt x="12" y="42"/>
                      <a:pt x="12" y="42"/>
                      <a:pt x="12" y="42"/>
                    </a:cubicBezTo>
                    <a:cubicBezTo>
                      <a:pt x="13" y="40"/>
                      <a:pt x="15" y="38"/>
                      <a:pt x="16" y="37"/>
                    </a:cubicBezTo>
                    <a:cubicBezTo>
                      <a:pt x="27" y="21"/>
                      <a:pt x="27" y="21"/>
                      <a:pt x="27" y="21"/>
                    </a:cubicBezTo>
                    <a:cubicBezTo>
                      <a:pt x="42" y="21"/>
                      <a:pt x="42" y="21"/>
                      <a:pt x="42" y="21"/>
                    </a:cubicBezTo>
                    <a:cubicBezTo>
                      <a:pt x="24" y="41"/>
                      <a:pt x="24" y="41"/>
                      <a:pt x="24" y="41"/>
                    </a:cubicBezTo>
                    <a:cubicBezTo>
                      <a:pt x="44" y="69"/>
                      <a:pt x="44" y="69"/>
                      <a:pt x="44" y="69"/>
                    </a:cubicBezTo>
                    <a:cubicBezTo>
                      <a:pt x="29" y="69"/>
                      <a:pt x="29" y="69"/>
                      <a:pt x="29" y="69"/>
                    </a:cubicBezTo>
                    <a:cubicBezTo>
                      <a:pt x="16" y="48"/>
                      <a:pt x="16" y="48"/>
                      <a:pt x="16" y="48"/>
                    </a:cubicBezTo>
                    <a:cubicBezTo>
                      <a:pt x="12" y="53"/>
                      <a:pt x="12" y="53"/>
                      <a:pt x="12" y="53"/>
                    </a:cubicBezTo>
                    <a:cubicBezTo>
                      <a:pt x="12" y="69"/>
                      <a:pt x="12" y="69"/>
                      <a:pt x="12" y="69"/>
                    </a:cubicBezTo>
                    <a:cubicBezTo>
                      <a:pt x="0" y="69"/>
                      <a:pt x="0" y="69"/>
                      <a:pt x="0" y="69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2" y="0"/>
                      <a:pt x="12" y="0"/>
                      <a:pt x="12" y="0"/>
                    </a:cubicBezTo>
                    <a:lnTo>
                      <a:pt x="12" y="42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i-FI">
                  <a:solidFill>
                    <a:schemeClr val="bg1"/>
                  </a:solidFill>
                </a:endParaRPr>
              </a:p>
            </p:txBody>
          </p:sp>
          <p:sp>
            <p:nvSpPr>
              <p:cNvPr id="28" name="Freeform 10">
                <a:extLst>
                  <a:ext uri="{FF2B5EF4-FFF2-40B4-BE49-F238E27FC236}">
                    <a16:creationId xmlns:a16="http://schemas.microsoft.com/office/drawing/2014/main" xmlns="" id="{929F6041-9912-46C0-9372-0C93A3836847}"/>
                  </a:ext>
                </a:extLst>
              </p:cNvPr>
              <p:cNvSpPr>
                <a:spLocks noEditPoints="1"/>
              </p:cNvSpPr>
              <p:nvPr userDrawn="1"/>
            </p:nvSpPr>
            <p:spPr bwMode="auto">
              <a:xfrm>
                <a:off x="8501063" y="1047750"/>
                <a:ext cx="66675" cy="84138"/>
              </a:xfrm>
              <a:custGeom>
                <a:avLst/>
                <a:gdLst>
                  <a:gd name="T0" fmla="*/ 28 w 40"/>
                  <a:gd name="T1" fmla="*/ 26 h 50"/>
                  <a:gd name="T2" fmla="*/ 11 w 40"/>
                  <a:gd name="T3" fmla="*/ 35 h 50"/>
                  <a:gd name="T4" fmla="*/ 18 w 40"/>
                  <a:gd name="T5" fmla="*/ 41 h 50"/>
                  <a:gd name="T6" fmla="*/ 28 w 40"/>
                  <a:gd name="T7" fmla="*/ 35 h 50"/>
                  <a:gd name="T8" fmla="*/ 28 w 40"/>
                  <a:gd name="T9" fmla="*/ 32 h 50"/>
                  <a:gd name="T10" fmla="*/ 28 w 40"/>
                  <a:gd name="T11" fmla="*/ 26 h 50"/>
                  <a:gd name="T12" fmla="*/ 40 w 40"/>
                  <a:gd name="T13" fmla="*/ 38 h 50"/>
                  <a:gd name="T14" fmla="*/ 40 w 40"/>
                  <a:gd name="T15" fmla="*/ 49 h 50"/>
                  <a:gd name="T16" fmla="*/ 30 w 40"/>
                  <a:gd name="T17" fmla="*/ 49 h 50"/>
                  <a:gd name="T18" fmla="*/ 29 w 40"/>
                  <a:gd name="T19" fmla="*/ 44 h 50"/>
                  <a:gd name="T20" fmla="*/ 29 w 40"/>
                  <a:gd name="T21" fmla="*/ 44 h 50"/>
                  <a:gd name="T22" fmla="*/ 14 w 40"/>
                  <a:gd name="T23" fmla="*/ 50 h 50"/>
                  <a:gd name="T24" fmla="*/ 0 w 40"/>
                  <a:gd name="T25" fmla="*/ 36 h 50"/>
                  <a:gd name="T26" fmla="*/ 28 w 40"/>
                  <a:gd name="T27" fmla="*/ 18 h 50"/>
                  <a:gd name="T28" fmla="*/ 28 w 40"/>
                  <a:gd name="T29" fmla="*/ 17 h 50"/>
                  <a:gd name="T30" fmla="*/ 18 w 40"/>
                  <a:gd name="T31" fmla="*/ 9 h 50"/>
                  <a:gd name="T32" fmla="*/ 5 w 40"/>
                  <a:gd name="T33" fmla="*/ 12 h 50"/>
                  <a:gd name="T34" fmla="*/ 3 w 40"/>
                  <a:gd name="T35" fmla="*/ 5 h 50"/>
                  <a:gd name="T36" fmla="*/ 20 w 40"/>
                  <a:gd name="T37" fmla="*/ 0 h 50"/>
                  <a:gd name="T38" fmla="*/ 40 w 40"/>
                  <a:gd name="T39" fmla="*/ 20 h 50"/>
                  <a:gd name="T40" fmla="*/ 40 w 40"/>
                  <a:gd name="T41" fmla="*/ 38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40" h="50">
                    <a:moveTo>
                      <a:pt x="28" y="26"/>
                    </a:moveTo>
                    <a:cubicBezTo>
                      <a:pt x="20" y="26"/>
                      <a:pt x="11" y="27"/>
                      <a:pt x="11" y="35"/>
                    </a:cubicBezTo>
                    <a:cubicBezTo>
                      <a:pt x="11" y="39"/>
                      <a:pt x="14" y="41"/>
                      <a:pt x="18" y="41"/>
                    </a:cubicBezTo>
                    <a:cubicBezTo>
                      <a:pt x="23" y="41"/>
                      <a:pt x="27" y="38"/>
                      <a:pt x="28" y="35"/>
                    </a:cubicBezTo>
                    <a:cubicBezTo>
                      <a:pt x="28" y="34"/>
                      <a:pt x="28" y="33"/>
                      <a:pt x="28" y="32"/>
                    </a:cubicBezTo>
                    <a:lnTo>
                      <a:pt x="28" y="26"/>
                    </a:lnTo>
                    <a:close/>
                    <a:moveTo>
                      <a:pt x="40" y="38"/>
                    </a:moveTo>
                    <a:cubicBezTo>
                      <a:pt x="40" y="42"/>
                      <a:pt x="40" y="46"/>
                      <a:pt x="40" y="49"/>
                    </a:cubicBezTo>
                    <a:cubicBezTo>
                      <a:pt x="30" y="49"/>
                      <a:pt x="30" y="49"/>
                      <a:pt x="30" y="49"/>
                    </a:cubicBezTo>
                    <a:cubicBezTo>
                      <a:pt x="29" y="44"/>
                      <a:pt x="29" y="44"/>
                      <a:pt x="29" y="44"/>
                    </a:cubicBezTo>
                    <a:cubicBezTo>
                      <a:pt x="29" y="44"/>
                      <a:pt x="29" y="44"/>
                      <a:pt x="29" y="44"/>
                    </a:cubicBezTo>
                    <a:cubicBezTo>
                      <a:pt x="26" y="47"/>
                      <a:pt x="21" y="50"/>
                      <a:pt x="14" y="50"/>
                    </a:cubicBezTo>
                    <a:cubicBezTo>
                      <a:pt x="5" y="50"/>
                      <a:pt x="0" y="43"/>
                      <a:pt x="0" y="36"/>
                    </a:cubicBezTo>
                    <a:cubicBezTo>
                      <a:pt x="0" y="24"/>
                      <a:pt x="10" y="18"/>
                      <a:pt x="28" y="18"/>
                    </a:cubicBezTo>
                    <a:cubicBezTo>
                      <a:pt x="28" y="17"/>
                      <a:pt x="28" y="17"/>
                      <a:pt x="28" y="17"/>
                    </a:cubicBezTo>
                    <a:cubicBezTo>
                      <a:pt x="28" y="14"/>
                      <a:pt x="26" y="9"/>
                      <a:pt x="18" y="9"/>
                    </a:cubicBezTo>
                    <a:cubicBezTo>
                      <a:pt x="13" y="9"/>
                      <a:pt x="9" y="10"/>
                      <a:pt x="5" y="12"/>
                    </a:cubicBezTo>
                    <a:cubicBezTo>
                      <a:pt x="3" y="5"/>
                      <a:pt x="3" y="5"/>
                      <a:pt x="3" y="5"/>
                    </a:cubicBezTo>
                    <a:cubicBezTo>
                      <a:pt x="7" y="2"/>
                      <a:pt x="13" y="0"/>
                      <a:pt x="20" y="0"/>
                    </a:cubicBezTo>
                    <a:cubicBezTo>
                      <a:pt x="35" y="0"/>
                      <a:pt x="40" y="10"/>
                      <a:pt x="40" y="20"/>
                    </a:cubicBezTo>
                    <a:lnTo>
                      <a:pt x="40" y="38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i-FI">
                  <a:solidFill>
                    <a:schemeClr val="bg1"/>
                  </a:solidFill>
                </a:endParaRPr>
              </a:p>
            </p:txBody>
          </p:sp>
          <p:sp>
            <p:nvSpPr>
              <p:cNvPr id="29" name="Freeform 11">
                <a:extLst>
                  <a:ext uri="{FF2B5EF4-FFF2-40B4-BE49-F238E27FC236}">
                    <a16:creationId xmlns:a16="http://schemas.microsoft.com/office/drawing/2014/main" xmlns="" id="{45CF76F2-8792-4D59-A838-3492810F5879}"/>
                  </a:ext>
                </a:extLst>
              </p:cNvPr>
              <p:cNvSpPr>
                <a:spLocks noEditPoints="1"/>
              </p:cNvSpPr>
              <p:nvPr userDrawn="1"/>
            </p:nvSpPr>
            <p:spPr bwMode="auto">
              <a:xfrm>
                <a:off x="8582025" y="1014413"/>
                <a:ext cx="79375" cy="117475"/>
              </a:xfrm>
              <a:custGeom>
                <a:avLst/>
                <a:gdLst>
                  <a:gd name="T0" fmla="*/ 35 w 48"/>
                  <a:gd name="T1" fmla="*/ 41 h 70"/>
                  <a:gd name="T2" fmla="*/ 35 w 48"/>
                  <a:gd name="T3" fmla="*/ 38 h 70"/>
                  <a:gd name="T4" fmla="*/ 25 w 48"/>
                  <a:gd name="T5" fmla="*/ 30 h 70"/>
                  <a:gd name="T6" fmla="*/ 13 w 48"/>
                  <a:gd name="T7" fmla="*/ 45 h 70"/>
                  <a:gd name="T8" fmla="*/ 24 w 48"/>
                  <a:gd name="T9" fmla="*/ 60 h 70"/>
                  <a:gd name="T10" fmla="*/ 35 w 48"/>
                  <a:gd name="T11" fmla="*/ 52 h 70"/>
                  <a:gd name="T12" fmla="*/ 35 w 48"/>
                  <a:gd name="T13" fmla="*/ 48 h 70"/>
                  <a:gd name="T14" fmla="*/ 35 w 48"/>
                  <a:gd name="T15" fmla="*/ 41 h 70"/>
                  <a:gd name="T16" fmla="*/ 47 w 48"/>
                  <a:gd name="T17" fmla="*/ 0 h 70"/>
                  <a:gd name="T18" fmla="*/ 47 w 48"/>
                  <a:gd name="T19" fmla="*/ 56 h 70"/>
                  <a:gd name="T20" fmla="*/ 48 w 48"/>
                  <a:gd name="T21" fmla="*/ 69 h 70"/>
                  <a:gd name="T22" fmla="*/ 37 w 48"/>
                  <a:gd name="T23" fmla="*/ 69 h 70"/>
                  <a:gd name="T24" fmla="*/ 36 w 48"/>
                  <a:gd name="T25" fmla="*/ 61 h 70"/>
                  <a:gd name="T26" fmla="*/ 36 w 48"/>
                  <a:gd name="T27" fmla="*/ 61 h 70"/>
                  <a:gd name="T28" fmla="*/ 21 w 48"/>
                  <a:gd name="T29" fmla="*/ 70 h 70"/>
                  <a:gd name="T30" fmla="*/ 0 w 48"/>
                  <a:gd name="T31" fmla="*/ 46 h 70"/>
                  <a:gd name="T32" fmla="*/ 22 w 48"/>
                  <a:gd name="T33" fmla="*/ 20 h 70"/>
                  <a:gd name="T34" fmla="*/ 35 w 48"/>
                  <a:gd name="T35" fmla="*/ 27 h 70"/>
                  <a:gd name="T36" fmla="*/ 35 w 48"/>
                  <a:gd name="T37" fmla="*/ 27 h 70"/>
                  <a:gd name="T38" fmla="*/ 35 w 48"/>
                  <a:gd name="T39" fmla="*/ 0 h 70"/>
                  <a:gd name="T40" fmla="*/ 47 w 48"/>
                  <a:gd name="T41" fmla="*/ 0 h 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48" h="70">
                    <a:moveTo>
                      <a:pt x="35" y="41"/>
                    </a:moveTo>
                    <a:cubicBezTo>
                      <a:pt x="35" y="40"/>
                      <a:pt x="35" y="39"/>
                      <a:pt x="35" y="38"/>
                    </a:cubicBezTo>
                    <a:cubicBezTo>
                      <a:pt x="34" y="33"/>
                      <a:pt x="30" y="30"/>
                      <a:pt x="25" y="30"/>
                    </a:cubicBezTo>
                    <a:cubicBezTo>
                      <a:pt x="17" y="30"/>
                      <a:pt x="13" y="36"/>
                      <a:pt x="13" y="45"/>
                    </a:cubicBezTo>
                    <a:cubicBezTo>
                      <a:pt x="13" y="54"/>
                      <a:pt x="17" y="60"/>
                      <a:pt x="24" y="60"/>
                    </a:cubicBezTo>
                    <a:cubicBezTo>
                      <a:pt x="29" y="60"/>
                      <a:pt x="34" y="57"/>
                      <a:pt x="35" y="52"/>
                    </a:cubicBezTo>
                    <a:cubicBezTo>
                      <a:pt x="35" y="51"/>
                      <a:pt x="35" y="50"/>
                      <a:pt x="35" y="48"/>
                    </a:cubicBezTo>
                    <a:lnTo>
                      <a:pt x="35" y="41"/>
                    </a:lnTo>
                    <a:close/>
                    <a:moveTo>
                      <a:pt x="47" y="0"/>
                    </a:moveTo>
                    <a:cubicBezTo>
                      <a:pt x="47" y="56"/>
                      <a:pt x="47" y="56"/>
                      <a:pt x="47" y="56"/>
                    </a:cubicBezTo>
                    <a:cubicBezTo>
                      <a:pt x="47" y="60"/>
                      <a:pt x="47" y="66"/>
                      <a:pt x="48" y="69"/>
                    </a:cubicBezTo>
                    <a:cubicBezTo>
                      <a:pt x="37" y="69"/>
                      <a:pt x="37" y="69"/>
                      <a:pt x="37" y="69"/>
                    </a:cubicBezTo>
                    <a:cubicBezTo>
                      <a:pt x="36" y="61"/>
                      <a:pt x="36" y="61"/>
                      <a:pt x="36" y="61"/>
                    </a:cubicBezTo>
                    <a:cubicBezTo>
                      <a:pt x="36" y="61"/>
                      <a:pt x="36" y="61"/>
                      <a:pt x="36" y="61"/>
                    </a:cubicBezTo>
                    <a:cubicBezTo>
                      <a:pt x="33" y="67"/>
                      <a:pt x="28" y="70"/>
                      <a:pt x="21" y="70"/>
                    </a:cubicBezTo>
                    <a:cubicBezTo>
                      <a:pt x="9" y="70"/>
                      <a:pt x="0" y="60"/>
                      <a:pt x="0" y="46"/>
                    </a:cubicBezTo>
                    <a:cubicBezTo>
                      <a:pt x="0" y="30"/>
                      <a:pt x="10" y="20"/>
                      <a:pt x="22" y="20"/>
                    </a:cubicBezTo>
                    <a:cubicBezTo>
                      <a:pt x="28" y="20"/>
                      <a:pt x="33" y="23"/>
                      <a:pt x="35" y="27"/>
                    </a:cubicBezTo>
                    <a:cubicBezTo>
                      <a:pt x="35" y="27"/>
                      <a:pt x="35" y="27"/>
                      <a:pt x="35" y="27"/>
                    </a:cubicBezTo>
                    <a:cubicBezTo>
                      <a:pt x="35" y="0"/>
                      <a:pt x="35" y="0"/>
                      <a:pt x="35" y="0"/>
                    </a:cubicBezTo>
                    <a:lnTo>
                      <a:pt x="47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i-FI">
                  <a:solidFill>
                    <a:schemeClr val="bg1"/>
                  </a:solidFill>
                </a:endParaRPr>
              </a:p>
            </p:txBody>
          </p:sp>
          <p:sp>
            <p:nvSpPr>
              <p:cNvPr id="30" name="Freeform 12">
                <a:extLst>
                  <a:ext uri="{FF2B5EF4-FFF2-40B4-BE49-F238E27FC236}">
                    <a16:creationId xmlns:a16="http://schemas.microsoft.com/office/drawing/2014/main" xmlns="" id="{832732FE-AE2E-47F7-BEB8-EFADF7BD7266}"/>
                  </a:ext>
                </a:extLst>
              </p:cNvPr>
              <p:cNvSpPr>
                <a:spLocks noEditPoints="1"/>
              </p:cNvSpPr>
              <p:nvPr userDrawn="1"/>
            </p:nvSpPr>
            <p:spPr bwMode="auto">
              <a:xfrm>
                <a:off x="8675688" y="1047750"/>
                <a:ext cx="73025" cy="84138"/>
              </a:xfrm>
              <a:custGeom>
                <a:avLst/>
                <a:gdLst>
                  <a:gd name="T0" fmla="*/ 32 w 44"/>
                  <a:gd name="T1" fmla="*/ 20 h 50"/>
                  <a:gd name="T2" fmla="*/ 23 w 44"/>
                  <a:gd name="T3" fmla="*/ 9 h 50"/>
                  <a:gd name="T4" fmla="*/ 12 w 44"/>
                  <a:gd name="T5" fmla="*/ 20 h 50"/>
                  <a:gd name="T6" fmla="*/ 32 w 44"/>
                  <a:gd name="T7" fmla="*/ 20 h 50"/>
                  <a:gd name="T8" fmla="*/ 12 w 44"/>
                  <a:gd name="T9" fmla="*/ 29 h 50"/>
                  <a:gd name="T10" fmla="*/ 26 w 44"/>
                  <a:gd name="T11" fmla="*/ 41 h 50"/>
                  <a:gd name="T12" fmla="*/ 39 w 44"/>
                  <a:gd name="T13" fmla="*/ 39 h 50"/>
                  <a:gd name="T14" fmla="*/ 41 w 44"/>
                  <a:gd name="T15" fmla="*/ 47 h 50"/>
                  <a:gd name="T16" fmla="*/ 24 w 44"/>
                  <a:gd name="T17" fmla="*/ 50 h 50"/>
                  <a:gd name="T18" fmla="*/ 0 w 44"/>
                  <a:gd name="T19" fmla="*/ 26 h 50"/>
                  <a:gd name="T20" fmla="*/ 23 w 44"/>
                  <a:gd name="T21" fmla="*/ 0 h 50"/>
                  <a:gd name="T22" fmla="*/ 44 w 44"/>
                  <a:gd name="T23" fmla="*/ 23 h 50"/>
                  <a:gd name="T24" fmla="*/ 43 w 44"/>
                  <a:gd name="T25" fmla="*/ 29 h 50"/>
                  <a:gd name="T26" fmla="*/ 12 w 44"/>
                  <a:gd name="T27" fmla="*/ 29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44" h="50">
                    <a:moveTo>
                      <a:pt x="32" y="20"/>
                    </a:moveTo>
                    <a:cubicBezTo>
                      <a:pt x="32" y="16"/>
                      <a:pt x="30" y="9"/>
                      <a:pt x="23" y="9"/>
                    </a:cubicBezTo>
                    <a:cubicBezTo>
                      <a:pt x="15" y="9"/>
                      <a:pt x="12" y="15"/>
                      <a:pt x="12" y="20"/>
                    </a:cubicBezTo>
                    <a:lnTo>
                      <a:pt x="32" y="20"/>
                    </a:lnTo>
                    <a:close/>
                    <a:moveTo>
                      <a:pt x="12" y="29"/>
                    </a:moveTo>
                    <a:cubicBezTo>
                      <a:pt x="12" y="37"/>
                      <a:pt x="19" y="41"/>
                      <a:pt x="26" y="41"/>
                    </a:cubicBezTo>
                    <a:cubicBezTo>
                      <a:pt x="32" y="41"/>
                      <a:pt x="36" y="40"/>
                      <a:pt x="39" y="39"/>
                    </a:cubicBezTo>
                    <a:cubicBezTo>
                      <a:pt x="41" y="47"/>
                      <a:pt x="41" y="47"/>
                      <a:pt x="41" y="47"/>
                    </a:cubicBezTo>
                    <a:cubicBezTo>
                      <a:pt x="37" y="49"/>
                      <a:pt x="31" y="50"/>
                      <a:pt x="24" y="50"/>
                    </a:cubicBezTo>
                    <a:cubicBezTo>
                      <a:pt x="9" y="50"/>
                      <a:pt x="0" y="40"/>
                      <a:pt x="0" y="26"/>
                    </a:cubicBezTo>
                    <a:cubicBezTo>
                      <a:pt x="0" y="13"/>
                      <a:pt x="8" y="0"/>
                      <a:pt x="23" y="0"/>
                    </a:cubicBezTo>
                    <a:cubicBezTo>
                      <a:pt x="39" y="0"/>
                      <a:pt x="44" y="13"/>
                      <a:pt x="44" y="23"/>
                    </a:cubicBezTo>
                    <a:cubicBezTo>
                      <a:pt x="44" y="26"/>
                      <a:pt x="43" y="27"/>
                      <a:pt x="43" y="29"/>
                    </a:cubicBezTo>
                    <a:lnTo>
                      <a:pt x="12" y="29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i-FI">
                  <a:solidFill>
                    <a:schemeClr val="bg1"/>
                  </a:solidFill>
                </a:endParaRPr>
              </a:p>
            </p:txBody>
          </p:sp>
          <p:sp>
            <p:nvSpPr>
              <p:cNvPr id="31" name="Freeform 13">
                <a:extLst>
                  <a:ext uri="{FF2B5EF4-FFF2-40B4-BE49-F238E27FC236}">
                    <a16:creationId xmlns:a16="http://schemas.microsoft.com/office/drawing/2014/main" xmlns="" id="{D20A7AA4-9DA9-4633-BD27-67BB75642B1A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8761413" y="1047750"/>
                <a:ext cx="119063" cy="82550"/>
              </a:xfrm>
              <a:custGeom>
                <a:avLst/>
                <a:gdLst>
                  <a:gd name="T0" fmla="*/ 1 w 71"/>
                  <a:gd name="T1" fmla="*/ 16 h 49"/>
                  <a:gd name="T2" fmla="*/ 0 w 71"/>
                  <a:gd name="T3" fmla="*/ 1 h 49"/>
                  <a:gd name="T4" fmla="*/ 10 w 71"/>
                  <a:gd name="T5" fmla="*/ 1 h 49"/>
                  <a:gd name="T6" fmla="*/ 11 w 71"/>
                  <a:gd name="T7" fmla="*/ 8 h 49"/>
                  <a:gd name="T8" fmla="*/ 11 w 71"/>
                  <a:gd name="T9" fmla="*/ 8 h 49"/>
                  <a:gd name="T10" fmla="*/ 26 w 71"/>
                  <a:gd name="T11" fmla="*/ 0 h 49"/>
                  <a:gd name="T12" fmla="*/ 39 w 71"/>
                  <a:gd name="T13" fmla="*/ 9 h 49"/>
                  <a:gd name="T14" fmla="*/ 39 w 71"/>
                  <a:gd name="T15" fmla="*/ 9 h 49"/>
                  <a:gd name="T16" fmla="*/ 45 w 71"/>
                  <a:gd name="T17" fmla="*/ 3 h 49"/>
                  <a:gd name="T18" fmla="*/ 55 w 71"/>
                  <a:gd name="T19" fmla="*/ 0 h 49"/>
                  <a:gd name="T20" fmla="*/ 71 w 71"/>
                  <a:gd name="T21" fmla="*/ 21 h 49"/>
                  <a:gd name="T22" fmla="*/ 71 w 71"/>
                  <a:gd name="T23" fmla="*/ 49 h 49"/>
                  <a:gd name="T24" fmla="*/ 59 w 71"/>
                  <a:gd name="T25" fmla="*/ 49 h 49"/>
                  <a:gd name="T26" fmla="*/ 59 w 71"/>
                  <a:gd name="T27" fmla="*/ 23 h 49"/>
                  <a:gd name="T28" fmla="*/ 50 w 71"/>
                  <a:gd name="T29" fmla="*/ 10 h 49"/>
                  <a:gd name="T30" fmla="*/ 42 w 71"/>
                  <a:gd name="T31" fmla="*/ 16 h 49"/>
                  <a:gd name="T32" fmla="*/ 41 w 71"/>
                  <a:gd name="T33" fmla="*/ 20 h 49"/>
                  <a:gd name="T34" fmla="*/ 41 w 71"/>
                  <a:gd name="T35" fmla="*/ 49 h 49"/>
                  <a:gd name="T36" fmla="*/ 30 w 71"/>
                  <a:gd name="T37" fmla="*/ 49 h 49"/>
                  <a:gd name="T38" fmla="*/ 30 w 71"/>
                  <a:gd name="T39" fmla="*/ 21 h 49"/>
                  <a:gd name="T40" fmla="*/ 22 w 71"/>
                  <a:gd name="T41" fmla="*/ 10 h 49"/>
                  <a:gd name="T42" fmla="*/ 13 w 71"/>
                  <a:gd name="T43" fmla="*/ 17 h 49"/>
                  <a:gd name="T44" fmla="*/ 12 w 71"/>
                  <a:gd name="T45" fmla="*/ 21 h 49"/>
                  <a:gd name="T46" fmla="*/ 12 w 71"/>
                  <a:gd name="T47" fmla="*/ 49 h 49"/>
                  <a:gd name="T48" fmla="*/ 1 w 71"/>
                  <a:gd name="T49" fmla="*/ 49 h 49"/>
                  <a:gd name="T50" fmla="*/ 1 w 71"/>
                  <a:gd name="T51" fmla="*/ 16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71" h="49">
                    <a:moveTo>
                      <a:pt x="1" y="16"/>
                    </a:moveTo>
                    <a:cubicBezTo>
                      <a:pt x="1" y="10"/>
                      <a:pt x="0" y="6"/>
                      <a:pt x="0" y="1"/>
                    </a:cubicBezTo>
                    <a:cubicBezTo>
                      <a:pt x="10" y="1"/>
                      <a:pt x="10" y="1"/>
                      <a:pt x="10" y="1"/>
                    </a:cubicBezTo>
                    <a:cubicBezTo>
                      <a:pt x="11" y="8"/>
                      <a:pt x="11" y="8"/>
                      <a:pt x="11" y="8"/>
                    </a:cubicBezTo>
                    <a:cubicBezTo>
                      <a:pt x="11" y="8"/>
                      <a:pt x="11" y="8"/>
                      <a:pt x="11" y="8"/>
                    </a:cubicBezTo>
                    <a:cubicBezTo>
                      <a:pt x="14" y="5"/>
                      <a:pt x="18" y="0"/>
                      <a:pt x="26" y="0"/>
                    </a:cubicBezTo>
                    <a:cubicBezTo>
                      <a:pt x="32" y="0"/>
                      <a:pt x="37" y="4"/>
                      <a:pt x="39" y="9"/>
                    </a:cubicBezTo>
                    <a:cubicBezTo>
                      <a:pt x="39" y="9"/>
                      <a:pt x="39" y="9"/>
                      <a:pt x="39" y="9"/>
                    </a:cubicBezTo>
                    <a:cubicBezTo>
                      <a:pt x="41" y="7"/>
                      <a:pt x="43" y="5"/>
                      <a:pt x="45" y="3"/>
                    </a:cubicBezTo>
                    <a:cubicBezTo>
                      <a:pt x="48" y="1"/>
                      <a:pt x="51" y="0"/>
                      <a:pt x="55" y="0"/>
                    </a:cubicBezTo>
                    <a:cubicBezTo>
                      <a:pt x="63" y="0"/>
                      <a:pt x="71" y="6"/>
                      <a:pt x="71" y="21"/>
                    </a:cubicBezTo>
                    <a:cubicBezTo>
                      <a:pt x="71" y="49"/>
                      <a:pt x="71" y="49"/>
                      <a:pt x="71" y="49"/>
                    </a:cubicBezTo>
                    <a:cubicBezTo>
                      <a:pt x="59" y="49"/>
                      <a:pt x="59" y="49"/>
                      <a:pt x="59" y="49"/>
                    </a:cubicBezTo>
                    <a:cubicBezTo>
                      <a:pt x="59" y="23"/>
                      <a:pt x="59" y="23"/>
                      <a:pt x="59" y="23"/>
                    </a:cubicBezTo>
                    <a:cubicBezTo>
                      <a:pt x="59" y="15"/>
                      <a:pt x="56" y="10"/>
                      <a:pt x="50" y="10"/>
                    </a:cubicBezTo>
                    <a:cubicBezTo>
                      <a:pt x="46" y="10"/>
                      <a:pt x="43" y="13"/>
                      <a:pt x="42" y="16"/>
                    </a:cubicBezTo>
                    <a:cubicBezTo>
                      <a:pt x="42" y="18"/>
                      <a:pt x="41" y="19"/>
                      <a:pt x="41" y="20"/>
                    </a:cubicBezTo>
                    <a:cubicBezTo>
                      <a:pt x="41" y="49"/>
                      <a:pt x="41" y="49"/>
                      <a:pt x="41" y="49"/>
                    </a:cubicBezTo>
                    <a:cubicBezTo>
                      <a:pt x="30" y="49"/>
                      <a:pt x="30" y="49"/>
                      <a:pt x="30" y="49"/>
                    </a:cubicBezTo>
                    <a:cubicBezTo>
                      <a:pt x="30" y="21"/>
                      <a:pt x="30" y="21"/>
                      <a:pt x="30" y="21"/>
                    </a:cubicBezTo>
                    <a:cubicBezTo>
                      <a:pt x="30" y="15"/>
                      <a:pt x="27" y="10"/>
                      <a:pt x="22" y="10"/>
                    </a:cubicBezTo>
                    <a:cubicBezTo>
                      <a:pt x="17" y="10"/>
                      <a:pt x="14" y="14"/>
                      <a:pt x="13" y="17"/>
                    </a:cubicBezTo>
                    <a:cubicBezTo>
                      <a:pt x="12" y="18"/>
                      <a:pt x="12" y="20"/>
                      <a:pt x="12" y="21"/>
                    </a:cubicBezTo>
                    <a:cubicBezTo>
                      <a:pt x="12" y="49"/>
                      <a:pt x="12" y="49"/>
                      <a:pt x="12" y="49"/>
                    </a:cubicBezTo>
                    <a:cubicBezTo>
                      <a:pt x="1" y="49"/>
                      <a:pt x="1" y="49"/>
                      <a:pt x="1" y="49"/>
                    </a:cubicBezTo>
                    <a:lnTo>
                      <a:pt x="1" y="16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i-FI">
                  <a:solidFill>
                    <a:schemeClr val="bg1"/>
                  </a:solidFill>
                </a:endParaRPr>
              </a:p>
            </p:txBody>
          </p:sp>
          <p:sp>
            <p:nvSpPr>
              <p:cNvPr id="32" name="Freeform 14">
                <a:extLst>
                  <a:ext uri="{FF2B5EF4-FFF2-40B4-BE49-F238E27FC236}">
                    <a16:creationId xmlns:a16="http://schemas.microsoft.com/office/drawing/2014/main" xmlns="" id="{98A6A288-7FD4-47B7-A55F-7C592C269781}"/>
                  </a:ext>
                </a:extLst>
              </p:cNvPr>
              <p:cNvSpPr>
                <a:spLocks noEditPoints="1"/>
              </p:cNvSpPr>
              <p:nvPr userDrawn="1"/>
            </p:nvSpPr>
            <p:spPr bwMode="auto">
              <a:xfrm>
                <a:off x="8896350" y="1017588"/>
                <a:ext cx="23813" cy="112713"/>
              </a:xfrm>
              <a:custGeom>
                <a:avLst/>
                <a:gdLst>
                  <a:gd name="T0" fmla="*/ 1 w 14"/>
                  <a:gd name="T1" fmla="*/ 19 h 67"/>
                  <a:gd name="T2" fmla="*/ 13 w 14"/>
                  <a:gd name="T3" fmla="*/ 19 h 67"/>
                  <a:gd name="T4" fmla="*/ 13 w 14"/>
                  <a:gd name="T5" fmla="*/ 67 h 67"/>
                  <a:gd name="T6" fmla="*/ 1 w 14"/>
                  <a:gd name="T7" fmla="*/ 67 h 67"/>
                  <a:gd name="T8" fmla="*/ 1 w 14"/>
                  <a:gd name="T9" fmla="*/ 19 h 67"/>
                  <a:gd name="T10" fmla="*/ 7 w 14"/>
                  <a:gd name="T11" fmla="*/ 13 h 67"/>
                  <a:gd name="T12" fmla="*/ 0 w 14"/>
                  <a:gd name="T13" fmla="*/ 6 h 67"/>
                  <a:gd name="T14" fmla="*/ 7 w 14"/>
                  <a:gd name="T15" fmla="*/ 0 h 67"/>
                  <a:gd name="T16" fmla="*/ 14 w 14"/>
                  <a:gd name="T17" fmla="*/ 6 h 67"/>
                  <a:gd name="T18" fmla="*/ 7 w 14"/>
                  <a:gd name="T19" fmla="*/ 13 h 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4" h="67">
                    <a:moveTo>
                      <a:pt x="1" y="19"/>
                    </a:moveTo>
                    <a:cubicBezTo>
                      <a:pt x="13" y="19"/>
                      <a:pt x="13" y="19"/>
                      <a:pt x="13" y="19"/>
                    </a:cubicBezTo>
                    <a:cubicBezTo>
                      <a:pt x="13" y="67"/>
                      <a:pt x="13" y="67"/>
                      <a:pt x="13" y="67"/>
                    </a:cubicBezTo>
                    <a:cubicBezTo>
                      <a:pt x="1" y="67"/>
                      <a:pt x="1" y="67"/>
                      <a:pt x="1" y="67"/>
                    </a:cubicBezTo>
                    <a:lnTo>
                      <a:pt x="1" y="19"/>
                    </a:lnTo>
                    <a:close/>
                    <a:moveTo>
                      <a:pt x="7" y="13"/>
                    </a:moveTo>
                    <a:cubicBezTo>
                      <a:pt x="3" y="13"/>
                      <a:pt x="0" y="10"/>
                      <a:pt x="0" y="6"/>
                    </a:cubicBezTo>
                    <a:cubicBezTo>
                      <a:pt x="0" y="3"/>
                      <a:pt x="3" y="0"/>
                      <a:pt x="7" y="0"/>
                    </a:cubicBezTo>
                    <a:cubicBezTo>
                      <a:pt x="11" y="0"/>
                      <a:pt x="14" y="3"/>
                      <a:pt x="14" y="6"/>
                    </a:cubicBezTo>
                    <a:cubicBezTo>
                      <a:pt x="14" y="10"/>
                      <a:pt x="11" y="13"/>
                      <a:pt x="7" y="13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i-FI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33" name="Ryhmä 32">
              <a:extLst>
                <a:ext uri="{FF2B5EF4-FFF2-40B4-BE49-F238E27FC236}">
                  <a16:creationId xmlns:a16="http://schemas.microsoft.com/office/drawing/2014/main" xmlns="" id="{A70AE9FF-360A-468A-9AC8-24ED43C6FFCC}"/>
                </a:ext>
              </a:extLst>
            </p:cNvPr>
            <p:cNvGrpSpPr/>
            <p:nvPr userDrawn="1"/>
          </p:nvGrpSpPr>
          <p:grpSpPr>
            <a:xfrm>
              <a:off x="8206565" y="149226"/>
              <a:ext cx="650908" cy="667059"/>
              <a:chOff x="8070850" y="149225"/>
              <a:chExt cx="774700" cy="809626"/>
            </a:xfrm>
          </p:grpSpPr>
          <p:sp>
            <p:nvSpPr>
              <p:cNvPr id="34" name="Freeform 15">
                <a:extLst>
                  <a:ext uri="{FF2B5EF4-FFF2-40B4-BE49-F238E27FC236}">
                    <a16:creationId xmlns:a16="http://schemas.microsoft.com/office/drawing/2014/main" xmlns="" id="{15AF1242-12ED-4BF3-83C2-474DABEC803D}"/>
                  </a:ext>
                </a:extLst>
              </p:cNvPr>
              <p:cNvSpPr>
                <a:spLocks noEditPoints="1"/>
              </p:cNvSpPr>
              <p:nvPr userDrawn="1"/>
            </p:nvSpPr>
            <p:spPr bwMode="auto">
              <a:xfrm>
                <a:off x="8070850" y="344488"/>
                <a:ext cx="774700" cy="614363"/>
              </a:xfrm>
              <a:custGeom>
                <a:avLst/>
                <a:gdLst>
                  <a:gd name="T0" fmla="*/ 217 w 464"/>
                  <a:gd name="T1" fmla="*/ 181 h 367"/>
                  <a:gd name="T2" fmla="*/ 172 w 464"/>
                  <a:gd name="T3" fmla="*/ 66 h 367"/>
                  <a:gd name="T4" fmla="*/ 115 w 464"/>
                  <a:gd name="T5" fmla="*/ 181 h 367"/>
                  <a:gd name="T6" fmla="*/ 217 w 464"/>
                  <a:gd name="T7" fmla="*/ 181 h 367"/>
                  <a:gd name="T8" fmla="*/ 353 w 464"/>
                  <a:gd name="T9" fmla="*/ 181 h 367"/>
                  <a:gd name="T10" fmla="*/ 308 w 464"/>
                  <a:gd name="T11" fmla="*/ 67 h 367"/>
                  <a:gd name="T12" fmla="*/ 253 w 464"/>
                  <a:gd name="T13" fmla="*/ 181 h 367"/>
                  <a:gd name="T14" fmla="*/ 353 w 464"/>
                  <a:gd name="T15" fmla="*/ 181 h 367"/>
                  <a:gd name="T16" fmla="*/ 233 w 464"/>
                  <a:gd name="T17" fmla="*/ 220 h 367"/>
                  <a:gd name="T18" fmla="*/ 222 w 464"/>
                  <a:gd name="T19" fmla="*/ 243 h 367"/>
                  <a:gd name="T20" fmla="*/ 172 w 464"/>
                  <a:gd name="T21" fmla="*/ 347 h 367"/>
                  <a:gd name="T22" fmla="*/ 165 w 464"/>
                  <a:gd name="T23" fmla="*/ 367 h 367"/>
                  <a:gd name="T24" fmla="*/ 136 w 464"/>
                  <a:gd name="T25" fmla="*/ 367 h 367"/>
                  <a:gd name="T26" fmla="*/ 145 w 464"/>
                  <a:gd name="T27" fmla="*/ 353 h 367"/>
                  <a:gd name="T28" fmla="*/ 164 w 464"/>
                  <a:gd name="T29" fmla="*/ 315 h 367"/>
                  <a:gd name="T30" fmla="*/ 220 w 464"/>
                  <a:gd name="T31" fmla="*/ 199 h 367"/>
                  <a:gd name="T32" fmla="*/ 222 w 464"/>
                  <a:gd name="T33" fmla="*/ 195 h 367"/>
                  <a:gd name="T34" fmla="*/ 218 w 464"/>
                  <a:gd name="T35" fmla="*/ 195 h 367"/>
                  <a:gd name="T36" fmla="*/ 112 w 464"/>
                  <a:gd name="T37" fmla="*/ 195 h 367"/>
                  <a:gd name="T38" fmla="*/ 107 w 464"/>
                  <a:gd name="T39" fmla="*/ 198 h 367"/>
                  <a:gd name="T40" fmla="*/ 34 w 464"/>
                  <a:gd name="T41" fmla="*/ 352 h 367"/>
                  <a:gd name="T42" fmla="*/ 29 w 464"/>
                  <a:gd name="T43" fmla="*/ 367 h 367"/>
                  <a:gd name="T44" fmla="*/ 0 w 464"/>
                  <a:gd name="T45" fmla="*/ 367 h 367"/>
                  <a:gd name="T46" fmla="*/ 8 w 464"/>
                  <a:gd name="T47" fmla="*/ 353 h 367"/>
                  <a:gd name="T48" fmla="*/ 31 w 464"/>
                  <a:gd name="T49" fmla="*/ 307 h 367"/>
                  <a:gd name="T50" fmla="*/ 91 w 464"/>
                  <a:gd name="T51" fmla="*/ 183 h 367"/>
                  <a:gd name="T52" fmla="*/ 174 w 464"/>
                  <a:gd name="T53" fmla="*/ 14 h 367"/>
                  <a:gd name="T54" fmla="*/ 181 w 464"/>
                  <a:gd name="T55" fmla="*/ 0 h 367"/>
                  <a:gd name="T56" fmla="*/ 242 w 464"/>
                  <a:gd name="T57" fmla="*/ 155 h 367"/>
                  <a:gd name="T58" fmla="*/ 317 w 464"/>
                  <a:gd name="T59" fmla="*/ 0 h 367"/>
                  <a:gd name="T60" fmla="*/ 325 w 464"/>
                  <a:gd name="T61" fmla="*/ 18 h 367"/>
                  <a:gd name="T62" fmla="*/ 455 w 464"/>
                  <a:gd name="T63" fmla="*/ 348 h 367"/>
                  <a:gd name="T64" fmla="*/ 464 w 464"/>
                  <a:gd name="T65" fmla="*/ 367 h 367"/>
                  <a:gd name="T66" fmla="*/ 423 w 464"/>
                  <a:gd name="T67" fmla="*/ 367 h 367"/>
                  <a:gd name="T68" fmla="*/ 406 w 464"/>
                  <a:gd name="T69" fmla="*/ 315 h 367"/>
                  <a:gd name="T70" fmla="*/ 360 w 464"/>
                  <a:gd name="T71" fmla="*/ 195 h 367"/>
                  <a:gd name="T72" fmla="*/ 258 w 464"/>
                  <a:gd name="T73" fmla="*/ 195 h 367"/>
                  <a:gd name="T74" fmla="*/ 327 w 464"/>
                  <a:gd name="T75" fmla="*/ 367 h 367"/>
                  <a:gd name="T76" fmla="*/ 286 w 464"/>
                  <a:gd name="T77" fmla="*/ 367 h 367"/>
                  <a:gd name="T78" fmla="*/ 267 w 464"/>
                  <a:gd name="T79" fmla="*/ 309 h 367"/>
                  <a:gd name="T80" fmla="*/ 234 w 464"/>
                  <a:gd name="T81" fmla="*/ 223 h 367"/>
                  <a:gd name="T82" fmla="*/ 233 w 464"/>
                  <a:gd name="T83" fmla="*/ 220 h 3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464" h="367">
                    <a:moveTo>
                      <a:pt x="217" y="181"/>
                    </a:moveTo>
                    <a:cubicBezTo>
                      <a:pt x="202" y="143"/>
                      <a:pt x="187" y="105"/>
                      <a:pt x="172" y="66"/>
                    </a:cubicBezTo>
                    <a:cubicBezTo>
                      <a:pt x="153" y="105"/>
                      <a:pt x="134" y="143"/>
                      <a:pt x="115" y="181"/>
                    </a:cubicBezTo>
                    <a:lnTo>
                      <a:pt x="217" y="181"/>
                    </a:lnTo>
                    <a:close/>
                    <a:moveTo>
                      <a:pt x="353" y="181"/>
                    </a:moveTo>
                    <a:cubicBezTo>
                      <a:pt x="338" y="143"/>
                      <a:pt x="323" y="105"/>
                      <a:pt x="308" y="67"/>
                    </a:cubicBezTo>
                    <a:cubicBezTo>
                      <a:pt x="300" y="80"/>
                      <a:pt x="252" y="178"/>
                      <a:pt x="253" y="181"/>
                    </a:cubicBezTo>
                    <a:lnTo>
                      <a:pt x="353" y="181"/>
                    </a:lnTo>
                    <a:close/>
                    <a:moveTo>
                      <a:pt x="233" y="220"/>
                    </a:moveTo>
                    <a:cubicBezTo>
                      <a:pt x="229" y="228"/>
                      <a:pt x="225" y="236"/>
                      <a:pt x="222" y="243"/>
                    </a:cubicBezTo>
                    <a:cubicBezTo>
                      <a:pt x="205" y="278"/>
                      <a:pt x="189" y="312"/>
                      <a:pt x="172" y="347"/>
                    </a:cubicBezTo>
                    <a:cubicBezTo>
                      <a:pt x="169" y="353"/>
                      <a:pt x="168" y="360"/>
                      <a:pt x="165" y="367"/>
                    </a:cubicBezTo>
                    <a:cubicBezTo>
                      <a:pt x="136" y="367"/>
                      <a:pt x="136" y="367"/>
                      <a:pt x="136" y="367"/>
                    </a:cubicBezTo>
                    <a:cubicBezTo>
                      <a:pt x="139" y="362"/>
                      <a:pt x="142" y="357"/>
                      <a:pt x="145" y="353"/>
                    </a:cubicBezTo>
                    <a:cubicBezTo>
                      <a:pt x="151" y="340"/>
                      <a:pt x="158" y="327"/>
                      <a:pt x="164" y="315"/>
                    </a:cubicBezTo>
                    <a:cubicBezTo>
                      <a:pt x="183" y="276"/>
                      <a:pt x="202" y="237"/>
                      <a:pt x="220" y="199"/>
                    </a:cubicBezTo>
                    <a:cubicBezTo>
                      <a:pt x="221" y="198"/>
                      <a:pt x="221" y="197"/>
                      <a:pt x="222" y="195"/>
                    </a:cubicBezTo>
                    <a:cubicBezTo>
                      <a:pt x="220" y="195"/>
                      <a:pt x="219" y="195"/>
                      <a:pt x="218" y="195"/>
                    </a:cubicBezTo>
                    <a:cubicBezTo>
                      <a:pt x="183" y="195"/>
                      <a:pt x="147" y="195"/>
                      <a:pt x="112" y="195"/>
                    </a:cubicBezTo>
                    <a:cubicBezTo>
                      <a:pt x="110" y="195"/>
                      <a:pt x="108" y="195"/>
                      <a:pt x="107" y="198"/>
                    </a:cubicBezTo>
                    <a:cubicBezTo>
                      <a:pt x="83" y="249"/>
                      <a:pt x="58" y="300"/>
                      <a:pt x="34" y="352"/>
                    </a:cubicBezTo>
                    <a:cubicBezTo>
                      <a:pt x="31" y="356"/>
                      <a:pt x="31" y="362"/>
                      <a:pt x="29" y="367"/>
                    </a:cubicBezTo>
                    <a:cubicBezTo>
                      <a:pt x="0" y="367"/>
                      <a:pt x="0" y="367"/>
                      <a:pt x="0" y="367"/>
                    </a:cubicBezTo>
                    <a:cubicBezTo>
                      <a:pt x="3" y="362"/>
                      <a:pt x="6" y="358"/>
                      <a:pt x="8" y="353"/>
                    </a:cubicBezTo>
                    <a:cubicBezTo>
                      <a:pt x="16" y="338"/>
                      <a:pt x="23" y="323"/>
                      <a:pt x="31" y="307"/>
                    </a:cubicBezTo>
                    <a:cubicBezTo>
                      <a:pt x="51" y="266"/>
                      <a:pt x="71" y="225"/>
                      <a:pt x="91" y="183"/>
                    </a:cubicBezTo>
                    <a:cubicBezTo>
                      <a:pt x="119" y="127"/>
                      <a:pt x="146" y="70"/>
                      <a:pt x="174" y="14"/>
                    </a:cubicBezTo>
                    <a:cubicBezTo>
                      <a:pt x="176" y="9"/>
                      <a:pt x="178" y="5"/>
                      <a:pt x="181" y="0"/>
                    </a:cubicBezTo>
                    <a:cubicBezTo>
                      <a:pt x="201" y="52"/>
                      <a:pt x="222" y="103"/>
                      <a:pt x="242" y="155"/>
                    </a:cubicBezTo>
                    <a:cubicBezTo>
                      <a:pt x="267" y="103"/>
                      <a:pt x="292" y="52"/>
                      <a:pt x="317" y="0"/>
                    </a:cubicBezTo>
                    <a:cubicBezTo>
                      <a:pt x="320" y="7"/>
                      <a:pt x="323" y="13"/>
                      <a:pt x="325" y="18"/>
                    </a:cubicBezTo>
                    <a:cubicBezTo>
                      <a:pt x="368" y="128"/>
                      <a:pt x="412" y="238"/>
                      <a:pt x="455" y="348"/>
                    </a:cubicBezTo>
                    <a:cubicBezTo>
                      <a:pt x="457" y="354"/>
                      <a:pt x="461" y="360"/>
                      <a:pt x="464" y="367"/>
                    </a:cubicBezTo>
                    <a:cubicBezTo>
                      <a:pt x="423" y="367"/>
                      <a:pt x="423" y="367"/>
                      <a:pt x="423" y="367"/>
                    </a:cubicBezTo>
                    <a:cubicBezTo>
                      <a:pt x="421" y="348"/>
                      <a:pt x="413" y="332"/>
                      <a:pt x="406" y="315"/>
                    </a:cubicBezTo>
                    <a:cubicBezTo>
                      <a:pt x="391" y="275"/>
                      <a:pt x="375" y="235"/>
                      <a:pt x="360" y="195"/>
                    </a:cubicBezTo>
                    <a:cubicBezTo>
                      <a:pt x="258" y="195"/>
                      <a:pt x="258" y="195"/>
                      <a:pt x="258" y="195"/>
                    </a:cubicBezTo>
                    <a:cubicBezTo>
                      <a:pt x="281" y="253"/>
                      <a:pt x="302" y="310"/>
                      <a:pt x="327" y="367"/>
                    </a:cubicBezTo>
                    <a:cubicBezTo>
                      <a:pt x="286" y="367"/>
                      <a:pt x="286" y="367"/>
                      <a:pt x="286" y="367"/>
                    </a:cubicBezTo>
                    <a:cubicBezTo>
                      <a:pt x="284" y="346"/>
                      <a:pt x="274" y="328"/>
                      <a:pt x="267" y="309"/>
                    </a:cubicBezTo>
                    <a:cubicBezTo>
                      <a:pt x="257" y="280"/>
                      <a:pt x="245" y="252"/>
                      <a:pt x="234" y="223"/>
                    </a:cubicBezTo>
                    <a:cubicBezTo>
                      <a:pt x="234" y="222"/>
                      <a:pt x="234" y="222"/>
                      <a:pt x="233" y="220"/>
                    </a:cubicBezTo>
                  </a:path>
                </a:pathLst>
              </a:custGeom>
              <a:solidFill>
                <a:schemeClr val="tx2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i-FI">
                  <a:solidFill>
                    <a:schemeClr val="bg1"/>
                  </a:solidFill>
                </a:endParaRPr>
              </a:p>
            </p:txBody>
          </p:sp>
          <p:sp>
            <p:nvSpPr>
              <p:cNvPr id="35" name="Freeform 16">
                <a:extLst>
                  <a:ext uri="{FF2B5EF4-FFF2-40B4-BE49-F238E27FC236}">
                    <a16:creationId xmlns:a16="http://schemas.microsoft.com/office/drawing/2014/main" xmlns="" id="{22AE32C6-38C1-4E5F-A200-587F97A3820A}"/>
                  </a:ext>
                </a:extLst>
              </p:cNvPr>
              <p:cNvSpPr>
                <a:spLocks noEditPoints="1"/>
              </p:cNvSpPr>
              <p:nvPr userDrawn="1"/>
            </p:nvSpPr>
            <p:spPr bwMode="auto">
              <a:xfrm>
                <a:off x="8264525" y="149225"/>
                <a:ext cx="206375" cy="157163"/>
              </a:xfrm>
              <a:custGeom>
                <a:avLst/>
                <a:gdLst>
                  <a:gd name="T0" fmla="*/ 33 w 124"/>
                  <a:gd name="T1" fmla="*/ 45 h 94"/>
                  <a:gd name="T2" fmla="*/ 40 w 124"/>
                  <a:gd name="T3" fmla="*/ 67 h 94"/>
                  <a:gd name="T4" fmla="*/ 84 w 124"/>
                  <a:gd name="T5" fmla="*/ 73 h 94"/>
                  <a:gd name="T6" fmla="*/ 86 w 124"/>
                  <a:gd name="T7" fmla="*/ 20 h 94"/>
                  <a:gd name="T8" fmla="*/ 47 w 124"/>
                  <a:gd name="T9" fmla="*/ 15 h 94"/>
                  <a:gd name="T10" fmla="*/ 33 w 124"/>
                  <a:gd name="T11" fmla="*/ 45 h 94"/>
                  <a:gd name="T12" fmla="*/ 64 w 124"/>
                  <a:gd name="T13" fmla="*/ 0 h 94"/>
                  <a:gd name="T14" fmla="*/ 108 w 124"/>
                  <a:gd name="T15" fmla="*/ 17 h 94"/>
                  <a:gd name="T16" fmla="*/ 106 w 124"/>
                  <a:gd name="T17" fmla="*/ 76 h 94"/>
                  <a:gd name="T18" fmla="*/ 56 w 124"/>
                  <a:gd name="T19" fmla="*/ 92 h 94"/>
                  <a:gd name="T20" fmla="*/ 19 w 124"/>
                  <a:gd name="T21" fmla="*/ 74 h 94"/>
                  <a:gd name="T22" fmla="*/ 25 w 124"/>
                  <a:gd name="T23" fmla="*/ 13 h 94"/>
                  <a:gd name="T24" fmla="*/ 64 w 124"/>
                  <a:gd name="T25" fmla="*/ 0 h 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24" h="94">
                    <a:moveTo>
                      <a:pt x="33" y="45"/>
                    </a:moveTo>
                    <a:cubicBezTo>
                      <a:pt x="33" y="54"/>
                      <a:pt x="35" y="60"/>
                      <a:pt x="40" y="67"/>
                    </a:cubicBezTo>
                    <a:cubicBezTo>
                      <a:pt x="51" y="84"/>
                      <a:pt x="70" y="86"/>
                      <a:pt x="84" y="73"/>
                    </a:cubicBezTo>
                    <a:cubicBezTo>
                      <a:pt x="98" y="58"/>
                      <a:pt x="99" y="35"/>
                      <a:pt x="86" y="20"/>
                    </a:cubicBezTo>
                    <a:cubicBezTo>
                      <a:pt x="76" y="8"/>
                      <a:pt x="60" y="6"/>
                      <a:pt x="47" y="15"/>
                    </a:cubicBezTo>
                    <a:cubicBezTo>
                      <a:pt x="37" y="22"/>
                      <a:pt x="33" y="33"/>
                      <a:pt x="33" y="45"/>
                    </a:cubicBezTo>
                    <a:moveTo>
                      <a:pt x="64" y="0"/>
                    </a:moveTo>
                    <a:cubicBezTo>
                      <a:pt x="81" y="0"/>
                      <a:pt x="96" y="5"/>
                      <a:pt x="108" y="17"/>
                    </a:cubicBezTo>
                    <a:cubicBezTo>
                      <a:pt x="124" y="35"/>
                      <a:pt x="123" y="60"/>
                      <a:pt x="106" y="76"/>
                    </a:cubicBezTo>
                    <a:cubicBezTo>
                      <a:pt x="92" y="89"/>
                      <a:pt x="75" y="94"/>
                      <a:pt x="56" y="92"/>
                    </a:cubicBezTo>
                    <a:cubicBezTo>
                      <a:pt x="42" y="90"/>
                      <a:pt x="29" y="85"/>
                      <a:pt x="19" y="74"/>
                    </a:cubicBezTo>
                    <a:cubicBezTo>
                      <a:pt x="0" y="54"/>
                      <a:pt x="6" y="27"/>
                      <a:pt x="25" y="13"/>
                    </a:cubicBezTo>
                    <a:cubicBezTo>
                      <a:pt x="36" y="4"/>
                      <a:pt x="49" y="0"/>
                      <a:pt x="64" y="0"/>
                    </a:cubicBezTo>
                  </a:path>
                </a:pathLst>
              </a:custGeom>
              <a:solidFill>
                <a:schemeClr val="tx2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i-FI">
                  <a:solidFill>
                    <a:schemeClr val="bg1"/>
                  </a:solidFill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4836121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akgrundsfärg 2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>
                    <a:lumMod val="20000"/>
                    <a:lumOff val="80000"/>
                  </a:schemeClr>
                </a:solidFill>
              </a:defRPr>
            </a:lvl1pPr>
          </a:lstStyle>
          <a:p>
            <a:r>
              <a:rPr lang="sv-FI" smtClean="0"/>
              <a:t>26.8.2019</a:t>
            </a:r>
            <a:endParaRPr lang="fi-FI" dirty="0"/>
          </a:p>
        </p:txBody>
      </p:sp>
      <p:sp>
        <p:nvSpPr>
          <p:cNvPr id="3" name="Alatunnisteen paikkamerk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2">
                    <a:lumMod val="20000"/>
                    <a:lumOff val="80000"/>
                  </a:schemeClr>
                </a:solidFill>
              </a:defRPr>
            </a:lvl1pPr>
          </a:lstStyle>
          <a:p>
            <a:r>
              <a:rPr lang="fi-FI"/>
              <a:t>Sidfot</a:t>
            </a:r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2">
                    <a:lumMod val="20000"/>
                    <a:lumOff val="80000"/>
                  </a:schemeClr>
                </a:solidFill>
              </a:defRPr>
            </a:lvl1pPr>
          </a:lstStyle>
          <a:p>
            <a:fld id="{D9553030-DA0E-469A-A148-F21CB72F8278}" type="slidenum">
              <a:rPr lang="fi-FI" smtClean="0"/>
              <a:pPr/>
              <a:t>‹#›</a:t>
            </a:fld>
            <a:endParaRPr lang="fi-FI"/>
          </a:p>
        </p:txBody>
      </p:sp>
      <p:grpSp>
        <p:nvGrpSpPr>
          <p:cNvPr id="6" name="Group 4">
            <a:extLst>
              <a:ext uri="{FF2B5EF4-FFF2-40B4-BE49-F238E27FC236}">
                <a16:creationId xmlns:a16="http://schemas.microsoft.com/office/drawing/2014/main" xmlns="" id="{20A1DE7F-88B0-43ED-B7F5-358D4FBB16AB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8143875" y="149225"/>
            <a:ext cx="760413" cy="811213"/>
            <a:chOff x="5130" y="94"/>
            <a:chExt cx="479" cy="511"/>
          </a:xfrm>
        </p:grpSpPr>
        <p:sp>
          <p:nvSpPr>
            <p:cNvPr id="7" name="AutoShape 3">
              <a:extLst>
                <a:ext uri="{FF2B5EF4-FFF2-40B4-BE49-F238E27FC236}">
                  <a16:creationId xmlns:a16="http://schemas.microsoft.com/office/drawing/2014/main" xmlns="" id="{2F6C1C24-3A5B-421B-AC78-E4FDD3D47027}"/>
                </a:ext>
              </a:extLst>
            </p:cNvPr>
            <p:cNvSpPr>
              <a:spLocks noChangeAspect="1" noChangeArrowheads="1" noTextEdit="1"/>
            </p:cNvSpPr>
            <p:nvPr userDrawn="1"/>
          </p:nvSpPr>
          <p:spPr bwMode="auto">
            <a:xfrm>
              <a:off x="5130" y="94"/>
              <a:ext cx="479" cy="5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8" name="Freeform 5">
              <a:extLst>
                <a:ext uri="{FF2B5EF4-FFF2-40B4-BE49-F238E27FC236}">
                  <a16:creationId xmlns:a16="http://schemas.microsoft.com/office/drawing/2014/main" xmlns="" id="{375E8463-E448-4CC8-98D5-B5A50EA4DA48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5129" y="529"/>
              <a:ext cx="50" cy="75"/>
            </a:xfrm>
            <a:custGeom>
              <a:avLst/>
              <a:gdLst>
                <a:gd name="T0" fmla="*/ 29 w 58"/>
                <a:gd name="T1" fmla="*/ 5 h 87"/>
                <a:gd name="T2" fmla="*/ 24 w 58"/>
                <a:gd name="T3" fmla="*/ 10 h 87"/>
                <a:gd name="T4" fmla="*/ 29 w 58"/>
                <a:gd name="T5" fmla="*/ 14 h 87"/>
                <a:gd name="T6" fmla="*/ 33 w 58"/>
                <a:gd name="T7" fmla="*/ 9 h 87"/>
                <a:gd name="T8" fmla="*/ 29 w 58"/>
                <a:gd name="T9" fmla="*/ 5 h 87"/>
                <a:gd name="T10" fmla="*/ 37 w 58"/>
                <a:gd name="T11" fmla="*/ 59 h 87"/>
                <a:gd name="T12" fmla="*/ 32 w 58"/>
                <a:gd name="T13" fmla="*/ 43 h 87"/>
                <a:gd name="T14" fmla="*/ 28 w 58"/>
                <a:gd name="T15" fmla="*/ 31 h 87"/>
                <a:gd name="T16" fmla="*/ 28 w 58"/>
                <a:gd name="T17" fmla="*/ 31 h 87"/>
                <a:gd name="T18" fmla="*/ 25 w 58"/>
                <a:gd name="T19" fmla="*/ 43 h 87"/>
                <a:gd name="T20" fmla="*/ 20 w 58"/>
                <a:gd name="T21" fmla="*/ 59 h 87"/>
                <a:gd name="T22" fmla="*/ 37 w 58"/>
                <a:gd name="T23" fmla="*/ 59 h 87"/>
                <a:gd name="T24" fmla="*/ 29 w 58"/>
                <a:gd name="T25" fmla="*/ 0 h 87"/>
                <a:gd name="T26" fmla="*/ 39 w 58"/>
                <a:gd name="T27" fmla="*/ 10 h 87"/>
                <a:gd name="T28" fmla="*/ 29 w 58"/>
                <a:gd name="T29" fmla="*/ 19 h 87"/>
                <a:gd name="T30" fmla="*/ 18 w 58"/>
                <a:gd name="T31" fmla="*/ 10 h 87"/>
                <a:gd name="T32" fmla="*/ 29 w 58"/>
                <a:gd name="T33" fmla="*/ 0 h 87"/>
                <a:gd name="T34" fmla="*/ 18 w 58"/>
                <a:gd name="T35" fmla="*/ 68 h 87"/>
                <a:gd name="T36" fmla="*/ 12 w 58"/>
                <a:gd name="T37" fmla="*/ 87 h 87"/>
                <a:gd name="T38" fmla="*/ 0 w 58"/>
                <a:gd name="T39" fmla="*/ 87 h 87"/>
                <a:gd name="T40" fmla="*/ 21 w 58"/>
                <a:gd name="T41" fmla="*/ 21 h 87"/>
                <a:gd name="T42" fmla="*/ 36 w 58"/>
                <a:gd name="T43" fmla="*/ 21 h 87"/>
                <a:gd name="T44" fmla="*/ 58 w 58"/>
                <a:gd name="T45" fmla="*/ 87 h 87"/>
                <a:gd name="T46" fmla="*/ 45 w 58"/>
                <a:gd name="T47" fmla="*/ 87 h 87"/>
                <a:gd name="T48" fmla="*/ 39 w 58"/>
                <a:gd name="T49" fmla="*/ 68 h 87"/>
                <a:gd name="T50" fmla="*/ 18 w 58"/>
                <a:gd name="T51" fmla="*/ 68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58" h="87">
                  <a:moveTo>
                    <a:pt x="29" y="5"/>
                  </a:moveTo>
                  <a:cubicBezTo>
                    <a:pt x="26" y="5"/>
                    <a:pt x="24" y="7"/>
                    <a:pt x="24" y="10"/>
                  </a:cubicBezTo>
                  <a:cubicBezTo>
                    <a:pt x="24" y="12"/>
                    <a:pt x="26" y="14"/>
                    <a:pt x="29" y="14"/>
                  </a:cubicBezTo>
                  <a:cubicBezTo>
                    <a:pt x="32" y="14"/>
                    <a:pt x="33" y="12"/>
                    <a:pt x="33" y="9"/>
                  </a:cubicBezTo>
                  <a:cubicBezTo>
                    <a:pt x="33" y="7"/>
                    <a:pt x="32" y="5"/>
                    <a:pt x="29" y="5"/>
                  </a:cubicBezTo>
                  <a:close/>
                  <a:moveTo>
                    <a:pt x="37" y="59"/>
                  </a:moveTo>
                  <a:cubicBezTo>
                    <a:pt x="32" y="43"/>
                    <a:pt x="32" y="43"/>
                    <a:pt x="32" y="43"/>
                  </a:cubicBezTo>
                  <a:cubicBezTo>
                    <a:pt x="30" y="39"/>
                    <a:pt x="29" y="35"/>
                    <a:pt x="28" y="31"/>
                  </a:cubicBezTo>
                  <a:cubicBezTo>
                    <a:pt x="28" y="31"/>
                    <a:pt x="28" y="31"/>
                    <a:pt x="28" y="31"/>
                  </a:cubicBezTo>
                  <a:cubicBezTo>
                    <a:pt x="27" y="35"/>
                    <a:pt x="26" y="39"/>
                    <a:pt x="25" y="43"/>
                  </a:cubicBezTo>
                  <a:cubicBezTo>
                    <a:pt x="20" y="59"/>
                    <a:pt x="20" y="59"/>
                    <a:pt x="20" y="59"/>
                  </a:cubicBezTo>
                  <a:lnTo>
                    <a:pt x="37" y="59"/>
                  </a:lnTo>
                  <a:close/>
                  <a:moveTo>
                    <a:pt x="29" y="0"/>
                  </a:moveTo>
                  <a:cubicBezTo>
                    <a:pt x="36" y="0"/>
                    <a:pt x="39" y="4"/>
                    <a:pt x="39" y="10"/>
                  </a:cubicBezTo>
                  <a:cubicBezTo>
                    <a:pt x="39" y="15"/>
                    <a:pt x="35" y="19"/>
                    <a:pt x="29" y="19"/>
                  </a:cubicBezTo>
                  <a:cubicBezTo>
                    <a:pt x="22" y="19"/>
                    <a:pt x="18" y="15"/>
                    <a:pt x="18" y="10"/>
                  </a:cubicBezTo>
                  <a:cubicBezTo>
                    <a:pt x="18" y="5"/>
                    <a:pt x="22" y="0"/>
                    <a:pt x="29" y="0"/>
                  </a:cubicBezTo>
                  <a:close/>
                  <a:moveTo>
                    <a:pt x="18" y="68"/>
                  </a:moveTo>
                  <a:cubicBezTo>
                    <a:pt x="12" y="87"/>
                    <a:pt x="12" y="87"/>
                    <a:pt x="12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21" y="21"/>
                    <a:pt x="21" y="21"/>
                    <a:pt x="21" y="21"/>
                  </a:cubicBezTo>
                  <a:cubicBezTo>
                    <a:pt x="36" y="21"/>
                    <a:pt x="36" y="21"/>
                    <a:pt x="36" y="21"/>
                  </a:cubicBezTo>
                  <a:cubicBezTo>
                    <a:pt x="58" y="87"/>
                    <a:pt x="58" y="87"/>
                    <a:pt x="58" y="87"/>
                  </a:cubicBezTo>
                  <a:cubicBezTo>
                    <a:pt x="45" y="87"/>
                    <a:pt x="45" y="87"/>
                    <a:pt x="45" y="87"/>
                  </a:cubicBezTo>
                  <a:cubicBezTo>
                    <a:pt x="39" y="68"/>
                    <a:pt x="39" y="68"/>
                    <a:pt x="39" y="68"/>
                  </a:cubicBezTo>
                  <a:lnTo>
                    <a:pt x="18" y="6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9" name="Freeform 6">
              <a:extLst>
                <a:ext uri="{FF2B5EF4-FFF2-40B4-BE49-F238E27FC236}">
                  <a16:creationId xmlns:a16="http://schemas.microsoft.com/office/drawing/2014/main" xmlns="" id="{13019BA2-F5FC-456D-89A3-BF295C5E6DB8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5186" y="544"/>
              <a:ext cx="40" cy="61"/>
            </a:xfrm>
            <a:custGeom>
              <a:avLst/>
              <a:gdLst>
                <a:gd name="T0" fmla="*/ 12 w 47"/>
                <a:gd name="T1" fmla="*/ 49 h 70"/>
                <a:gd name="T2" fmla="*/ 12 w 47"/>
                <a:gd name="T3" fmla="*/ 52 h 70"/>
                <a:gd name="T4" fmla="*/ 23 w 47"/>
                <a:gd name="T5" fmla="*/ 61 h 70"/>
                <a:gd name="T6" fmla="*/ 35 w 47"/>
                <a:gd name="T7" fmla="*/ 45 h 70"/>
                <a:gd name="T8" fmla="*/ 23 w 47"/>
                <a:gd name="T9" fmla="*/ 30 h 70"/>
                <a:gd name="T10" fmla="*/ 12 w 47"/>
                <a:gd name="T11" fmla="*/ 39 h 70"/>
                <a:gd name="T12" fmla="*/ 12 w 47"/>
                <a:gd name="T13" fmla="*/ 42 h 70"/>
                <a:gd name="T14" fmla="*/ 12 w 47"/>
                <a:gd name="T15" fmla="*/ 49 h 70"/>
                <a:gd name="T16" fmla="*/ 0 w 47"/>
                <a:gd name="T17" fmla="*/ 0 h 70"/>
                <a:gd name="T18" fmla="*/ 12 w 47"/>
                <a:gd name="T19" fmla="*/ 0 h 70"/>
                <a:gd name="T20" fmla="*/ 12 w 47"/>
                <a:gd name="T21" fmla="*/ 28 h 70"/>
                <a:gd name="T22" fmla="*/ 12 w 47"/>
                <a:gd name="T23" fmla="*/ 28 h 70"/>
                <a:gd name="T24" fmla="*/ 27 w 47"/>
                <a:gd name="T25" fmla="*/ 20 h 70"/>
                <a:gd name="T26" fmla="*/ 47 w 47"/>
                <a:gd name="T27" fmla="*/ 44 h 70"/>
                <a:gd name="T28" fmla="*/ 26 w 47"/>
                <a:gd name="T29" fmla="*/ 70 h 70"/>
                <a:gd name="T30" fmla="*/ 11 w 47"/>
                <a:gd name="T31" fmla="*/ 62 h 70"/>
                <a:gd name="T32" fmla="*/ 10 w 47"/>
                <a:gd name="T33" fmla="*/ 62 h 70"/>
                <a:gd name="T34" fmla="*/ 10 w 47"/>
                <a:gd name="T35" fmla="*/ 69 h 70"/>
                <a:gd name="T36" fmla="*/ 0 w 47"/>
                <a:gd name="T37" fmla="*/ 69 h 70"/>
                <a:gd name="T38" fmla="*/ 0 w 47"/>
                <a:gd name="T39" fmla="*/ 56 h 70"/>
                <a:gd name="T40" fmla="*/ 0 w 47"/>
                <a:gd name="T41" fmla="*/ 0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47" h="70">
                  <a:moveTo>
                    <a:pt x="12" y="49"/>
                  </a:moveTo>
                  <a:cubicBezTo>
                    <a:pt x="12" y="50"/>
                    <a:pt x="12" y="51"/>
                    <a:pt x="12" y="52"/>
                  </a:cubicBezTo>
                  <a:cubicBezTo>
                    <a:pt x="14" y="57"/>
                    <a:pt x="18" y="61"/>
                    <a:pt x="23" y="61"/>
                  </a:cubicBezTo>
                  <a:cubicBezTo>
                    <a:pt x="30" y="61"/>
                    <a:pt x="35" y="55"/>
                    <a:pt x="35" y="45"/>
                  </a:cubicBezTo>
                  <a:cubicBezTo>
                    <a:pt x="35" y="37"/>
                    <a:pt x="31" y="30"/>
                    <a:pt x="23" y="30"/>
                  </a:cubicBezTo>
                  <a:cubicBezTo>
                    <a:pt x="18" y="30"/>
                    <a:pt x="14" y="33"/>
                    <a:pt x="12" y="39"/>
                  </a:cubicBezTo>
                  <a:cubicBezTo>
                    <a:pt x="12" y="39"/>
                    <a:pt x="12" y="40"/>
                    <a:pt x="12" y="42"/>
                  </a:cubicBezTo>
                  <a:lnTo>
                    <a:pt x="12" y="49"/>
                  </a:lnTo>
                  <a:close/>
                  <a:moveTo>
                    <a:pt x="0" y="0"/>
                  </a:moveTo>
                  <a:cubicBezTo>
                    <a:pt x="12" y="0"/>
                    <a:pt x="12" y="0"/>
                    <a:pt x="12" y="0"/>
                  </a:cubicBezTo>
                  <a:cubicBezTo>
                    <a:pt x="12" y="28"/>
                    <a:pt x="12" y="28"/>
                    <a:pt x="12" y="28"/>
                  </a:cubicBezTo>
                  <a:cubicBezTo>
                    <a:pt x="12" y="28"/>
                    <a:pt x="12" y="28"/>
                    <a:pt x="12" y="28"/>
                  </a:cubicBezTo>
                  <a:cubicBezTo>
                    <a:pt x="15" y="23"/>
                    <a:pt x="20" y="20"/>
                    <a:pt x="27" y="20"/>
                  </a:cubicBezTo>
                  <a:cubicBezTo>
                    <a:pt x="39" y="20"/>
                    <a:pt x="47" y="30"/>
                    <a:pt x="47" y="44"/>
                  </a:cubicBezTo>
                  <a:cubicBezTo>
                    <a:pt x="47" y="62"/>
                    <a:pt x="36" y="70"/>
                    <a:pt x="26" y="70"/>
                  </a:cubicBezTo>
                  <a:cubicBezTo>
                    <a:pt x="19" y="70"/>
                    <a:pt x="14" y="68"/>
                    <a:pt x="11" y="62"/>
                  </a:cubicBezTo>
                  <a:cubicBezTo>
                    <a:pt x="10" y="62"/>
                    <a:pt x="10" y="62"/>
                    <a:pt x="10" y="62"/>
                  </a:cubicBezTo>
                  <a:cubicBezTo>
                    <a:pt x="10" y="69"/>
                    <a:pt x="10" y="69"/>
                    <a:pt x="1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6"/>
                    <a:pt x="0" y="60"/>
                    <a:pt x="0" y="56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0" name="Freeform 7">
              <a:extLst>
                <a:ext uri="{FF2B5EF4-FFF2-40B4-BE49-F238E27FC236}">
                  <a16:creationId xmlns:a16="http://schemas.microsoft.com/office/drawing/2014/main" xmlns="" id="{260C72B6-6C69-4E6B-98AD-165A94EBB628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5232" y="562"/>
              <a:ext cx="41" cy="43"/>
            </a:xfrm>
            <a:custGeom>
              <a:avLst/>
              <a:gdLst>
                <a:gd name="T0" fmla="*/ 24 w 48"/>
                <a:gd name="T1" fmla="*/ 41 h 50"/>
                <a:gd name="T2" fmla="*/ 36 w 48"/>
                <a:gd name="T3" fmla="*/ 25 h 50"/>
                <a:gd name="T4" fmla="*/ 25 w 48"/>
                <a:gd name="T5" fmla="*/ 9 h 50"/>
                <a:gd name="T6" fmla="*/ 13 w 48"/>
                <a:gd name="T7" fmla="*/ 25 h 50"/>
                <a:gd name="T8" fmla="*/ 24 w 48"/>
                <a:gd name="T9" fmla="*/ 41 h 50"/>
                <a:gd name="T10" fmla="*/ 24 w 48"/>
                <a:gd name="T11" fmla="*/ 50 h 50"/>
                <a:gd name="T12" fmla="*/ 0 w 48"/>
                <a:gd name="T13" fmla="*/ 26 h 50"/>
                <a:gd name="T14" fmla="*/ 25 w 48"/>
                <a:gd name="T15" fmla="*/ 0 h 50"/>
                <a:gd name="T16" fmla="*/ 48 w 48"/>
                <a:gd name="T17" fmla="*/ 25 h 50"/>
                <a:gd name="T18" fmla="*/ 24 w 48"/>
                <a:gd name="T19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8" h="50">
                  <a:moveTo>
                    <a:pt x="24" y="41"/>
                  </a:moveTo>
                  <a:cubicBezTo>
                    <a:pt x="31" y="41"/>
                    <a:pt x="36" y="35"/>
                    <a:pt x="36" y="25"/>
                  </a:cubicBezTo>
                  <a:cubicBezTo>
                    <a:pt x="36" y="18"/>
                    <a:pt x="33" y="9"/>
                    <a:pt x="25" y="9"/>
                  </a:cubicBezTo>
                  <a:cubicBezTo>
                    <a:pt x="16" y="9"/>
                    <a:pt x="13" y="17"/>
                    <a:pt x="13" y="25"/>
                  </a:cubicBezTo>
                  <a:cubicBezTo>
                    <a:pt x="13" y="34"/>
                    <a:pt x="17" y="41"/>
                    <a:pt x="24" y="41"/>
                  </a:cubicBezTo>
                  <a:close/>
                  <a:moveTo>
                    <a:pt x="24" y="50"/>
                  </a:moveTo>
                  <a:cubicBezTo>
                    <a:pt x="11" y="50"/>
                    <a:pt x="0" y="41"/>
                    <a:pt x="0" y="26"/>
                  </a:cubicBezTo>
                  <a:cubicBezTo>
                    <a:pt x="0" y="10"/>
                    <a:pt x="11" y="0"/>
                    <a:pt x="25" y="0"/>
                  </a:cubicBezTo>
                  <a:cubicBezTo>
                    <a:pt x="39" y="0"/>
                    <a:pt x="48" y="10"/>
                    <a:pt x="48" y="25"/>
                  </a:cubicBezTo>
                  <a:cubicBezTo>
                    <a:pt x="48" y="42"/>
                    <a:pt x="36" y="50"/>
                    <a:pt x="24" y="5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1" name="Freeform 8">
              <a:extLst>
                <a:ext uri="{FF2B5EF4-FFF2-40B4-BE49-F238E27FC236}">
                  <a16:creationId xmlns:a16="http://schemas.microsoft.com/office/drawing/2014/main" xmlns="" id="{0B65401B-6C56-481B-9B4F-ED0293EB4FFD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5296" y="547"/>
              <a:ext cx="50" cy="57"/>
            </a:xfrm>
            <a:custGeom>
              <a:avLst/>
              <a:gdLst>
                <a:gd name="T0" fmla="*/ 37 w 58"/>
                <a:gd name="T1" fmla="*/ 38 h 66"/>
                <a:gd name="T2" fmla="*/ 32 w 58"/>
                <a:gd name="T3" fmla="*/ 22 h 66"/>
                <a:gd name="T4" fmla="*/ 28 w 58"/>
                <a:gd name="T5" fmla="*/ 10 h 66"/>
                <a:gd name="T6" fmla="*/ 28 w 58"/>
                <a:gd name="T7" fmla="*/ 10 h 66"/>
                <a:gd name="T8" fmla="*/ 25 w 58"/>
                <a:gd name="T9" fmla="*/ 22 h 66"/>
                <a:gd name="T10" fmla="*/ 20 w 58"/>
                <a:gd name="T11" fmla="*/ 38 h 66"/>
                <a:gd name="T12" fmla="*/ 37 w 58"/>
                <a:gd name="T13" fmla="*/ 38 h 66"/>
                <a:gd name="T14" fmla="*/ 18 w 58"/>
                <a:gd name="T15" fmla="*/ 47 h 66"/>
                <a:gd name="T16" fmla="*/ 12 w 58"/>
                <a:gd name="T17" fmla="*/ 66 h 66"/>
                <a:gd name="T18" fmla="*/ 0 w 58"/>
                <a:gd name="T19" fmla="*/ 66 h 66"/>
                <a:gd name="T20" fmla="*/ 21 w 58"/>
                <a:gd name="T21" fmla="*/ 0 h 66"/>
                <a:gd name="T22" fmla="*/ 36 w 58"/>
                <a:gd name="T23" fmla="*/ 0 h 66"/>
                <a:gd name="T24" fmla="*/ 58 w 58"/>
                <a:gd name="T25" fmla="*/ 66 h 66"/>
                <a:gd name="T26" fmla="*/ 45 w 58"/>
                <a:gd name="T27" fmla="*/ 66 h 66"/>
                <a:gd name="T28" fmla="*/ 39 w 58"/>
                <a:gd name="T29" fmla="*/ 47 h 66"/>
                <a:gd name="T30" fmla="*/ 18 w 58"/>
                <a:gd name="T31" fmla="*/ 47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58" h="66">
                  <a:moveTo>
                    <a:pt x="37" y="38"/>
                  </a:moveTo>
                  <a:cubicBezTo>
                    <a:pt x="32" y="22"/>
                    <a:pt x="32" y="22"/>
                    <a:pt x="32" y="22"/>
                  </a:cubicBezTo>
                  <a:cubicBezTo>
                    <a:pt x="30" y="18"/>
                    <a:pt x="29" y="14"/>
                    <a:pt x="28" y="10"/>
                  </a:cubicBezTo>
                  <a:cubicBezTo>
                    <a:pt x="28" y="10"/>
                    <a:pt x="28" y="10"/>
                    <a:pt x="28" y="10"/>
                  </a:cubicBezTo>
                  <a:cubicBezTo>
                    <a:pt x="27" y="14"/>
                    <a:pt x="26" y="18"/>
                    <a:pt x="25" y="22"/>
                  </a:cubicBezTo>
                  <a:cubicBezTo>
                    <a:pt x="20" y="38"/>
                    <a:pt x="20" y="38"/>
                    <a:pt x="20" y="38"/>
                  </a:cubicBezTo>
                  <a:lnTo>
                    <a:pt x="37" y="38"/>
                  </a:lnTo>
                  <a:close/>
                  <a:moveTo>
                    <a:pt x="18" y="47"/>
                  </a:moveTo>
                  <a:cubicBezTo>
                    <a:pt x="12" y="66"/>
                    <a:pt x="12" y="66"/>
                    <a:pt x="12" y="66"/>
                  </a:cubicBezTo>
                  <a:cubicBezTo>
                    <a:pt x="0" y="66"/>
                    <a:pt x="0" y="66"/>
                    <a:pt x="0" y="66"/>
                  </a:cubicBezTo>
                  <a:cubicBezTo>
                    <a:pt x="21" y="0"/>
                    <a:pt x="21" y="0"/>
                    <a:pt x="21" y="0"/>
                  </a:cubicBezTo>
                  <a:cubicBezTo>
                    <a:pt x="36" y="0"/>
                    <a:pt x="36" y="0"/>
                    <a:pt x="36" y="0"/>
                  </a:cubicBezTo>
                  <a:cubicBezTo>
                    <a:pt x="58" y="66"/>
                    <a:pt x="58" y="66"/>
                    <a:pt x="58" y="66"/>
                  </a:cubicBezTo>
                  <a:cubicBezTo>
                    <a:pt x="45" y="66"/>
                    <a:pt x="45" y="66"/>
                    <a:pt x="45" y="66"/>
                  </a:cubicBezTo>
                  <a:cubicBezTo>
                    <a:pt x="39" y="47"/>
                    <a:pt x="39" y="47"/>
                    <a:pt x="39" y="47"/>
                  </a:cubicBezTo>
                  <a:lnTo>
                    <a:pt x="18" y="4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2" name="Freeform 9">
              <a:extLst>
                <a:ext uri="{FF2B5EF4-FFF2-40B4-BE49-F238E27FC236}">
                  <a16:creationId xmlns:a16="http://schemas.microsoft.com/office/drawing/2014/main" xmlns="" id="{0715A15C-E70C-4D63-BF26-45A41DE7AA4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352" y="544"/>
              <a:ext cx="38" cy="60"/>
            </a:xfrm>
            <a:custGeom>
              <a:avLst/>
              <a:gdLst>
                <a:gd name="T0" fmla="*/ 12 w 44"/>
                <a:gd name="T1" fmla="*/ 42 h 69"/>
                <a:gd name="T2" fmla="*/ 12 w 44"/>
                <a:gd name="T3" fmla="*/ 42 h 69"/>
                <a:gd name="T4" fmla="*/ 16 w 44"/>
                <a:gd name="T5" fmla="*/ 37 h 69"/>
                <a:gd name="T6" fmla="*/ 27 w 44"/>
                <a:gd name="T7" fmla="*/ 21 h 69"/>
                <a:gd name="T8" fmla="*/ 42 w 44"/>
                <a:gd name="T9" fmla="*/ 21 h 69"/>
                <a:gd name="T10" fmla="*/ 24 w 44"/>
                <a:gd name="T11" fmla="*/ 41 h 69"/>
                <a:gd name="T12" fmla="*/ 44 w 44"/>
                <a:gd name="T13" fmla="*/ 69 h 69"/>
                <a:gd name="T14" fmla="*/ 29 w 44"/>
                <a:gd name="T15" fmla="*/ 69 h 69"/>
                <a:gd name="T16" fmla="*/ 16 w 44"/>
                <a:gd name="T17" fmla="*/ 48 h 69"/>
                <a:gd name="T18" fmla="*/ 12 w 44"/>
                <a:gd name="T19" fmla="*/ 53 h 69"/>
                <a:gd name="T20" fmla="*/ 12 w 44"/>
                <a:gd name="T21" fmla="*/ 69 h 69"/>
                <a:gd name="T22" fmla="*/ 0 w 44"/>
                <a:gd name="T23" fmla="*/ 69 h 69"/>
                <a:gd name="T24" fmla="*/ 0 w 44"/>
                <a:gd name="T25" fmla="*/ 0 h 69"/>
                <a:gd name="T26" fmla="*/ 12 w 44"/>
                <a:gd name="T27" fmla="*/ 0 h 69"/>
                <a:gd name="T28" fmla="*/ 12 w 44"/>
                <a:gd name="T29" fmla="*/ 42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44" h="69">
                  <a:moveTo>
                    <a:pt x="12" y="42"/>
                  </a:moveTo>
                  <a:cubicBezTo>
                    <a:pt x="12" y="42"/>
                    <a:pt x="12" y="42"/>
                    <a:pt x="12" y="42"/>
                  </a:cubicBezTo>
                  <a:cubicBezTo>
                    <a:pt x="13" y="40"/>
                    <a:pt x="15" y="38"/>
                    <a:pt x="16" y="37"/>
                  </a:cubicBezTo>
                  <a:cubicBezTo>
                    <a:pt x="27" y="21"/>
                    <a:pt x="27" y="21"/>
                    <a:pt x="27" y="21"/>
                  </a:cubicBezTo>
                  <a:cubicBezTo>
                    <a:pt x="42" y="21"/>
                    <a:pt x="42" y="21"/>
                    <a:pt x="42" y="21"/>
                  </a:cubicBezTo>
                  <a:cubicBezTo>
                    <a:pt x="24" y="41"/>
                    <a:pt x="24" y="41"/>
                    <a:pt x="24" y="41"/>
                  </a:cubicBezTo>
                  <a:cubicBezTo>
                    <a:pt x="44" y="69"/>
                    <a:pt x="44" y="69"/>
                    <a:pt x="44" y="69"/>
                  </a:cubicBezTo>
                  <a:cubicBezTo>
                    <a:pt x="29" y="69"/>
                    <a:pt x="29" y="69"/>
                    <a:pt x="29" y="69"/>
                  </a:cubicBezTo>
                  <a:cubicBezTo>
                    <a:pt x="16" y="48"/>
                    <a:pt x="16" y="48"/>
                    <a:pt x="16" y="48"/>
                  </a:cubicBezTo>
                  <a:cubicBezTo>
                    <a:pt x="12" y="53"/>
                    <a:pt x="12" y="53"/>
                    <a:pt x="12" y="53"/>
                  </a:cubicBezTo>
                  <a:cubicBezTo>
                    <a:pt x="12" y="69"/>
                    <a:pt x="12" y="69"/>
                    <a:pt x="12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2" y="0"/>
                    <a:pt x="12" y="0"/>
                    <a:pt x="12" y="0"/>
                  </a:cubicBezTo>
                  <a:lnTo>
                    <a:pt x="12" y="4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3" name="Freeform 10">
              <a:extLst>
                <a:ext uri="{FF2B5EF4-FFF2-40B4-BE49-F238E27FC236}">
                  <a16:creationId xmlns:a16="http://schemas.microsoft.com/office/drawing/2014/main" xmlns="" id="{7E8A562A-953C-46FB-AEFE-A85B0D1948D3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5392" y="562"/>
              <a:ext cx="35" cy="43"/>
            </a:xfrm>
            <a:custGeom>
              <a:avLst/>
              <a:gdLst>
                <a:gd name="T0" fmla="*/ 28 w 40"/>
                <a:gd name="T1" fmla="*/ 26 h 50"/>
                <a:gd name="T2" fmla="*/ 11 w 40"/>
                <a:gd name="T3" fmla="*/ 35 h 50"/>
                <a:gd name="T4" fmla="*/ 18 w 40"/>
                <a:gd name="T5" fmla="*/ 41 h 50"/>
                <a:gd name="T6" fmla="*/ 28 w 40"/>
                <a:gd name="T7" fmla="*/ 35 h 50"/>
                <a:gd name="T8" fmla="*/ 28 w 40"/>
                <a:gd name="T9" fmla="*/ 32 h 50"/>
                <a:gd name="T10" fmla="*/ 28 w 40"/>
                <a:gd name="T11" fmla="*/ 26 h 50"/>
                <a:gd name="T12" fmla="*/ 40 w 40"/>
                <a:gd name="T13" fmla="*/ 38 h 50"/>
                <a:gd name="T14" fmla="*/ 40 w 40"/>
                <a:gd name="T15" fmla="*/ 49 h 50"/>
                <a:gd name="T16" fmla="*/ 30 w 40"/>
                <a:gd name="T17" fmla="*/ 49 h 50"/>
                <a:gd name="T18" fmla="*/ 29 w 40"/>
                <a:gd name="T19" fmla="*/ 44 h 50"/>
                <a:gd name="T20" fmla="*/ 29 w 40"/>
                <a:gd name="T21" fmla="*/ 44 h 50"/>
                <a:gd name="T22" fmla="*/ 14 w 40"/>
                <a:gd name="T23" fmla="*/ 50 h 50"/>
                <a:gd name="T24" fmla="*/ 0 w 40"/>
                <a:gd name="T25" fmla="*/ 36 h 50"/>
                <a:gd name="T26" fmla="*/ 28 w 40"/>
                <a:gd name="T27" fmla="*/ 18 h 50"/>
                <a:gd name="T28" fmla="*/ 28 w 40"/>
                <a:gd name="T29" fmla="*/ 17 h 50"/>
                <a:gd name="T30" fmla="*/ 18 w 40"/>
                <a:gd name="T31" fmla="*/ 9 h 50"/>
                <a:gd name="T32" fmla="*/ 5 w 40"/>
                <a:gd name="T33" fmla="*/ 12 h 50"/>
                <a:gd name="T34" fmla="*/ 3 w 40"/>
                <a:gd name="T35" fmla="*/ 5 h 50"/>
                <a:gd name="T36" fmla="*/ 20 w 40"/>
                <a:gd name="T37" fmla="*/ 0 h 50"/>
                <a:gd name="T38" fmla="*/ 40 w 40"/>
                <a:gd name="T39" fmla="*/ 20 h 50"/>
                <a:gd name="T40" fmla="*/ 40 w 40"/>
                <a:gd name="T41" fmla="*/ 38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40" h="50">
                  <a:moveTo>
                    <a:pt x="28" y="26"/>
                  </a:moveTo>
                  <a:cubicBezTo>
                    <a:pt x="20" y="26"/>
                    <a:pt x="11" y="27"/>
                    <a:pt x="11" y="35"/>
                  </a:cubicBezTo>
                  <a:cubicBezTo>
                    <a:pt x="11" y="39"/>
                    <a:pt x="14" y="41"/>
                    <a:pt x="18" y="41"/>
                  </a:cubicBezTo>
                  <a:cubicBezTo>
                    <a:pt x="23" y="41"/>
                    <a:pt x="27" y="38"/>
                    <a:pt x="28" y="35"/>
                  </a:cubicBezTo>
                  <a:cubicBezTo>
                    <a:pt x="28" y="34"/>
                    <a:pt x="28" y="33"/>
                    <a:pt x="28" y="32"/>
                  </a:cubicBezTo>
                  <a:lnTo>
                    <a:pt x="28" y="26"/>
                  </a:lnTo>
                  <a:close/>
                  <a:moveTo>
                    <a:pt x="40" y="38"/>
                  </a:moveTo>
                  <a:cubicBezTo>
                    <a:pt x="40" y="42"/>
                    <a:pt x="40" y="46"/>
                    <a:pt x="40" y="49"/>
                  </a:cubicBezTo>
                  <a:cubicBezTo>
                    <a:pt x="30" y="49"/>
                    <a:pt x="30" y="49"/>
                    <a:pt x="30" y="49"/>
                  </a:cubicBezTo>
                  <a:cubicBezTo>
                    <a:pt x="29" y="44"/>
                    <a:pt x="29" y="44"/>
                    <a:pt x="29" y="44"/>
                  </a:cubicBezTo>
                  <a:cubicBezTo>
                    <a:pt x="29" y="44"/>
                    <a:pt x="29" y="44"/>
                    <a:pt x="29" y="44"/>
                  </a:cubicBezTo>
                  <a:cubicBezTo>
                    <a:pt x="26" y="47"/>
                    <a:pt x="21" y="50"/>
                    <a:pt x="14" y="50"/>
                  </a:cubicBezTo>
                  <a:cubicBezTo>
                    <a:pt x="5" y="50"/>
                    <a:pt x="0" y="43"/>
                    <a:pt x="0" y="36"/>
                  </a:cubicBezTo>
                  <a:cubicBezTo>
                    <a:pt x="0" y="24"/>
                    <a:pt x="10" y="18"/>
                    <a:pt x="28" y="18"/>
                  </a:cubicBezTo>
                  <a:cubicBezTo>
                    <a:pt x="28" y="17"/>
                    <a:pt x="28" y="17"/>
                    <a:pt x="28" y="17"/>
                  </a:cubicBezTo>
                  <a:cubicBezTo>
                    <a:pt x="28" y="14"/>
                    <a:pt x="26" y="9"/>
                    <a:pt x="18" y="9"/>
                  </a:cubicBezTo>
                  <a:cubicBezTo>
                    <a:pt x="13" y="9"/>
                    <a:pt x="9" y="10"/>
                    <a:pt x="5" y="12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7" y="2"/>
                    <a:pt x="13" y="0"/>
                    <a:pt x="20" y="0"/>
                  </a:cubicBezTo>
                  <a:cubicBezTo>
                    <a:pt x="35" y="0"/>
                    <a:pt x="40" y="10"/>
                    <a:pt x="40" y="20"/>
                  </a:cubicBezTo>
                  <a:lnTo>
                    <a:pt x="40" y="3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4" name="Freeform 11">
              <a:extLst>
                <a:ext uri="{FF2B5EF4-FFF2-40B4-BE49-F238E27FC236}">
                  <a16:creationId xmlns:a16="http://schemas.microsoft.com/office/drawing/2014/main" xmlns="" id="{47CE3FC1-FCC0-400D-98DA-206798292C1B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5434" y="544"/>
              <a:ext cx="41" cy="61"/>
            </a:xfrm>
            <a:custGeom>
              <a:avLst/>
              <a:gdLst>
                <a:gd name="T0" fmla="*/ 35 w 48"/>
                <a:gd name="T1" fmla="*/ 41 h 70"/>
                <a:gd name="T2" fmla="*/ 35 w 48"/>
                <a:gd name="T3" fmla="*/ 38 h 70"/>
                <a:gd name="T4" fmla="*/ 25 w 48"/>
                <a:gd name="T5" fmla="*/ 30 h 70"/>
                <a:gd name="T6" fmla="*/ 13 w 48"/>
                <a:gd name="T7" fmla="*/ 45 h 70"/>
                <a:gd name="T8" fmla="*/ 24 w 48"/>
                <a:gd name="T9" fmla="*/ 60 h 70"/>
                <a:gd name="T10" fmla="*/ 35 w 48"/>
                <a:gd name="T11" fmla="*/ 52 h 70"/>
                <a:gd name="T12" fmla="*/ 35 w 48"/>
                <a:gd name="T13" fmla="*/ 48 h 70"/>
                <a:gd name="T14" fmla="*/ 35 w 48"/>
                <a:gd name="T15" fmla="*/ 41 h 70"/>
                <a:gd name="T16" fmla="*/ 47 w 48"/>
                <a:gd name="T17" fmla="*/ 0 h 70"/>
                <a:gd name="T18" fmla="*/ 47 w 48"/>
                <a:gd name="T19" fmla="*/ 56 h 70"/>
                <a:gd name="T20" fmla="*/ 48 w 48"/>
                <a:gd name="T21" fmla="*/ 69 h 70"/>
                <a:gd name="T22" fmla="*/ 37 w 48"/>
                <a:gd name="T23" fmla="*/ 69 h 70"/>
                <a:gd name="T24" fmla="*/ 36 w 48"/>
                <a:gd name="T25" fmla="*/ 61 h 70"/>
                <a:gd name="T26" fmla="*/ 36 w 48"/>
                <a:gd name="T27" fmla="*/ 61 h 70"/>
                <a:gd name="T28" fmla="*/ 21 w 48"/>
                <a:gd name="T29" fmla="*/ 70 h 70"/>
                <a:gd name="T30" fmla="*/ 0 w 48"/>
                <a:gd name="T31" fmla="*/ 46 h 70"/>
                <a:gd name="T32" fmla="*/ 22 w 48"/>
                <a:gd name="T33" fmla="*/ 20 h 70"/>
                <a:gd name="T34" fmla="*/ 35 w 48"/>
                <a:gd name="T35" fmla="*/ 27 h 70"/>
                <a:gd name="T36" fmla="*/ 35 w 48"/>
                <a:gd name="T37" fmla="*/ 27 h 70"/>
                <a:gd name="T38" fmla="*/ 35 w 48"/>
                <a:gd name="T39" fmla="*/ 0 h 70"/>
                <a:gd name="T40" fmla="*/ 47 w 48"/>
                <a:gd name="T41" fmla="*/ 0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48" h="70">
                  <a:moveTo>
                    <a:pt x="35" y="41"/>
                  </a:moveTo>
                  <a:cubicBezTo>
                    <a:pt x="35" y="40"/>
                    <a:pt x="35" y="39"/>
                    <a:pt x="35" y="38"/>
                  </a:cubicBezTo>
                  <a:cubicBezTo>
                    <a:pt x="34" y="33"/>
                    <a:pt x="30" y="30"/>
                    <a:pt x="25" y="30"/>
                  </a:cubicBezTo>
                  <a:cubicBezTo>
                    <a:pt x="17" y="30"/>
                    <a:pt x="13" y="36"/>
                    <a:pt x="13" y="45"/>
                  </a:cubicBezTo>
                  <a:cubicBezTo>
                    <a:pt x="13" y="54"/>
                    <a:pt x="17" y="60"/>
                    <a:pt x="24" y="60"/>
                  </a:cubicBezTo>
                  <a:cubicBezTo>
                    <a:pt x="29" y="60"/>
                    <a:pt x="34" y="57"/>
                    <a:pt x="35" y="52"/>
                  </a:cubicBezTo>
                  <a:cubicBezTo>
                    <a:pt x="35" y="51"/>
                    <a:pt x="35" y="50"/>
                    <a:pt x="35" y="48"/>
                  </a:cubicBezTo>
                  <a:lnTo>
                    <a:pt x="35" y="41"/>
                  </a:lnTo>
                  <a:close/>
                  <a:moveTo>
                    <a:pt x="47" y="0"/>
                  </a:moveTo>
                  <a:cubicBezTo>
                    <a:pt x="47" y="56"/>
                    <a:pt x="47" y="56"/>
                    <a:pt x="47" y="56"/>
                  </a:cubicBezTo>
                  <a:cubicBezTo>
                    <a:pt x="47" y="60"/>
                    <a:pt x="47" y="66"/>
                    <a:pt x="48" y="69"/>
                  </a:cubicBezTo>
                  <a:cubicBezTo>
                    <a:pt x="37" y="69"/>
                    <a:pt x="37" y="69"/>
                    <a:pt x="37" y="69"/>
                  </a:cubicBezTo>
                  <a:cubicBezTo>
                    <a:pt x="36" y="61"/>
                    <a:pt x="36" y="61"/>
                    <a:pt x="36" y="61"/>
                  </a:cubicBezTo>
                  <a:cubicBezTo>
                    <a:pt x="36" y="61"/>
                    <a:pt x="36" y="61"/>
                    <a:pt x="36" y="61"/>
                  </a:cubicBezTo>
                  <a:cubicBezTo>
                    <a:pt x="33" y="67"/>
                    <a:pt x="28" y="70"/>
                    <a:pt x="21" y="70"/>
                  </a:cubicBezTo>
                  <a:cubicBezTo>
                    <a:pt x="9" y="70"/>
                    <a:pt x="0" y="60"/>
                    <a:pt x="0" y="46"/>
                  </a:cubicBezTo>
                  <a:cubicBezTo>
                    <a:pt x="0" y="30"/>
                    <a:pt x="10" y="20"/>
                    <a:pt x="22" y="20"/>
                  </a:cubicBezTo>
                  <a:cubicBezTo>
                    <a:pt x="28" y="20"/>
                    <a:pt x="33" y="23"/>
                    <a:pt x="35" y="27"/>
                  </a:cubicBezTo>
                  <a:cubicBezTo>
                    <a:pt x="35" y="27"/>
                    <a:pt x="35" y="27"/>
                    <a:pt x="35" y="27"/>
                  </a:cubicBezTo>
                  <a:cubicBezTo>
                    <a:pt x="35" y="0"/>
                    <a:pt x="35" y="0"/>
                    <a:pt x="35" y="0"/>
                  </a:cubicBezTo>
                  <a:lnTo>
                    <a:pt x="4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5" name="Freeform 12">
              <a:extLst>
                <a:ext uri="{FF2B5EF4-FFF2-40B4-BE49-F238E27FC236}">
                  <a16:creationId xmlns:a16="http://schemas.microsoft.com/office/drawing/2014/main" xmlns="" id="{6D9493C7-73D2-4F08-8B5A-2361411BC641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5482" y="562"/>
              <a:ext cx="38" cy="43"/>
            </a:xfrm>
            <a:custGeom>
              <a:avLst/>
              <a:gdLst>
                <a:gd name="T0" fmla="*/ 32 w 44"/>
                <a:gd name="T1" fmla="*/ 20 h 50"/>
                <a:gd name="T2" fmla="*/ 23 w 44"/>
                <a:gd name="T3" fmla="*/ 9 h 50"/>
                <a:gd name="T4" fmla="*/ 12 w 44"/>
                <a:gd name="T5" fmla="*/ 20 h 50"/>
                <a:gd name="T6" fmla="*/ 32 w 44"/>
                <a:gd name="T7" fmla="*/ 20 h 50"/>
                <a:gd name="T8" fmla="*/ 12 w 44"/>
                <a:gd name="T9" fmla="*/ 29 h 50"/>
                <a:gd name="T10" fmla="*/ 26 w 44"/>
                <a:gd name="T11" fmla="*/ 41 h 50"/>
                <a:gd name="T12" fmla="*/ 39 w 44"/>
                <a:gd name="T13" fmla="*/ 39 h 50"/>
                <a:gd name="T14" fmla="*/ 41 w 44"/>
                <a:gd name="T15" fmla="*/ 47 h 50"/>
                <a:gd name="T16" fmla="*/ 24 w 44"/>
                <a:gd name="T17" fmla="*/ 50 h 50"/>
                <a:gd name="T18" fmla="*/ 0 w 44"/>
                <a:gd name="T19" fmla="*/ 26 h 50"/>
                <a:gd name="T20" fmla="*/ 23 w 44"/>
                <a:gd name="T21" fmla="*/ 0 h 50"/>
                <a:gd name="T22" fmla="*/ 44 w 44"/>
                <a:gd name="T23" fmla="*/ 23 h 50"/>
                <a:gd name="T24" fmla="*/ 43 w 44"/>
                <a:gd name="T25" fmla="*/ 29 h 50"/>
                <a:gd name="T26" fmla="*/ 12 w 44"/>
                <a:gd name="T27" fmla="*/ 29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4" h="50">
                  <a:moveTo>
                    <a:pt x="32" y="20"/>
                  </a:moveTo>
                  <a:cubicBezTo>
                    <a:pt x="32" y="16"/>
                    <a:pt x="30" y="9"/>
                    <a:pt x="23" y="9"/>
                  </a:cubicBezTo>
                  <a:cubicBezTo>
                    <a:pt x="15" y="9"/>
                    <a:pt x="12" y="15"/>
                    <a:pt x="12" y="20"/>
                  </a:cubicBezTo>
                  <a:lnTo>
                    <a:pt x="32" y="20"/>
                  </a:lnTo>
                  <a:close/>
                  <a:moveTo>
                    <a:pt x="12" y="29"/>
                  </a:moveTo>
                  <a:cubicBezTo>
                    <a:pt x="12" y="37"/>
                    <a:pt x="19" y="41"/>
                    <a:pt x="26" y="41"/>
                  </a:cubicBezTo>
                  <a:cubicBezTo>
                    <a:pt x="32" y="41"/>
                    <a:pt x="36" y="40"/>
                    <a:pt x="39" y="39"/>
                  </a:cubicBezTo>
                  <a:cubicBezTo>
                    <a:pt x="41" y="47"/>
                    <a:pt x="41" y="47"/>
                    <a:pt x="41" y="47"/>
                  </a:cubicBezTo>
                  <a:cubicBezTo>
                    <a:pt x="37" y="49"/>
                    <a:pt x="31" y="50"/>
                    <a:pt x="24" y="50"/>
                  </a:cubicBezTo>
                  <a:cubicBezTo>
                    <a:pt x="9" y="50"/>
                    <a:pt x="0" y="40"/>
                    <a:pt x="0" y="26"/>
                  </a:cubicBezTo>
                  <a:cubicBezTo>
                    <a:pt x="0" y="13"/>
                    <a:pt x="8" y="0"/>
                    <a:pt x="23" y="0"/>
                  </a:cubicBezTo>
                  <a:cubicBezTo>
                    <a:pt x="39" y="0"/>
                    <a:pt x="44" y="13"/>
                    <a:pt x="44" y="23"/>
                  </a:cubicBezTo>
                  <a:cubicBezTo>
                    <a:pt x="44" y="26"/>
                    <a:pt x="43" y="27"/>
                    <a:pt x="43" y="29"/>
                  </a:cubicBezTo>
                  <a:lnTo>
                    <a:pt x="12" y="2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6" name="Freeform 13">
              <a:extLst>
                <a:ext uri="{FF2B5EF4-FFF2-40B4-BE49-F238E27FC236}">
                  <a16:creationId xmlns:a16="http://schemas.microsoft.com/office/drawing/2014/main" xmlns="" id="{F512B0E8-8986-49DB-9FA5-DBCCB17BE6E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527" y="562"/>
              <a:ext cx="62" cy="42"/>
            </a:xfrm>
            <a:custGeom>
              <a:avLst/>
              <a:gdLst>
                <a:gd name="T0" fmla="*/ 1 w 71"/>
                <a:gd name="T1" fmla="*/ 16 h 49"/>
                <a:gd name="T2" fmla="*/ 0 w 71"/>
                <a:gd name="T3" fmla="*/ 1 h 49"/>
                <a:gd name="T4" fmla="*/ 10 w 71"/>
                <a:gd name="T5" fmla="*/ 1 h 49"/>
                <a:gd name="T6" fmla="*/ 11 w 71"/>
                <a:gd name="T7" fmla="*/ 8 h 49"/>
                <a:gd name="T8" fmla="*/ 11 w 71"/>
                <a:gd name="T9" fmla="*/ 8 h 49"/>
                <a:gd name="T10" fmla="*/ 26 w 71"/>
                <a:gd name="T11" fmla="*/ 0 h 49"/>
                <a:gd name="T12" fmla="*/ 39 w 71"/>
                <a:gd name="T13" fmla="*/ 9 h 49"/>
                <a:gd name="T14" fmla="*/ 39 w 71"/>
                <a:gd name="T15" fmla="*/ 9 h 49"/>
                <a:gd name="T16" fmla="*/ 45 w 71"/>
                <a:gd name="T17" fmla="*/ 3 h 49"/>
                <a:gd name="T18" fmla="*/ 55 w 71"/>
                <a:gd name="T19" fmla="*/ 0 h 49"/>
                <a:gd name="T20" fmla="*/ 71 w 71"/>
                <a:gd name="T21" fmla="*/ 21 h 49"/>
                <a:gd name="T22" fmla="*/ 71 w 71"/>
                <a:gd name="T23" fmla="*/ 49 h 49"/>
                <a:gd name="T24" fmla="*/ 59 w 71"/>
                <a:gd name="T25" fmla="*/ 49 h 49"/>
                <a:gd name="T26" fmla="*/ 59 w 71"/>
                <a:gd name="T27" fmla="*/ 23 h 49"/>
                <a:gd name="T28" fmla="*/ 50 w 71"/>
                <a:gd name="T29" fmla="*/ 10 h 49"/>
                <a:gd name="T30" fmla="*/ 42 w 71"/>
                <a:gd name="T31" fmla="*/ 16 h 49"/>
                <a:gd name="T32" fmla="*/ 41 w 71"/>
                <a:gd name="T33" fmla="*/ 20 h 49"/>
                <a:gd name="T34" fmla="*/ 41 w 71"/>
                <a:gd name="T35" fmla="*/ 49 h 49"/>
                <a:gd name="T36" fmla="*/ 30 w 71"/>
                <a:gd name="T37" fmla="*/ 49 h 49"/>
                <a:gd name="T38" fmla="*/ 30 w 71"/>
                <a:gd name="T39" fmla="*/ 21 h 49"/>
                <a:gd name="T40" fmla="*/ 22 w 71"/>
                <a:gd name="T41" fmla="*/ 10 h 49"/>
                <a:gd name="T42" fmla="*/ 13 w 71"/>
                <a:gd name="T43" fmla="*/ 17 h 49"/>
                <a:gd name="T44" fmla="*/ 12 w 71"/>
                <a:gd name="T45" fmla="*/ 21 h 49"/>
                <a:gd name="T46" fmla="*/ 12 w 71"/>
                <a:gd name="T47" fmla="*/ 49 h 49"/>
                <a:gd name="T48" fmla="*/ 1 w 71"/>
                <a:gd name="T49" fmla="*/ 49 h 49"/>
                <a:gd name="T50" fmla="*/ 1 w 71"/>
                <a:gd name="T51" fmla="*/ 16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71" h="49">
                  <a:moveTo>
                    <a:pt x="1" y="16"/>
                  </a:moveTo>
                  <a:cubicBezTo>
                    <a:pt x="1" y="10"/>
                    <a:pt x="0" y="6"/>
                    <a:pt x="0" y="1"/>
                  </a:cubicBezTo>
                  <a:cubicBezTo>
                    <a:pt x="10" y="1"/>
                    <a:pt x="10" y="1"/>
                    <a:pt x="10" y="1"/>
                  </a:cubicBezTo>
                  <a:cubicBezTo>
                    <a:pt x="11" y="8"/>
                    <a:pt x="11" y="8"/>
                    <a:pt x="11" y="8"/>
                  </a:cubicBezTo>
                  <a:cubicBezTo>
                    <a:pt x="11" y="8"/>
                    <a:pt x="11" y="8"/>
                    <a:pt x="11" y="8"/>
                  </a:cubicBezTo>
                  <a:cubicBezTo>
                    <a:pt x="14" y="5"/>
                    <a:pt x="18" y="0"/>
                    <a:pt x="26" y="0"/>
                  </a:cubicBezTo>
                  <a:cubicBezTo>
                    <a:pt x="32" y="0"/>
                    <a:pt x="37" y="4"/>
                    <a:pt x="39" y="9"/>
                  </a:cubicBezTo>
                  <a:cubicBezTo>
                    <a:pt x="39" y="9"/>
                    <a:pt x="39" y="9"/>
                    <a:pt x="39" y="9"/>
                  </a:cubicBezTo>
                  <a:cubicBezTo>
                    <a:pt x="41" y="7"/>
                    <a:pt x="43" y="5"/>
                    <a:pt x="45" y="3"/>
                  </a:cubicBezTo>
                  <a:cubicBezTo>
                    <a:pt x="48" y="1"/>
                    <a:pt x="51" y="0"/>
                    <a:pt x="55" y="0"/>
                  </a:cubicBezTo>
                  <a:cubicBezTo>
                    <a:pt x="63" y="0"/>
                    <a:pt x="71" y="6"/>
                    <a:pt x="71" y="21"/>
                  </a:cubicBezTo>
                  <a:cubicBezTo>
                    <a:pt x="71" y="49"/>
                    <a:pt x="71" y="49"/>
                    <a:pt x="71" y="49"/>
                  </a:cubicBezTo>
                  <a:cubicBezTo>
                    <a:pt x="59" y="49"/>
                    <a:pt x="59" y="49"/>
                    <a:pt x="59" y="49"/>
                  </a:cubicBezTo>
                  <a:cubicBezTo>
                    <a:pt x="59" y="23"/>
                    <a:pt x="59" y="23"/>
                    <a:pt x="59" y="23"/>
                  </a:cubicBezTo>
                  <a:cubicBezTo>
                    <a:pt x="59" y="15"/>
                    <a:pt x="56" y="10"/>
                    <a:pt x="50" y="10"/>
                  </a:cubicBezTo>
                  <a:cubicBezTo>
                    <a:pt x="46" y="10"/>
                    <a:pt x="43" y="13"/>
                    <a:pt x="42" y="16"/>
                  </a:cubicBezTo>
                  <a:cubicBezTo>
                    <a:pt x="42" y="18"/>
                    <a:pt x="41" y="19"/>
                    <a:pt x="41" y="20"/>
                  </a:cubicBezTo>
                  <a:cubicBezTo>
                    <a:pt x="41" y="49"/>
                    <a:pt x="41" y="49"/>
                    <a:pt x="41" y="49"/>
                  </a:cubicBezTo>
                  <a:cubicBezTo>
                    <a:pt x="30" y="49"/>
                    <a:pt x="30" y="49"/>
                    <a:pt x="30" y="49"/>
                  </a:cubicBezTo>
                  <a:cubicBezTo>
                    <a:pt x="30" y="21"/>
                    <a:pt x="30" y="21"/>
                    <a:pt x="30" y="21"/>
                  </a:cubicBezTo>
                  <a:cubicBezTo>
                    <a:pt x="30" y="15"/>
                    <a:pt x="27" y="10"/>
                    <a:pt x="22" y="10"/>
                  </a:cubicBezTo>
                  <a:cubicBezTo>
                    <a:pt x="17" y="10"/>
                    <a:pt x="14" y="14"/>
                    <a:pt x="13" y="17"/>
                  </a:cubicBezTo>
                  <a:cubicBezTo>
                    <a:pt x="12" y="18"/>
                    <a:pt x="12" y="20"/>
                    <a:pt x="12" y="21"/>
                  </a:cubicBezTo>
                  <a:cubicBezTo>
                    <a:pt x="12" y="49"/>
                    <a:pt x="12" y="49"/>
                    <a:pt x="12" y="49"/>
                  </a:cubicBezTo>
                  <a:cubicBezTo>
                    <a:pt x="1" y="49"/>
                    <a:pt x="1" y="49"/>
                    <a:pt x="1" y="49"/>
                  </a:cubicBezTo>
                  <a:lnTo>
                    <a:pt x="1" y="1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7" name="Freeform 14">
              <a:extLst>
                <a:ext uri="{FF2B5EF4-FFF2-40B4-BE49-F238E27FC236}">
                  <a16:creationId xmlns:a16="http://schemas.microsoft.com/office/drawing/2014/main" xmlns="" id="{ABCF8FDD-B6D3-4AFD-85F5-CDBBF46A8DD7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5598" y="546"/>
              <a:ext cx="12" cy="58"/>
            </a:xfrm>
            <a:custGeom>
              <a:avLst/>
              <a:gdLst>
                <a:gd name="T0" fmla="*/ 1 w 14"/>
                <a:gd name="T1" fmla="*/ 19 h 67"/>
                <a:gd name="T2" fmla="*/ 13 w 14"/>
                <a:gd name="T3" fmla="*/ 19 h 67"/>
                <a:gd name="T4" fmla="*/ 13 w 14"/>
                <a:gd name="T5" fmla="*/ 67 h 67"/>
                <a:gd name="T6" fmla="*/ 1 w 14"/>
                <a:gd name="T7" fmla="*/ 67 h 67"/>
                <a:gd name="T8" fmla="*/ 1 w 14"/>
                <a:gd name="T9" fmla="*/ 19 h 67"/>
                <a:gd name="T10" fmla="*/ 7 w 14"/>
                <a:gd name="T11" fmla="*/ 13 h 67"/>
                <a:gd name="T12" fmla="*/ 0 w 14"/>
                <a:gd name="T13" fmla="*/ 6 h 67"/>
                <a:gd name="T14" fmla="*/ 7 w 14"/>
                <a:gd name="T15" fmla="*/ 0 h 67"/>
                <a:gd name="T16" fmla="*/ 14 w 14"/>
                <a:gd name="T17" fmla="*/ 6 h 67"/>
                <a:gd name="T18" fmla="*/ 7 w 14"/>
                <a:gd name="T19" fmla="*/ 13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4" h="67">
                  <a:moveTo>
                    <a:pt x="1" y="19"/>
                  </a:moveTo>
                  <a:cubicBezTo>
                    <a:pt x="13" y="19"/>
                    <a:pt x="13" y="19"/>
                    <a:pt x="13" y="19"/>
                  </a:cubicBezTo>
                  <a:cubicBezTo>
                    <a:pt x="13" y="67"/>
                    <a:pt x="13" y="67"/>
                    <a:pt x="13" y="67"/>
                  </a:cubicBezTo>
                  <a:cubicBezTo>
                    <a:pt x="1" y="67"/>
                    <a:pt x="1" y="67"/>
                    <a:pt x="1" y="67"/>
                  </a:cubicBezTo>
                  <a:lnTo>
                    <a:pt x="1" y="19"/>
                  </a:lnTo>
                  <a:close/>
                  <a:moveTo>
                    <a:pt x="7" y="13"/>
                  </a:moveTo>
                  <a:cubicBezTo>
                    <a:pt x="3" y="13"/>
                    <a:pt x="0" y="10"/>
                    <a:pt x="0" y="6"/>
                  </a:cubicBezTo>
                  <a:cubicBezTo>
                    <a:pt x="0" y="3"/>
                    <a:pt x="3" y="0"/>
                    <a:pt x="7" y="0"/>
                  </a:cubicBezTo>
                  <a:cubicBezTo>
                    <a:pt x="11" y="0"/>
                    <a:pt x="14" y="3"/>
                    <a:pt x="14" y="6"/>
                  </a:cubicBezTo>
                  <a:cubicBezTo>
                    <a:pt x="14" y="10"/>
                    <a:pt x="11" y="13"/>
                    <a:pt x="7" y="1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8" name="Freeform 15">
              <a:extLst>
                <a:ext uri="{FF2B5EF4-FFF2-40B4-BE49-F238E27FC236}">
                  <a16:creationId xmlns:a16="http://schemas.microsoft.com/office/drawing/2014/main" xmlns="" id="{0BCFC3FB-5E39-4AE1-8E70-34914BEAA47D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5168" y="196"/>
              <a:ext cx="403" cy="319"/>
            </a:xfrm>
            <a:custGeom>
              <a:avLst/>
              <a:gdLst>
                <a:gd name="T0" fmla="*/ 217 w 464"/>
                <a:gd name="T1" fmla="*/ 181 h 367"/>
                <a:gd name="T2" fmla="*/ 172 w 464"/>
                <a:gd name="T3" fmla="*/ 66 h 367"/>
                <a:gd name="T4" fmla="*/ 115 w 464"/>
                <a:gd name="T5" fmla="*/ 181 h 367"/>
                <a:gd name="T6" fmla="*/ 217 w 464"/>
                <a:gd name="T7" fmla="*/ 181 h 367"/>
                <a:gd name="T8" fmla="*/ 353 w 464"/>
                <a:gd name="T9" fmla="*/ 181 h 367"/>
                <a:gd name="T10" fmla="*/ 308 w 464"/>
                <a:gd name="T11" fmla="*/ 67 h 367"/>
                <a:gd name="T12" fmla="*/ 253 w 464"/>
                <a:gd name="T13" fmla="*/ 181 h 367"/>
                <a:gd name="T14" fmla="*/ 353 w 464"/>
                <a:gd name="T15" fmla="*/ 181 h 367"/>
                <a:gd name="T16" fmla="*/ 233 w 464"/>
                <a:gd name="T17" fmla="*/ 220 h 367"/>
                <a:gd name="T18" fmla="*/ 222 w 464"/>
                <a:gd name="T19" fmla="*/ 243 h 367"/>
                <a:gd name="T20" fmla="*/ 172 w 464"/>
                <a:gd name="T21" fmla="*/ 347 h 367"/>
                <a:gd name="T22" fmla="*/ 165 w 464"/>
                <a:gd name="T23" fmla="*/ 367 h 367"/>
                <a:gd name="T24" fmla="*/ 136 w 464"/>
                <a:gd name="T25" fmla="*/ 367 h 367"/>
                <a:gd name="T26" fmla="*/ 145 w 464"/>
                <a:gd name="T27" fmla="*/ 353 h 367"/>
                <a:gd name="T28" fmla="*/ 164 w 464"/>
                <a:gd name="T29" fmla="*/ 315 h 367"/>
                <a:gd name="T30" fmla="*/ 220 w 464"/>
                <a:gd name="T31" fmla="*/ 199 h 367"/>
                <a:gd name="T32" fmla="*/ 222 w 464"/>
                <a:gd name="T33" fmla="*/ 195 h 367"/>
                <a:gd name="T34" fmla="*/ 218 w 464"/>
                <a:gd name="T35" fmla="*/ 195 h 367"/>
                <a:gd name="T36" fmla="*/ 112 w 464"/>
                <a:gd name="T37" fmla="*/ 195 h 367"/>
                <a:gd name="T38" fmla="*/ 107 w 464"/>
                <a:gd name="T39" fmla="*/ 198 h 367"/>
                <a:gd name="T40" fmla="*/ 34 w 464"/>
                <a:gd name="T41" fmla="*/ 352 h 367"/>
                <a:gd name="T42" fmla="*/ 29 w 464"/>
                <a:gd name="T43" fmla="*/ 367 h 367"/>
                <a:gd name="T44" fmla="*/ 0 w 464"/>
                <a:gd name="T45" fmla="*/ 367 h 367"/>
                <a:gd name="T46" fmla="*/ 8 w 464"/>
                <a:gd name="T47" fmla="*/ 353 h 367"/>
                <a:gd name="T48" fmla="*/ 31 w 464"/>
                <a:gd name="T49" fmla="*/ 307 h 367"/>
                <a:gd name="T50" fmla="*/ 91 w 464"/>
                <a:gd name="T51" fmla="*/ 183 h 367"/>
                <a:gd name="T52" fmla="*/ 174 w 464"/>
                <a:gd name="T53" fmla="*/ 14 h 367"/>
                <a:gd name="T54" fmla="*/ 181 w 464"/>
                <a:gd name="T55" fmla="*/ 0 h 367"/>
                <a:gd name="T56" fmla="*/ 242 w 464"/>
                <a:gd name="T57" fmla="*/ 155 h 367"/>
                <a:gd name="T58" fmla="*/ 317 w 464"/>
                <a:gd name="T59" fmla="*/ 0 h 367"/>
                <a:gd name="T60" fmla="*/ 325 w 464"/>
                <a:gd name="T61" fmla="*/ 18 h 367"/>
                <a:gd name="T62" fmla="*/ 455 w 464"/>
                <a:gd name="T63" fmla="*/ 348 h 367"/>
                <a:gd name="T64" fmla="*/ 464 w 464"/>
                <a:gd name="T65" fmla="*/ 367 h 367"/>
                <a:gd name="T66" fmla="*/ 423 w 464"/>
                <a:gd name="T67" fmla="*/ 367 h 367"/>
                <a:gd name="T68" fmla="*/ 406 w 464"/>
                <a:gd name="T69" fmla="*/ 315 h 367"/>
                <a:gd name="T70" fmla="*/ 360 w 464"/>
                <a:gd name="T71" fmla="*/ 195 h 367"/>
                <a:gd name="T72" fmla="*/ 258 w 464"/>
                <a:gd name="T73" fmla="*/ 195 h 367"/>
                <a:gd name="T74" fmla="*/ 327 w 464"/>
                <a:gd name="T75" fmla="*/ 367 h 367"/>
                <a:gd name="T76" fmla="*/ 286 w 464"/>
                <a:gd name="T77" fmla="*/ 367 h 367"/>
                <a:gd name="T78" fmla="*/ 267 w 464"/>
                <a:gd name="T79" fmla="*/ 309 h 367"/>
                <a:gd name="T80" fmla="*/ 234 w 464"/>
                <a:gd name="T81" fmla="*/ 223 h 367"/>
                <a:gd name="T82" fmla="*/ 233 w 464"/>
                <a:gd name="T83" fmla="*/ 220 h 3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464" h="367">
                  <a:moveTo>
                    <a:pt x="217" y="181"/>
                  </a:moveTo>
                  <a:cubicBezTo>
                    <a:pt x="202" y="143"/>
                    <a:pt x="187" y="105"/>
                    <a:pt x="172" y="66"/>
                  </a:cubicBezTo>
                  <a:cubicBezTo>
                    <a:pt x="153" y="105"/>
                    <a:pt x="134" y="143"/>
                    <a:pt x="115" y="181"/>
                  </a:cubicBezTo>
                  <a:lnTo>
                    <a:pt x="217" y="181"/>
                  </a:lnTo>
                  <a:close/>
                  <a:moveTo>
                    <a:pt x="353" y="181"/>
                  </a:moveTo>
                  <a:cubicBezTo>
                    <a:pt x="338" y="143"/>
                    <a:pt x="323" y="105"/>
                    <a:pt x="308" y="67"/>
                  </a:cubicBezTo>
                  <a:cubicBezTo>
                    <a:pt x="300" y="80"/>
                    <a:pt x="252" y="178"/>
                    <a:pt x="253" y="181"/>
                  </a:cubicBezTo>
                  <a:lnTo>
                    <a:pt x="353" y="181"/>
                  </a:lnTo>
                  <a:close/>
                  <a:moveTo>
                    <a:pt x="233" y="220"/>
                  </a:moveTo>
                  <a:cubicBezTo>
                    <a:pt x="229" y="228"/>
                    <a:pt x="225" y="236"/>
                    <a:pt x="222" y="243"/>
                  </a:cubicBezTo>
                  <a:cubicBezTo>
                    <a:pt x="205" y="278"/>
                    <a:pt x="189" y="312"/>
                    <a:pt x="172" y="347"/>
                  </a:cubicBezTo>
                  <a:cubicBezTo>
                    <a:pt x="169" y="353"/>
                    <a:pt x="168" y="360"/>
                    <a:pt x="165" y="367"/>
                  </a:cubicBezTo>
                  <a:cubicBezTo>
                    <a:pt x="136" y="367"/>
                    <a:pt x="136" y="367"/>
                    <a:pt x="136" y="367"/>
                  </a:cubicBezTo>
                  <a:cubicBezTo>
                    <a:pt x="139" y="362"/>
                    <a:pt x="142" y="357"/>
                    <a:pt x="145" y="353"/>
                  </a:cubicBezTo>
                  <a:cubicBezTo>
                    <a:pt x="151" y="340"/>
                    <a:pt x="158" y="327"/>
                    <a:pt x="164" y="315"/>
                  </a:cubicBezTo>
                  <a:cubicBezTo>
                    <a:pt x="183" y="276"/>
                    <a:pt x="202" y="237"/>
                    <a:pt x="220" y="199"/>
                  </a:cubicBezTo>
                  <a:cubicBezTo>
                    <a:pt x="221" y="198"/>
                    <a:pt x="221" y="197"/>
                    <a:pt x="222" y="195"/>
                  </a:cubicBezTo>
                  <a:cubicBezTo>
                    <a:pt x="220" y="195"/>
                    <a:pt x="219" y="195"/>
                    <a:pt x="218" y="195"/>
                  </a:cubicBezTo>
                  <a:cubicBezTo>
                    <a:pt x="183" y="195"/>
                    <a:pt x="147" y="195"/>
                    <a:pt x="112" y="195"/>
                  </a:cubicBezTo>
                  <a:cubicBezTo>
                    <a:pt x="110" y="195"/>
                    <a:pt x="108" y="195"/>
                    <a:pt x="107" y="198"/>
                  </a:cubicBezTo>
                  <a:cubicBezTo>
                    <a:pt x="83" y="249"/>
                    <a:pt x="58" y="300"/>
                    <a:pt x="34" y="352"/>
                  </a:cubicBezTo>
                  <a:cubicBezTo>
                    <a:pt x="31" y="356"/>
                    <a:pt x="31" y="362"/>
                    <a:pt x="29" y="367"/>
                  </a:cubicBezTo>
                  <a:cubicBezTo>
                    <a:pt x="0" y="367"/>
                    <a:pt x="0" y="367"/>
                    <a:pt x="0" y="367"/>
                  </a:cubicBezTo>
                  <a:cubicBezTo>
                    <a:pt x="3" y="362"/>
                    <a:pt x="6" y="358"/>
                    <a:pt x="8" y="353"/>
                  </a:cubicBezTo>
                  <a:cubicBezTo>
                    <a:pt x="16" y="338"/>
                    <a:pt x="23" y="323"/>
                    <a:pt x="31" y="307"/>
                  </a:cubicBezTo>
                  <a:cubicBezTo>
                    <a:pt x="51" y="266"/>
                    <a:pt x="71" y="225"/>
                    <a:pt x="91" y="183"/>
                  </a:cubicBezTo>
                  <a:cubicBezTo>
                    <a:pt x="119" y="127"/>
                    <a:pt x="146" y="70"/>
                    <a:pt x="174" y="14"/>
                  </a:cubicBezTo>
                  <a:cubicBezTo>
                    <a:pt x="176" y="9"/>
                    <a:pt x="178" y="5"/>
                    <a:pt x="181" y="0"/>
                  </a:cubicBezTo>
                  <a:cubicBezTo>
                    <a:pt x="201" y="52"/>
                    <a:pt x="222" y="103"/>
                    <a:pt x="242" y="155"/>
                  </a:cubicBezTo>
                  <a:cubicBezTo>
                    <a:pt x="267" y="103"/>
                    <a:pt x="292" y="52"/>
                    <a:pt x="317" y="0"/>
                  </a:cubicBezTo>
                  <a:cubicBezTo>
                    <a:pt x="320" y="7"/>
                    <a:pt x="323" y="13"/>
                    <a:pt x="325" y="18"/>
                  </a:cubicBezTo>
                  <a:cubicBezTo>
                    <a:pt x="368" y="128"/>
                    <a:pt x="412" y="238"/>
                    <a:pt x="455" y="348"/>
                  </a:cubicBezTo>
                  <a:cubicBezTo>
                    <a:pt x="457" y="354"/>
                    <a:pt x="461" y="360"/>
                    <a:pt x="464" y="367"/>
                  </a:cubicBezTo>
                  <a:cubicBezTo>
                    <a:pt x="423" y="367"/>
                    <a:pt x="423" y="367"/>
                    <a:pt x="423" y="367"/>
                  </a:cubicBezTo>
                  <a:cubicBezTo>
                    <a:pt x="421" y="348"/>
                    <a:pt x="413" y="332"/>
                    <a:pt x="406" y="315"/>
                  </a:cubicBezTo>
                  <a:cubicBezTo>
                    <a:pt x="391" y="275"/>
                    <a:pt x="375" y="235"/>
                    <a:pt x="360" y="195"/>
                  </a:cubicBezTo>
                  <a:cubicBezTo>
                    <a:pt x="258" y="195"/>
                    <a:pt x="258" y="195"/>
                    <a:pt x="258" y="195"/>
                  </a:cubicBezTo>
                  <a:cubicBezTo>
                    <a:pt x="281" y="253"/>
                    <a:pt x="302" y="310"/>
                    <a:pt x="327" y="367"/>
                  </a:cubicBezTo>
                  <a:cubicBezTo>
                    <a:pt x="286" y="367"/>
                    <a:pt x="286" y="367"/>
                    <a:pt x="286" y="367"/>
                  </a:cubicBezTo>
                  <a:cubicBezTo>
                    <a:pt x="284" y="346"/>
                    <a:pt x="274" y="328"/>
                    <a:pt x="267" y="309"/>
                  </a:cubicBezTo>
                  <a:cubicBezTo>
                    <a:pt x="257" y="280"/>
                    <a:pt x="245" y="252"/>
                    <a:pt x="234" y="223"/>
                  </a:cubicBezTo>
                  <a:cubicBezTo>
                    <a:pt x="234" y="222"/>
                    <a:pt x="234" y="222"/>
                    <a:pt x="233" y="220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9" name="Freeform 16">
              <a:extLst>
                <a:ext uri="{FF2B5EF4-FFF2-40B4-BE49-F238E27FC236}">
                  <a16:creationId xmlns:a16="http://schemas.microsoft.com/office/drawing/2014/main" xmlns="" id="{C5302F7C-E4E3-4924-95CF-7D42996F4872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5269" y="94"/>
              <a:ext cx="107" cy="82"/>
            </a:xfrm>
            <a:custGeom>
              <a:avLst/>
              <a:gdLst>
                <a:gd name="T0" fmla="*/ 33 w 124"/>
                <a:gd name="T1" fmla="*/ 45 h 94"/>
                <a:gd name="T2" fmla="*/ 40 w 124"/>
                <a:gd name="T3" fmla="*/ 67 h 94"/>
                <a:gd name="T4" fmla="*/ 84 w 124"/>
                <a:gd name="T5" fmla="*/ 73 h 94"/>
                <a:gd name="T6" fmla="*/ 86 w 124"/>
                <a:gd name="T7" fmla="*/ 20 h 94"/>
                <a:gd name="T8" fmla="*/ 47 w 124"/>
                <a:gd name="T9" fmla="*/ 15 h 94"/>
                <a:gd name="T10" fmla="*/ 33 w 124"/>
                <a:gd name="T11" fmla="*/ 45 h 94"/>
                <a:gd name="T12" fmla="*/ 64 w 124"/>
                <a:gd name="T13" fmla="*/ 0 h 94"/>
                <a:gd name="T14" fmla="*/ 108 w 124"/>
                <a:gd name="T15" fmla="*/ 17 h 94"/>
                <a:gd name="T16" fmla="*/ 106 w 124"/>
                <a:gd name="T17" fmla="*/ 76 h 94"/>
                <a:gd name="T18" fmla="*/ 56 w 124"/>
                <a:gd name="T19" fmla="*/ 92 h 94"/>
                <a:gd name="T20" fmla="*/ 19 w 124"/>
                <a:gd name="T21" fmla="*/ 74 h 94"/>
                <a:gd name="T22" fmla="*/ 25 w 124"/>
                <a:gd name="T23" fmla="*/ 13 h 94"/>
                <a:gd name="T24" fmla="*/ 64 w 124"/>
                <a:gd name="T25" fmla="*/ 0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24" h="94">
                  <a:moveTo>
                    <a:pt x="33" y="45"/>
                  </a:moveTo>
                  <a:cubicBezTo>
                    <a:pt x="33" y="54"/>
                    <a:pt x="35" y="60"/>
                    <a:pt x="40" y="67"/>
                  </a:cubicBezTo>
                  <a:cubicBezTo>
                    <a:pt x="51" y="84"/>
                    <a:pt x="70" y="86"/>
                    <a:pt x="84" y="73"/>
                  </a:cubicBezTo>
                  <a:cubicBezTo>
                    <a:pt x="98" y="58"/>
                    <a:pt x="99" y="35"/>
                    <a:pt x="86" y="20"/>
                  </a:cubicBezTo>
                  <a:cubicBezTo>
                    <a:pt x="76" y="8"/>
                    <a:pt x="60" y="6"/>
                    <a:pt x="47" y="15"/>
                  </a:cubicBezTo>
                  <a:cubicBezTo>
                    <a:pt x="37" y="22"/>
                    <a:pt x="33" y="33"/>
                    <a:pt x="33" y="45"/>
                  </a:cubicBezTo>
                  <a:moveTo>
                    <a:pt x="64" y="0"/>
                  </a:moveTo>
                  <a:cubicBezTo>
                    <a:pt x="81" y="0"/>
                    <a:pt x="96" y="5"/>
                    <a:pt x="108" y="17"/>
                  </a:cubicBezTo>
                  <a:cubicBezTo>
                    <a:pt x="124" y="35"/>
                    <a:pt x="123" y="60"/>
                    <a:pt x="106" y="76"/>
                  </a:cubicBezTo>
                  <a:cubicBezTo>
                    <a:pt x="92" y="89"/>
                    <a:pt x="75" y="94"/>
                    <a:pt x="56" y="92"/>
                  </a:cubicBezTo>
                  <a:cubicBezTo>
                    <a:pt x="42" y="90"/>
                    <a:pt x="29" y="85"/>
                    <a:pt x="19" y="74"/>
                  </a:cubicBezTo>
                  <a:cubicBezTo>
                    <a:pt x="0" y="54"/>
                    <a:pt x="6" y="27"/>
                    <a:pt x="25" y="13"/>
                  </a:cubicBezTo>
                  <a:cubicBezTo>
                    <a:pt x="36" y="4"/>
                    <a:pt x="49" y="0"/>
                    <a:pt x="64" y="0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  <p:sp>
        <p:nvSpPr>
          <p:cNvPr id="20" name="Otsikko 1">
            <a:extLst>
              <a:ext uri="{FF2B5EF4-FFF2-40B4-BE49-F238E27FC236}">
                <a16:creationId xmlns:a16="http://schemas.microsoft.com/office/drawing/2014/main" xmlns="" id="{B43DFDB1-6748-45F2-B511-A10350FBC42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7200" y="970880"/>
            <a:ext cx="7571184" cy="2248942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 dirty="0" err="1"/>
              <a:t>Klicka</a:t>
            </a:r>
            <a:r>
              <a:rPr lang="fi-FI" dirty="0"/>
              <a:t> för </a:t>
            </a:r>
            <a:r>
              <a:rPr lang="fi-FI" dirty="0" err="1"/>
              <a:t>att</a:t>
            </a:r>
            <a:r>
              <a:rPr lang="fi-FI" dirty="0"/>
              <a:t> </a:t>
            </a:r>
            <a:r>
              <a:rPr lang="fi-FI" dirty="0" err="1"/>
              <a:t>lägga</a:t>
            </a:r>
            <a:r>
              <a:rPr lang="fi-FI" dirty="0"/>
              <a:t> </a:t>
            </a:r>
            <a:br>
              <a:rPr lang="fi-FI" dirty="0"/>
            </a:br>
            <a:r>
              <a:rPr lang="fi-FI" dirty="0" err="1"/>
              <a:t>till</a:t>
            </a:r>
            <a:r>
              <a:rPr lang="fi-FI" dirty="0"/>
              <a:t> </a:t>
            </a:r>
            <a:r>
              <a:rPr lang="fi-FI" dirty="0" err="1"/>
              <a:t>rubrik</a:t>
            </a:r>
            <a:endParaRPr lang="fi-FI" dirty="0"/>
          </a:p>
        </p:txBody>
      </p:sp>
      <p:sp>
        <p:nvSpPr>
          <p:cNvPr id="21" name="Sisällön paikkamerkki 3">
            <a:extLst>
              <a:ext uri="{FF2B5EF4-FFF2-40B4-BE49-F238E27FC236}">
                <a16:creationId xmlns:a16="http://schemas.microsoft.com/office/drawing/2014/main" xmlns="" id="{9910DE2E-9367-45C1-BBF9-FF2ACC8122C1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457200" y="2931790"/>
            <a:ext cx="4186808" cy="1584176"/>
          </a:xfrm>
        </p:spPr>
        <p:txBody>
          <a:bodyPr>
            <a:noAutofit/>
          </a:bodyPr>
          <a:lstStyle>
            <a:lvl1pPr marL="342900" indent="-342900">
              <a:buClr>
                <a:schemeClr val="tx2"/>
              </a:buClr>
              <a:buFont typeface="Arial" panose="020B0604020202020204" pitchFamily="34" charset="0"/>
              <a:buChar char="•"/>
              <a:defRPr sz="1400">
                <a:solidFill>
                  <a:schemeClr val="bg1"/>
                </a:solidFill>
              </a:defRPr>
            </a:lvl1pPr>
            <a:lvl2pPr marL="742950" indent="-285750">
              <a:buClr>
                <a:schemeClr val="tx2"/>
              </a:buClr>
              <a:buFont typeface="Arial" panose="020B0604020202020204" pitchFamily="34" charset="0"/>
              <a:buChar char="•"/>
              <a:defRPr sz="1400">
                <a:solidFill>
                  <a:schemeClr val="bg1"/>
                </a:solidFill>
              </a:defRPr>
            </a:lvl2pPr>
            <a:lvl3pPr marL="1143000" indent="-228600">
              <a:buClr>
                <a:schemeClr val="tx2"/>
              </a:buClr>
              <a:buFont typeface="Arial" panose="020B0604020202020204" pitchFamily="34" charset="0"/>
              <a:buChar char="•"/>
              <a:defRPr sz="1400">
                <a:solidFill>
                  <a:schemeClr val="bg1"/>
                </a:solidFill>
              </a:defRPr>
            </a:lvl3pPr>
            <a:lvl4pPr marL="1600200" indent="-228600">
              <a:buClr>
                <a:schemeClr val="tx2"/>
              </a:buClr>
              <a:buFont typeface="Arial" panose="020B0604020202020204" pitchFamily="34" charset="0"/>
              <a:buChar char="•"/>
              <a:defRPr sz="1400">
                <a:solidFill>
                  <a:schemeClr val="bg1"/>
                </a:solidFill>
              </a:defRPr>
            </a:lvl4pPr>
            <a:lvl5pPr marL="2057400" indent="-228600">
              <a:buClr>
                <a:schemeClr val="tx2"/>
              </a:buClr>
              <a:buFont typeface="Arial" panose="020B0604020202020204" pitchFamily="34" charset="0"/>
              <a:buChar char="•"/>
              <a:defRPr sz="1400">
                <a:solidFill>
                  <a:schemeClr val="bg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FI" dirty="0"/>
              <a:t>Klicka för att redigera grundläggande text format</a:t>
            </a:r>
            <a:endParaRPr lang="fi-FI" dirty="0"/>
          </a:p>
          <a:p>
            <a:pPr lvl="1"/>
            <a:r>
              <a:rPr lang="fi-FI" dirty="0" err="1"/>
              <a:t>Andra</a:t>
            </a:r>
            <a:r>
              <a:rPr lang="fi-FI" dirty="0"/>
              <a:t> </a:t>
            </a:r>
            <a:r>
              <a:rPr lang="fi-FI" dirty="0" err="1"/>
              <a:t>nivå</a:t>
            </a:r>
            <a:endParaRPr lang="fi-FI" dirty="0"/>
          </a:p>
          <a:p>
            <a:pPr lvl="2"/>
            <a:r>
              <a:rPr lang="fi-FI" dirty="0" err="1"/>
              <a:t>Tredje</a:t>
            </a:r>
            <a:r>
              <a:rPr lang="fi-FI" dirty="0"/>
              <a:t> </a:t>
            </a:r>
            <a:r>
              <a:rPr lang="fi-FI" dirty="0" err="1"/>
              <a:t>nivån</a:t>
            </a:r>
            <a:endParaRPr lang="fi-FI" dirty="0"/>
          </a:p>
          <a:p>
            <a:pPr lvl="3"/>
            <a:r>
              <a:rPr lang="fi-FI" dirty="0" err="1"/>
              <a:t>Fjärde</a:t>
            </a:r>
            <a:r>
              <a:rPr lang="fi-FI" dirty="0"/>
              <a:t> </a:t>
            </a:r>
            <a:r>
              <a:rPr lang="fi-FI" dirty="0" err="1"/>
              <a:t>nivån</a:t>
            </a:r>
            <a:endParaRPr lang="fi-FI" dirty="0"/>
          </a:p>
          <a:p>
            <a:pPr lvl="4"/>
            <a:r>
              <a:rPr lang="fi-FI" dirty="0" err="1"/>
              <a:t>Femte</a:t>
            </a:r>
            <a:r>
              <a:rPr lang="fi-FI" dirty="0"/>
              <a:t> </a:t>
            </a:r>
            <a:r>
              <a:rPr lang="fi-FI" dirty="0" err="1"/>
              <a:t>nivån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1275048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kgrundsfärg 3">
    <p:bg>
      <p:bgPr>
        <a:solidFill>
          <a:schemeClr val="bg2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v-FI" smtClean="0"/>
              <a:t>26.8.2019</a:t>
            </a:r>
            <a:endParaRPr lang="fi-FI"/>
          </a:p>
        </p:txBody>
      </p:sp>
      <p:sp>
        <p:nvSpPr>
          <p:cNvPr id="3" name="Alatunnisteen paikkamerk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Sidfot</a:t>
            </a:r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553030-DA0E-469A-A148-F21CB72F8278}" type="slidenum">
              <a:rPr lang="fi-FI" smtClean="0"/>
              <a:t>‹#›</a:t>
            </a:fld>
            <a:endParaRPr lang="fi-FI"/>
          </a:p>
        </p:txBody>
      </p:sp>
      <p:sp>
        <p:nvSpPr>
          <p:cNvPr id="5" name="Otsikko 1">
            <a:extLst>
              <a:ext uri="{FF2B5EF4-FFF2-40B4-BE49-F238E27FC236}">
                <a16:creationId xmlns:a16="http://schemas.microsoft.com/office/drawing/2014/main" xmlns="" id="{C2782CB3-6DF9-4104-B6CA-53DCEBFE72B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7200" y="970880"/>
            <a:ext cx="7571184" cy="2248942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fi-FI" dirty="0" err="1"/>
              <a:t>Klicka</a:t>
            </a:r>
            <a:r>
              <a:rPr lang="fi-FI" dirty="0"/>
              <a:t> för </a:t>
            </a:r>
            <a:r>
              <a:rPr lang="fi-FI" dirty="0" err="1"/>
              <a:t>att</a:t>
            </a:r>
            <a:r>
              <a:rPr lang="fi-FI" dirty="0"/>
              <a:t> </a:t>
            </a:r>
            <a:r>
              <a:rPr lang="fi-FI" dirty="0" err="1"/>
              <a:t>lägga</a:t>
            </a:r>
            <a:r>
              <a:rPr lang="fi-FI" dirty="0"/>
              <a:t> </a:t>
            </a:r>
            <a:br>
              <a:rPr lang="fi-FI" dirty="0"/>
            </a:br>
            <a:r>
              <a:rPr lang="fi-FI" dirty="0" err="1"/>
              <a:t>till</a:t>
            </a:r>
            <a:r>
              <a:rPr lang="fi-FI" dirty="0"/>
              <a:t> </a:t>
            </a:r>
            <a:r>
              <a:rPr lang="fi-FI" dirty="0" err="1"/>
              <a:t>rubrik</a:t>
            </a:r>
            <a:endParaRPr lang="fi-FI" dirty="0"/>
          </a:p>
        </p:txBody>
      </p:sp>
      <p:sp>
        <p:nvSpPr>
          <p:cNvPr id="6" name="Sisällön paikkamerkki 3">
            <a:extLst>
              <a:ext uri="{FF2B5EF4-FFF2-40B4-BE49-F238E27FC236}">
                <a16:creationId xmlns:a16="http://schemas.microsoft.com/office/drawing/2014/main" xmlns="" id="{7D96D030-7EBB-4422-B22E-0907241DDFDF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457200" y="2931790"/>
            <a:ext cx="4186808" cy="1584176"/>
          </a:xfrm>
        </p:spPr>
        <p:txBody>
          <a:bodyPr>
            <a:noAutofit/>
          </a:bodyPr>
          <a:lstStyle>
            <a:lvl1pPr marL="342900" indent="-342900">
              <a:buClr>
                <a:schemeClr val="tx2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</a:defRPr>
            </a:lvl1pPr>
            <a:lvl2pPr marL="742950" indent="-285750">
              <a:buClr>
                <a:schemeClr val="tx2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</a:defRPr>
            </a:lvl2pPr>
            <a:lvl3pPr marL="1143000" indent="-228600">
              <a:buClr>
                <a:schemeClr val="tx2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</a:defRPr>
            </a:lvl3pPr>
            <a:lvl4pPr marL="1600200" indent="-228600">
              <a:buClr>
                <a:schemeClr val="tx2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</a:defRPr>
            </a:lvl4pPr>
            <a:lvl5pPr marL="2057400" indent="-228600">
              <a:buClr>
                <a:schemeClr val="tx2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FI" dirty="0"/>
              <a:t>Klicka för att redigera grundläggande text format</a:t>
            </a:r>
            <a:endParaRPr lang="fi-FI" dirty="0"/>
          </a:p>
          <a:p>
            <a:pPr lvl="1"/>
            <a:r>
              <a:rPr lang="fi-FI" dirty="0" err="1"/>
              <a:t>Andra</a:t>
            </a:r>
            <a:r>
              <a:rPr lang="fi-FI" dirty="0"/>
              <a:t> </a:t>
            </a:r>
            <a:r>
              <a:rPr lang="fi-FI" dirty="0" err="1"/>
              <a:t>nivå</a:t>
            </a:r>
            <a:endParaRPr lang="fi-FI" dirty="0"/>
          </a:p>
          <a:p>
            <a:pPr lvl="2"/>
            <a:r>
              <a:rPr lang="fi-FI" dirty="0" err="1"/>
              <a:t>Tredje</a:t>
            </a:r>
            <a:r>
              <a:rPr lang="fi-FI" dirty="0"/>
              <a:t> </a:t>
            </a:r>
            <a:r>
              <a:rPr lang="fi-FI" dirty="0" err="1"/>
              <a:t>nivån</a:t>
            </a:r>
            <a:endParaRPr lang="fi-FI" dirty="0"/>
          </a:p>
          <a:p>
            <a:pPr lvl="3"/>
            <a:r>
              <a:rPr lang="fi-FI" dirty="0" err="1"/>
              <a:t>Fjärde</a:t>
            </a:r>
            <a:r>
              <a:rPr lang="fi-FI" dirty="0"/>
              <a:t> </a:t>
            </a:r>
            <a:r>
              <a:rPr lang="fi-FI" dirty="0" err="1"/>
              <a:t>nivån</a:t>
            </a:r>
            <a:endParaRPr lang="fi-FI" dirty="0"/>
          </a:p>
          <a:p>
            <a:pPr lvl="4"/>
            <a:r>
              <a:rPr lang="fi-FI" dirty="0" err="1"/>
              <a:t>Femte</a:t>
            </a:r>
            <a:r>
              <a:rPr lang="fi-FI" dirty="0"/>
              <a:t> </a:t>
            </a:r>
            <a:r>
              <a:rPr lang="fi-FI" dirty="0" err="1"/>
              <a:t>nivån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6149106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mellan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 hasCustomPrompt="1"/>
          </p:nvPr>
        </p:nvSpPr>
        <p:spPr>
          <a:xfrm>
            <a:off x="722313" y="2976811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i-FI" dirty="0" err="1"/>
              <a:t>Klicka</a:t>
            </a:r>
            <a:r>
              <a:rPr lang="fi-FI" dirty="0"/>
              <a:t> för </a:t>
            </a:r>
            <a:r>
              <a:rPr lang="fi-FI" dirty="0" err="1"/>
              <a:t>att</a:t>
            </a:r>
            <a:r>
              <a:rPr lang="fi-FI" dirty="0"/>
              <a:t> </a:t>
            </a:r>
            <a:r>
              <a:rPr lang="fi-FI" dirty="0" err="1"/>
              <a:t>lägga</a:t>
            </a:r>
            <a:r>
              <a:rPr lang="fi-FI" dirty="0"/>
              <a:t> </a:t>
            </a:r>
            <a:br>
              <a:rPr lang="fi-FI" dirty="0"/>
            </a:br>
            <a:r>
              <a:rPr lang="fi-FI" dirty="0" err="1"/>
              <a:t>till</a:t>
            </a:r>
            <a:r>
              <a:rPr lang="fi-FI" dirty="0"/>
              <a:t> </a:t>
            </a:r>
            <a:r>
              <a:rPr lang="fi-FI" dirty="0" err="1"/>
              <a:t>rubrik</a:t>
            </a:r>
            <a:endParaRPr lang="fi-FI" dirty="0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 hasCustomPrompt="1"/>
          </p:nvPr>
        </p:nvSpPr>
        <p:spPr>
          <a:xfrm>
            <a:off x="722313" y="1779662"/>
            <a:ext cx="7772400" cy="1125140"/>
          </a:xfrm>
        </p:spPr>
        <p:txBody>
          <a:bodyPr anchor="b">
            <a:normAutofit/>
          </a:bodyPr>
          <a:lstStyle>
            <a:lvl1pPr marL="0" indent="0">
              <a:buNone/>
              <a:defRPr sz="1400">
                <a:solidFill>
                  <a:schemeClr val="bg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FI" dirty="0"/>
              <a:t>Klicka för att redigera grundläggande text format</a:t>
            </a:r>
            <a:endParaRPr lang="fi-FI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v-FI" smtClean="0"/>
              <a:t>26.8.2019</a:t>
            </a:r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Sidfot</a:t>
            </a:r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553030-DA0E-469A-A148-F21CB72F8278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4913312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to +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 hasCustomPrompt="1"/>
          </p:nvPr>
        </p:nvSpPr>
        <p:spPr>
          <a:xfrm>
            <a:off x="1792288" y="3600450"/>
            <a:ext cx="5486400" cy="425054"/>
          </a:xfrm>
        </p:spPr>
        <p:txBody>
          <a:bodyPr anchor="t"/>
          <a:lstStyle>
            <a:lvl1pPr algn="l">
              <a:defRPr sz="2000" b="1"/>
            </a:lvl1pPr>
          </a:lstStyle>
          <a:p>
            <a:r>
              <a:rPr lang="sv-FI" dirty="0"/>
              <a:t>Redigera grundformat. Klicka för att SH.
</a:t>
            </a:r>
            <a:endParaRPr lang="fi-FI" dirty="0"/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 hasCustomPrompt="1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FI" dirty="0"/>
              <a:t>Klicka för att lägga till text 
</a:t>
            </a:r>
            <a:endParaRPr lang="fi-FI" dirty="0"/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v-FI" smtClean="0"/>
              <a:t>26.8.2019</a:t>
            </a:r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Sidfot</a:t>
            </a:r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553030-DA0E-469A-A148-F21CB72F8278}" type="slidenum">
              <a:rPr lang="fi-FI" smtClean="0"/>
              <a:t>‹#›</a:t>
            </a:fld>
            <a:endParaRPr lang="fi-FI"/>
          </a:p>
        </p:txBody>
      </p:sp>
      <p:sp>
        <p:nvSpPr>
          <p:cNvPr id="8" name="Sisällön paikkamerkki 5">
            <a:extLst>
              <a:ext uri="{FF2B5EF4-FFF2-40B4-BE49-F238E27FC236}">
                <a16:creationId xmlns:a16="http://schemas.microsoft.com/office/drawing/2014/main" xmlns="" id="{3DDF790D-4329-4EEC-BE7B-357E316D5CF0}"/>
              </a:ext>
            </a:extLst>
          </p:cNvPr>
          <p:cNvSpPr>
            <a:spLocks noGrp="1"/>
          </p:cNvSpPr>
          <p:nvPr>
            <p:ph sz="quarter" idx="4" hasCustomPrompt="1"/>
          </p:nvPr>
        </p:nvSpPr>
        <p:spPr>
          <a:xfrm>
            <a:off x="1792289" y="459580"/>
            <a:ext cx="5486400" cy="3048274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400"/>
            </a:lvl1pPr>
            <a:lvl2pPr marL="457200" indent="0">
              <a:buFontTx/>
              <a:buNone/>
              <a:defRPr sz="1400"/>
            </a:lvl2pPr>
            <a:lvl3pPr marL="914400" indent="0">
              <a:buFontTx/>
              <a:buNone/>
              <a:defRPr sz="1400"/>
            </a:lvl3pPr>
            <a:lvl4pPr marL="1371600" indent="0">
              <a:buFontTx/>
              <a:buNone/>
              <a:defRPr sz="1400"/>
            </a:lvl4pPr>
            <a:lvl5pPr marL="1828800" indent="0">
              <a:buFontTx/>
              <a:buNone/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FI" dirty="0"/>
              <a:t>Klicka för att lägga till text 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4424099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 hasCustomPrompt="1"/>
          </p:nvPr>
        </p:nvSpPr>
        <p:spPr>
          <a:xfrm>
            <a:off x="457200" y="778396"/>
            <a:ext cx="8229600" cy="857250"/>
          </a:xfrm>
        </p:spPr>
        <p:txBody>
          <a:bodyPr anchor="t">
            <a:normAutofit/>
          </a:bodyPr>
          <a:lstStyle>
            <a:lvl1pPr>
              <a:defRPr sz="4400">
                <a:solidFill>
                  <a:schemeClr val="tx2"/>
                </a:solidFill>
              </a:defRPr>
            </a:lvl1pPr>
          </a:lstStyle>
          <a:p>
            <a:r>
              <a:rPr lang="fi-FI" dirty="0" err="1"/>
              <a:t>Klicka</a:t>
            </a:r>
            <a:r>
              <a:rPr lang="fi-FI" dirty="0"/>
              <a:t> för </a:t>
            </a:r>
            <a:r>
              <a:rPr lang="fi-FI" dirty="0" err="1"/>
              <a:t>att</a:t>
            </a:r>
            <a:r>
              <a:rPr lang="fi-FI" dirty="0"/>
              <a:t> </a:t>
            </a:r>
            <a:r>
              <a:rPr lang="fi-FI" dirty="0" err="1"/>
              <a:t>lägga</a:t>
            </a:r>
            <a:r>
              <a:rPr lang="fi-FI" dirty="0"/>
              <a:t> </a:t>
            </a:r>
            <a:r>
              <a:rPr lang="fi-FI" dirty="0" err="1"/>
              <a:t>till</a:t>
            </a:r>
            <a:r>
              <a:rPr lang="fi-FI" dirty="0"/>
              <a:t> </a:t>
            </a:r>
            <a:r>
              <a:rPr lang="fi-FI" dirty="0" err="1"/>
              <a:t>rubrik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 hasCustomPrompt="1"/>
          </p:nvPr>
        </p:nvSpPr>
        <p:spPr>
          <a:xfrm>
            <a:off x="457200" y="1749028"/>
            <a:ext cx="8229600" cy="2766938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sv-FI" dirty="0"/>
              <a:t>Klicka för att redigera grundläggande text format</a:t>
            </a:r>
            <a:endParaRPr lang="fi-FI" dirty="0"/>
          </a:p>
          <a:p>
            <a:pPr lvl="1"/>
            <a:r>
              <a:rPr lang="fi-FI" dirty="0" err="1"/>
              <a:t>Andra</a:t>
            </a:r>
            <a:r>
              <a:rPr lang="fi-FI" dirty="0"/>
              <a:t> </a:t>
            </a:r>
            <a:r>
              <a:rPr lang="fi-FI" dirty="0" err="1"/>
              <a:t>nivå</a:t>
            </a:r>
            <a:endParaRPr lang="fi-FI" dirty="0"/>
          </a:p>
          <a:p>
            <a:pPr lvl="2"/>
            <a:r>
              <a:rPr lang="fi-FI" dirty="0" err="1"/>
              <a:t>Tredje</a:t>
            </a:r>
            <a:r>
              <a:rPr lang="fi-FI" dirty="0"/>
              <a:t> </a:t>
            </a:r>
            <a:r>
              <a:rPr lang="fi-FI" dirty="0" err="1"/>
              <a:t>nivån</a:t>
            </a:r>
            <a:endParaRPr lang="fi-FI" dirty="0"/>
          </a:p>
          <a:p>
            <a:pPr lvl="3"/>
            <a:r>
              <a:rPr lang="fi-FI" dirty="0" err="1"/>
              <a:t>Fjärde</a:t>
            </a:r>
            <a:r>
              <a:rPr lang="fi-FI" dirty="0"/>
              <a:t> </a:t>
            </a:r>
            <a:r>
              <a:rPr lang="fi-FI" dirty="0" err="1"/>
              <a:t>nivån</a:t>
            </a:r>
            <a:endParaRPr lang="fi-FI" dirty="0"/>
          </a:p>
          <a:p>
            <a:pPr lvl="4"/>
            <a:r>
              <a:rPr lang="fi-FI" dirty="0" err="1"/>
              <a:t>Femte</a:t>
            </a:r>
            <a:r>
              <a:rPr lang="fi-FI" dirty="0"/>
              <a:t> </a:t>
            </a:r>
            <a:r>
              <a:rPr lang="fi-FI" dirty="0" err="1"/>
              <a:t>nivån</a:t>
            </a:r>
            <a:endParaRPr lang="fi-FI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v-FI" smtClean="0"/>
              <a:t>26.8.2019</a:t>
            </a:r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Sidfot</a:t>
            </a:r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553030-DA0E-469A-A148-F21CB72F8278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680664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och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isällön paikkamerkki 2"/>
          <p:cNvSpPr>
            <a:spLocks noGrp="1"/>
          </p:cNvSpPr>
          <p:nvPr>
            <p:ph sz="half" idx="1" hasCustomPrompt="1"/>
          </p:nvPr>
        </p:nvSpPr>
        <p:spPr>
          <a:xfrm>
            <a:off x="0" y="0"/>
            <a:ext cx="4499992" cy="5143500"/>
          </a:xfrm>
          <a:blipFill>
            <a:blip r:embed="rId2"/>
            <a:stretch>
              <a:fillRect/>
            </a:stretch>
          </a:blipFill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 dirty="0" err="1"/>
              <a:t>Plats</a:t>
            </a:r>
            <a:r>
              <a:rPr lang="fi-FI" dirty="0"/>
              <a:t> för </a:t>
            </a:r>
            <a:r>
              <a:rPr lang="fi-FI" dirty="0" err="1"/>
              <a:t>bilden</a:t>
            </a:r>
            <a:r>
              <a:rPr lang="fi-FI" dirty="0"/>
              <a:t>, 470x540px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v-FI" smtClean="0"/>
              <a:t>26.8.2019</a:t>
            </a:r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553030-DA0E-469A-A148-F21CB72F8278}" type="slidenum">
              <a:rPr lang="fi-FI" smtClean="0"/>
              <a:t>‹#›</a:t>
            </a:fld>
            <a:endParaRPr lang="fi-FI"/>
          </a:p>
        </p:txBody>
      </p:sp>
      <p:sp>
        <p:nvSpPr>
          <p:cNvPr id="8" name="Otsikon paikkamerkki 1"/>
          <p:cNvSpPr>
            <a:spLocks noGrp="1"/>
          </p:cNvSpPr>
          <p:nvPr>
            <p:ph type="title" hasCustomPrompt="1"/>
          </p:nvPr>
        </p:nvSpPr>
        <p:spPr>
          <a:xfrm>
            <a:off x="4993704" y="987574"/>
            <a:ext cx="3754760" cy="145685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>
              <a:lnSpc>
                <a:spcPts val="4800"/>
              </a:lnSpc>
              <a:defRPr/>
            </a:lvl1pPr>
          </a:lstStyle>
          <a:p>
            <a:r>
              <a:rPr lang="fi-FI" dirty="0"/>
              <a:t/>
            </a:r>
            <a:br>
              <a:rPr lang="fi-FI" dirty="0"/>
            </a:br>
            <a:r>
              <a:rPr lang="fi-FI" dirty="0"/>
              <a:t/>
            </a:r>
            <a:br>
              <a:rPr lang="fi-FI" dirty="0"/>
            </a:br>
            <a:r>
              <a:rPr lang="fi-FI" dirty="0" err="1"/>
              <a:t>rubrik</a:t>
            </a:r>
            <a:endParaRPr lang="fi-FI" dirty="0"/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 hasCustomPrompt="1"/>
          </p:nvPr>
        </p:nvSpPr>
        <p:spPr>
          <a:xfrm>
            <a:off x="4993704" y="2499742"/>
            <a:ext cx="3390528" cy="2232248"/>
          </a:xfrm>
        </p:spPr>
        <p:txBody>
          <a:bodyPr>
            <a:normAutofit/>
          </a:bodyPr>
          <a:lstStyle>
            <a:lvl1pPr marL="342900" indent="-342900">
              <a:buClr>
                <a:schemeClr val="accent5"/>
              </a:buClr>
              <a:buFont typeface="Arial" panose="020B0604020202020204" pitchFamily="34" charset="0"/>
              <a:buChar char="•"/>
              <a:defRPr sz="1400"/>
            </a:lvl1pPr>
            <a:lvl2pPr marL="742950" indent="-285750">
              <a:buClr>
                <a:schemeClr val="accent5"/>
              </a:buClr>
              <a:buFont typeface="Arial" panose="020B0604020202020204" pitchFamily="34" charset="0"/>
              <a:buChar char="•"/>
              <a:defRPr sz="1400"/>
            </a:lvl2pPr>
            <a:lvl3pPr marL="1143000" indent="-228600">
              <a:buClr>
                <a:schemeClr val="accent5"/>
              </a:buClr>
              <a:buFont typeface="Arial" panose="020B0604020202020204" pitchFamily="34" charset="0"/>
              <a:buChar char="•"/>
              <a:defRPr sz="1400"/>
            </a:lvl3pPr>
            <a:lvl4pPr marL="1600200" indent="-228600">
              <a:buClr>
                <a:schemeClr val="accent5"/>
              </a:buClr>
              <a:buFont typeface="Arial" panose="020B0604020202020204" pitchFamily="34" charset="0"/>
              <a:buChar char="•"/>
              <a:defRPr sz="1400"/>
            </a:lvl4pPr>
            <a:lvl5pPr marL="2057400" indent="-228600">
              <a:buClr>
                <a:schemeClr val="accent5"/>
              </a:buClr>
              <a:buFont typeface="Arial" panose="020B0604020202020204" pitchFamily="34" charset="0"/>
              <a:buChar char="•"/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FI" dirty="0"/>
              <a:t>Klicka för att redigera grundläggande text format</a:t>
            </a:r>
            <a:endParaRPr lang="fi-FI" dirty="0"/>
          </a:p>
          <a:p>
            <a:pPr lvl="1"/>
            <a:r>
              <a:rPr lang="fi-FI" dirty="0" err="1"/>
              <a:t>Andra</a:t>
            </a:r>
            <a:r>
              <a:rPr lang="fi-FI" dirty="0"/>
              <a:t> </a:t>
            </a:r>
            <a:r>
              <a:rPr lang="fi-FI" dirty="0" err="1"/>
              <a:t>nivå</a:t>
            </a:r>
            <a:endParaRPr lang="fi-FI" dirty="0"/>
          </a:p>
          <a:p>
            <a:pPr lvl="2"/>
            <a:r>
              <a:rPr lang="fi-FI" dirty="0" err="1"/>
              <a:t>Tredje</a:t>
            </a:r>
            <a:r>
              <a:rPr lang="fi-FI" dirty="0"/>
              <a:t> </a:t>
            </a:r>
            <a:r>
              <a:rPr lang="fi-FI" dirty="0" err="1"/>
              <a:t>nivån</a:t>
            </a:r>
            <a:endParaRPr lang="fi-FI" dirty="0"/>
          </a:p>
          <a:p>
            <a:pPr lvl="3"/>
            <a:r>
              <a:rPr lang="fi-FI" dirty="0" err="1"/>
              <a:t>Fjärde</a:t>
            </a:r>
            <a:r>
              <a:rPr lang="fi-FI" dirty="0"/>
              <a:t> </a:t>
            </a:r>
            <a:r>
              <a:rPr lang="fi-FI" dirty="0" err="1"/>
              <a:t>nivån</a:t>
            </a:r>
            <a:endParaRPr lang="fi-FI" dirty="0"/>
          </a:p>
          <a:p>
            <a:pPr lvl="4"/>
            <a:r>
              <a:rPr lang="fi-FI" dirty="0" err="1"/>
              <a:t>Femte</a:t>
            </a:r>
            <a:r>
              <a:rPr lang="fi-FI" dirty="0"/>
              <a:t> </a:t>
            </a:r>
            <a:r>
              <a:rPr lang="fi-FI" dirty="0" err="1"/>
              <a:t>nivån</a:t>
            </a:r>
            <a:endParaRPr lang="fi-FI" dirty="0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Sidfot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8351626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akgrundsbild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v-FI" smtClean="0"/>
              <a:t>26.8.2019</a:t>
            </a:r>
            <a:endParaRPr lang="fi-FI"/>
          </a:p>
        </p:txBody>
      </p:sp>
      <p:sp>
        <p:nvSpPr>
          <p:cNvPr id="3" name="Alatunnisteen paikkamerk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Sidfot</a:t>
            </a:r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553030-DA0E-469A-A148-F21CB72F8278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3817379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rubrik + foto">
    <p:bg>
      <p:bgPr>
        <a:blipFill dpi="0" rotWithShape="1">
          <a:blip r:embed="rId2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 hasCustomPrompt="1"/>
          </p:nvPr>
        </p:nvSpPr>
        <p:spPr>
          <a:xfrm>
            <a:off x="457200" y="754856"/>
            <a:ext cx="4834880" cy="3329062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 dirty="0" err="1"/>
              <a:t>Klicka</a:t>
            </a:r>
            <a:r>
              <a:rPr lang="fi-FI" dirty="0"/>
              <a:t> för </a:t>
            </a:r>
            <a:br>
              <a:rPr lang="fi-FI" dirty="0"/>
            </a:br>
            <a:r>
              <a:rPr lang="fi-FI" dirty="0" err="1"/>
              <a:t>att</a:t>
            </a:r>
            <a:r>
              <a:rPr lang="fi-FI" dirty="0"/>
              <a:t> </a:t>
            </a:r>
            <a:r>
              <a:rPr lang="fi-FI" dirty="0" err="1"/>
              <a:t>lägga</a:t>
            </a:r>
            <a:r>
              <a:rPr lang="fi-FI" dirty="0"/>
              <a:t> </a:t>
            </a:r>
            <a:br>
              <a:rPr lang="fi-FI" dirty="0"/>
            </a:br>
            <a:r>
              <a:rPr lang="fi-FI" dirty="0" err="1"/>
              <a:t>till</a:t>
            </a:r>
            <a:r>
              <a:rPr lang="fi-FI" dirty="0"/>
              <a:t> </a:t>
            </a:r>
            <a:r>
              <a:rPr lang="fi-FI" dirty="0" err="1"/>
              <a:t>rubrik</a:t>
            </a:r>
            <a:endParaRPr lang="fi-FI" dirty="0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v-FI" smtClean="0"/>
              <a:t>26.8.2019</a:t>
            </a:r>
            <a:endParaRPr lang="fi-FI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Sidfot</a:t>
            </a:r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553030-DA0E-469A-A148-F21CB72F8278}" type="slidenum">
              <a:rPr lang="fi-FI" smtClean="0"/>
              <a:t>‹#›</a:t>
            </a:fld>
            <a:endParaRPr lang="fi-FI"/>
          </a:p>
        </p:txBody>
      </p:sp>
      <p:grpSp>
        <p:nvGrpSpPr>
          <p:cNvPr id="22" name="Ryhmä 21">
            <a:extLst>
              <a:ext uri="{FF2B5EF4-FFF2-40B4-BE49-F238E27FC236}">
                <a16:creationId xmlns:a16="http://schemas.microsoft.com/office/drawing/2014/main" xmlns="" id="{DA1FCB86-C808-46AD-AA95-9B6B27F6968A}"/>
              </a:ext>
            </a:extLst>
          </p:cNvPr>
          <p:cNvGrpSpPr/>
          <p:nvPr userDrawn="1"/>
        </p:nvGrpSpPr>
        <p:grpSpPr>
          <a:xfrm>
            <a:off x="8143875" y="149226"/>
            <a:ext cx="776288" cy="809626"/>
            <a:chOff x="8143875" y="149226"/>
            <a:chExt cx="776288" cy="809626"/>
          </a:xfrm>
        </p:grpSpPr>
        <p:grpSp>
          <p:nvGrpSpPr>
            <p:cNvPr id="23" name="Ryhmä 22">
              <a:extLst>
                <a:ext uri="{FF2B5EF4-FFF2-40B4-BE49-F238E27FC236}">
                  <a16:creationId xmlns:a16="http://schemas.microsoft.com/office/drawing/2014/main" xmlns="" id="{EB719333-9B31-4C74-9861-55B35FEC37C0}"/>
                </a:ext>
              </a:extLst>
            </p:cNvPr>
            <p:cNvGrpSpPr/>
            <p:nvPr userDrawn="1"/>
          </p:nvGrpSpPr>
          <p:grpSpPr>
            <a:xfrm>
              <a:off x="8143875" y="837212"/>
              <a:ext cx="776288" cy="121640"/>
              <a:chOff x="7996238" y="984250"/>
              <a:chExt cx="923925" cy="147638"/>
            </a:xfrm>
            <a:solidFill>
              <a:schemeClr val="bg1"/>
            </a:solidFill>
          </p:grpSpPr>
          <p:sp>
            <p:nvSpPr>
              <p:cNvPr id="27" name="Freeform 5">
                <a:extLst>
                  <a:ext uri="{FF2B5EF4-FFF2-40B4-BE49-F238E27FC236}">
                    <a16:creationId xmlns:a16="http://schemas.microsoft.com/office/drawing/2014/main" xmlns="" id="{0B8C4CDC-5D52-40C3-9D82-9ED6797F3657}"/>
                  </a:ext>
                </a:extLst>
              </p:cNvPr>
              <p:cNvSpPr>
                <a:spLocks noEditPoints="1"/>
              </p:cNvSpPr>
              <p:nvPr userDrawn="1"/>
            </p:nvSpPr>
            <p:spPr bwMode="auto">
              <a:xfrm>
                <a:off x="7996238" y="984250"/>
                <a:ext cx="96838" cy="146050"/>
              </a:xfrm>
              <a:custGeom>
                <a:avLst/>
                <a:gdLst>
                  <a:gd name="T0" fmla="*/ 29 w 58"/>
                  <a:gd name="T1" fmla="*/ 5 h 87"/>
                  <a:gd name="T2" fmla="*/ 24 w 58"/>
                  <a:gd name="T3" fmla="*/ 10 h 87"/>
                  <a:gd name="T4" fmla="*/ 29 w 58"/>
                  <a:gd name="T5" fmla="*/ 14 h 87"/>
                  <a:gd name="T6" fmla="*/ 33 w 58"/>
                  <a:gd name="T7" fmla="*/ 9 h 87"/>
                  <a:gd name="T8" fmla="*/ 29 w 58"/>
                  <a:gd name="T9" fmla="*/ 5 h 87"/>
                  <a:gd name="T10" fmla="*/ 37 w 58"/>
                  <a:gd name="T11" fmla="*/ 59 h 87"/>
                  <a:gd name="T12" fmla="*/ 32 w 58"/>
                  <a:gd name="T13" fmla="*/ 43 h 87"/>
                  <a:gd name="T14" fmla="*/ 28 w 58"/>
                  <a:gd name="T15" fmla="*/ 31 h 87"/>
                  <a:gd name="T16" fmla="*/ 28 w 58"/>
                  <a:gd name="T17" fmla="*/ 31 h 87"/>
                  <a:gd name="T18" fmla="*/ 25 w 58"/>
                  <a:gd name="T19" fmla="*/ 43 h 87"/>
                  <a:gd name="T20" fmla="*/ 20 w 58"/>
                  <a:gd name="T21" fmla="*/ 59 h 87"/>
                  <a:gd name="T22" fmla="*/ 37 w 58"/>
                  <a:gd name="T23" fmla="*/ 59 h 87"/>
                  <a:gd name="T24" fmla="*/ 29 w 58"/>
                  <a:gd name="T25" fmla="*/ 0 h 87"/>
                  <a:gd name="T26" fmla="*/ 39 w 58"/>
                  <a:gd name="T27" fmla="*/ 10 h 87"/>
                  <a:gd name="T28" fmla="*/ 29 w 58"/>
                  <a:gd name="T29" fmla="*/ 19 h 87"/>
                  <a:gd name="T30" fmla="*/ 18 w 58"/>
                  <a:gd name="T31" fmla="*/ 10 h 87"/>
                  <a:gd name="T32" fmla="*/ 29 w 58"/>
                  <a:gd name="T33" fmla="*/ 0 h 87"/>
                  <a:gd name="T34" fmla="*/ 18 w 58"/>
                  <a:gd name="T35" fmla="*/ 68 h 87"/>
                  <a:gd name="T36" fmla="*/ 12 w 58"/>
                  <a:gd name="T37" fmla="*/ 87 h 87"/>
                  <a:gd name="T38" fmla="*/ 0 w 58"/>
                  <a:gd name="T39" fmla="*/ 87 h 87"/>
                  <a:gd name="T40" fmla="*/ 21 w 58"/>
                  <a:gd name="T41" fmla="*/ 21 h 87"/>
                  <a:gd name="T42" fmla="*/ 36 w 58"/>
                  <a:gd name="T43" fmla="*/ 21 h 87"/>
                  <a:gd name="T44" fmla="*/ 58 w 58"/>
                  <a:gd name="T45" fmla="*/ 87 h 87"/>
                  <a:gd name="T46" fmla="*/ 45 w 58"/>
                  <a:gd name="T47" fmla="*/ 87 h 87"/>
                  <a:gd name="T48" fmla="*/ 39 w 58"/>
                  <a:gd name="T49" fmla="*/ 68 h 87"/>
                  <a:gd name="T50" fmla="*/ 18 w 58"/>
                  <a:gd name="T51" fmla="*/ 68 h 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58" h="87">
                    <a:moveTo>
                      <a:pt x="29" y="5"/>
                    </a:moveTo>
                    <a:cubicBezTo>
                      <a:pt x="26" y="5"/>
                      <a:pt x="24" y="7"/>
                      <a:pt x="24" y="10"/>
                    </a:cubicBezTo>
                    <a:cubicBezTo>
                      <a:pt x="24" y="12"/>
                      <a:pt x="26" y="14"/>
                      <a:pt x="29" y="14"/>
                    </a:cubicBezTo>
                    <a:cubicBezTo>
                      <a:pt x="32" y="14"/>
                      <a:pt x="33" y="12"/>
                      <a:pt x="33" y="9"/>
                    </a:cubicBezTo>
                    <a:cubicBezTo>
                      <a:pt x="33" y="7"/>
                      <a:pt x="32" y="5"/>
                      <a:pt x="29" y="5"/>
                    </a:cubicBezTo>
                    <a:close/>
                    <a:moveTo>
                      <a:pt x="37" y="59"/>
                    </a:moveTo>
                    <a:cubicBezTo>
                      <a:pt x="32" y="43"/>
                      <a:pt x="32" y="43"/>
                      <a:pt x="32" y="43"/>
                    </a:cubicBezTo>
                    <a:cubicBezTo>
                      <a:pt x="30" y="39"/>
                      <a:pt x="29" y="35"/>
                      <a:pt x="28" y="31"/>
                    </a:cubicBezTo>
                    <a:cubicBezTo>
                      <a:pt x="28" y="31"/>
                      <a:pt x="28" y="31"/>
                      <a:pt x="28" y="31"/>
                    </a:cubicBezTo>
                    <a:cubicBezTo>
                      <a:pt x="27" y="35"/>
                      <a:pt x="26" y="39"/>
                      <a:pt x="25" y="43"/>
                    </a:cubicBezTo>
                    <a:cubicBezTo>
                      <a:pt x="20" y="59"/>
                      <a:pt x="20" y="59"/>
                      <a:pt x="20" y="59"/>
                    </a:cubicBezTo>
                    <a:lnTo>
                      <a:pt x="37" y="59"/>
                    </a:lnTo>
                    <a:close/>
                    <a:moveTo>
                      <a:pt x="29" y="0"/>
                    </a:moveTo>
                    <a:cubicBezTo>
                      <a:pt x="36" y="0"/>
                      <a:pt x="39" y="4"/>
                      <a:pt x="39" y="10"/>
                    </a:cubicBezTo>
                    <a:cubicBezTo>
                      <a:pt x="39" y="15"/>
                      <a:pt x="35" y="19"/>
                      <a:pt x="29" y="19"/>
                    </a:cubicBezTo>
                    <a:cubicBezTo>
                      <a:pt x="22" y="19"/>
                      <a:pt x="18" y="15"/>
                      <a:pt x="18" y="10"/>
                    </a:cubicBezTo>
                    <a:cubicBezTo>
                      <a:pt x="18" y="5"/>
                      <a:pt x="22" y="0"/>
                      <a:pt x="29" y="0"/>
                    </a:cubicBezTo>
                    <a:close/>
                    <a:moveTo>
                      <a:pt x="18" y="68"/>
                    </a:moveTo>
                    <a:cubicBezTo>
                      <a:pt x="12" y="87"/>
                      <a:pt x="12" y="87"/>
                      <a:pt x="12" y="87"/>
                    </a:cubicBezTo>
                    <a:cubicBezTo>
                      <a:pt x="0" y="87"/>
                      <a:pt x="0" y="87"/>
                      <a:pt x="0" y="87"/>
                    </a:cubicBezTo>
                    <a:cubicBezTo>
                      <a:pt x="21" y="21"/>
                      <a:pt x="21" y="21"/>
                      <a:pt x="21" y="21"/>
                    </a:cubicBezTo>
                    <a:cubicBezTo>
                      <a:pt x="36" y="21"/>
                      <a:pt x="36" y="21"/>
                      <a:pt x="36" y="21"/>
                    </a:cubicBezTo>
                    <a:cubicBezTo>
                      <a:pt x="58" y="87"/>
                      <a:pt x="58" y="87"/>
                      <a:pt x="58" y="87"/>
                    </a:cubicBezTo>
                    <a:cubicBezTo>
                      <a:pt x="45" y="87"/>
                      <a:pt x="45" y="87"/>
                      <a:pt x="45" y="87"/>
                    </a:cubicBezTo>
                    <a:cubicBezTo>
                      <a:pt x="39" y="68"/>
                      <a:pt x="39" y="68"/>
                      <a:pt x="39" y="68"/>
                    </a:cubicBezTo>
                    <a:lnTo>
                      <a:pt x="18" y="68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i-FI">
                  <a:solidFill>
                    <a:schemeClr val="bg1"/>
                  </a:solidFill>
                </a:endParaRPr>
              </a:p>
            </p:txBody>
          </p:sp>
          <p:sp>
            <p:nvSpPr>
              <p:cNvPr id="28" name="Freeform 6">
                <a:extLst>
                  <a:ext uri="{FF2B5EF4-FFF2-40B4-BE49-F238E27FC236}">
                    <a16:creationId xmlns:a16="http://schemas.microsoft.com/office/drawing/2014/main" xmlns="" id="{985EC1EF-AFF5-4450-9CC9-2AEFBF0DCFED}"/>
                  </a:ext>
                </a:extLst>
              </p:cNvPr>
              <p:cNvSpPr>
                <a:spLocks noEditPoints="1"/>
              </p:cNvSpPr>
              <p:nvPr userDrawn="1"/>
            </p:nvSpPr>
            <p:spPr bwMode="auto">
              <a:xfrm>
                <a:off x="8104188" y="1014413"/>
                <a:ext cx="79375" cy="117475"/>
              </a:xfrm>
              <a:custGeom>
                <a:avLst/>
                <a:gdLst>
                  <a:gd name="T0" fmla="*/ 12 w 47"/>
                  <a:gd name="T1" fmla="*/ 49 h 70"/>
                  <a:gd name="T2" fmla="*/ 12 w 47"/>
                  <a:gd name="T3" fmla="*/ 52 h 70"/>
                  <a:gd name="T4" fmla="*/ 23 w 47"/>
                  <a:gd name="T5" fmla="*/ 61 h 70"/>
                  <a:gd name="T6" fmla="*/ 35 w 47"/>
                  <a:gd name="T7" fmla="*/ 45 h 70"/>
                  <a:gd name="T8" fmla="*/ 23 w 47"/>
                  <a:gd name="T9" fmla="*/ 30 h 70"/>
                  <a:gd name="T10" fmla="*/ 12 w 47"/>
                  <a:gd name="T11" fmla="*/ 39 h 70"/>
                  <a:gd name="T12" fmla="*/ 12 w 47"/>
                  <a:gd name="T13" fmla="*/ 42 h 70"/>
                  <a:gd name="T14" fmla="*/ 12 w 47"/>
                  <a:gd name="T15" fmla="*/ 49 h 70"/>
                  <a:gd name="T16" fmla="*/ 0 w 47"/>
                  <a:gd name="T17" fmla="*/ 0 h 70"/>
                  <a:gd name="T18" fmla="*/ 12 w 47"/>
                  <a:gd name="T19" fmla="*/ 0 h 70"/>
                  <a:gd name="T20" fmla="*/ 12 w 47"/>
                  <a:gd name="T21" fmla="*/ 28 h 70"/>
                  <a:gd name="T22" fmla="*/ 12 w 47"/>
                  <a:gd name="T23" fmla="*/ 28 h 70"/>
                  <a:gd name="T24" fmla="*/ 27 w 47"/>
                  <a:gd name="T25" fmla="*/ 20 h 70"/>
                  <a:gd name="T26" fmla="*/ 47 w 47"/>
                  <a:gd name="T27" fmla="*/ 44 h 70"/>
                  <a:gd name="T28" fmla="*/ 26 w 47"/>
                  <a:gd name="T29" fmla="*/ 70 h 70"/>
                  <a:gd name="T30" fmla="*/ 11 w 47"/>
                  <a:gd name="T31" fmla="*/ 62 h 70"/>
                  <a:gd name="T32" fmla="*/ 10 w 47"/>
                  <a:gd name="T33" fmla="*/ 62 h 70"/>
                  <a:gd name="T34" fmla="*/ 10 w 47"/>
                  <a:gd name="T35" fmla="*/ 69 h 70"/>
                  <a:gd name="T36" fmla="*/ 0 w 47"/>
                  <a:gd name="T37" fmla="*/ 69 h 70"/>
                  <a:gd name="T38" fmla="*/ 0 w 47"/>
                  <a:gd name="T39" fmla="*/ 56 h 70"/>
                  <a:gd name="T40" fmla="*/ 0 w 47"/>
                  <a:gd name="T41" fmla="*/ 0 h 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47" h="70">
                    <a:moveTo>
                      <a:pt x="12" y="49"/>
                    </a:moveTo>
                    <a:cubicBezTo>
                      <a:pt x="12" y="50"/>
                      <a:pt x="12" y="51"/>
                      <a:pt x="12" y="52"/>
                    </a:cubicBezTo>
                    <a:cubicBezTo>
                      <a:pt x="14" y="57"/>
                      <a:pt x="18" y="61"/>
                      <a:pt x="23" y="61"/>
                    </a:cubicBezTo>
                    <a:cubicBezTo>
                      <a:pt x="30" y="61"/>
                      <a:pt x="35" y="55"/>
                      <a:pt x="35" y="45"/>
                    </a:cubicBezTo>
                    <a:cubicBezTo>
                      <a:pt x="35" y="37"/>
                      <a:pt x="31" y="30"/>
                      <a:pt x="23" y="30"/>
                    </a:cubicBezTo>
                    <a:cubicBezTo>
                      <a:pt x="18" y="30"/>
                      <a:pt x="14" y="33"/>
                      <a:pt x="12" y="39"/>
                    </a:cubicBezTo>
                    <a:cubicBezTo>
                      <a:pt x="12" y="39"/>
                      <a:pt x="12" y="40"/>
                      <a:pt x="12" y="42"/>
                    </a:cubicBezTo>
                    <a:lnTo>
                      <a:pt x="12" y="49"/>
                    </a:lnTo>
                    <a:close/>
                    <a:moveTo>
                      <a:pt x="0" y="0"/>
                    </a:moveTo>
                    <a:cubicBezTo>
                      <a:pt x="12" y="0"/>
                      <a:pt x="12" y="0"/>
                      <a:pt x="12" y="0"/>
                    </a:cubicBezTo>
                    <a:cubicBezTo>
                      <a:pt x="12" y="28"/>
                      <a:pt x="12" y="28"/>
                      <a:pt x="12" y="28"/>
                    </a:cubicBezTo>
                    <a:cubicBezTo>
                      <a:pt x="12" y="28"/>
                      <a:pt x="12" y="28"/>
                      <a:pt x="12" y="28"/>
                    </a:cubicBezTo>
                    <a:cubicBezTo>
                      <a:pt x="15" y="23"/>
                      <a:pt x="20" y="20"/>
                      <a:pt x="27" y="20"/>
                    </a:cubicBezTo>
                    <a:cubicBezTo>
                      <a:pt x="39" y="20"/>
                      <a:pt x="47" y="30"/>
                      <a:pt x="47" y="44"/>
                    </a:cubicBezTo>
                    <a:cubicBezTo>
                      <a:pt x="47" y="62"/>
                      <a:pt x="36" y="70"/>
                      <a:pt x="26" y="70"/>
                    </a:cubicBezTo>
                    <a:cubicBezTo>
                      <a:pt x="19" y="70"/>
                      <a:pt x="14" y="68"/>
                      <a:pt x="11" y="62"/>
                    </a:cubicBezTo>
                    <a:cubicBezTo>
                      <a:pt x="10" y="62"/>
                      <a:pt x="10" y="62"/>
                      <a:pt x="10" y="62"/>
                    </a:cubicBezTo>
                    <a:cubicBezTo>
                      <a:pt x="10" y="69"/>
                      <a:pt x="10" y="69"/>
                      <a:pt x="10" y="69"/>
                    </a:cubicBezTo>
                    <a:cubicBezTo>
                      <a:pt x="0" y="69"/>
                      <a:pt x="0" y="69"/>
                      <a:pt x="0" y="69"/>
                    </a:cubicBezTo>
                    <a:cubicBezTo>
                      <a:pt x="0" y="66"/>
                      <a:pt x="0" y="60"/>
                      <a:pt x="0" y="56"/>
                    </a:cubicBez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i-FI">
                  <a:solidFill>
                    <a:schemeClr val="bg1"/>
                  </a:solidFill>
                </a:endParaRPr>
              </a:p>
            </p:txBody>
          </p:sp>
          <p:sp>
            <p:nvSpPr>
              <p:cNvPr id="29" name="Freeform 7">
                <a:extLst>
                  <a:ext uri="{FF2B5EF4-FFF2-40B4-BE49-F238E27FC236}">
                    <a16:creationId xmlns:a16="http://schemas.microsoft.com/office/drawing/2014/main" xmlns="" id="{0F0EE92F-30AD-4440-ADE3-B34648D72069}"/>
                  </a:ext>
                </a:extLst>
              </p:cNvPr>
              <p:cNvSpPr>
                <a:spLocks noEditPoints="1"/>
              </p:cNvSpPr>
              <p:nvPr userDrawn="1"/>
            </p:nvSpPr>
            <p:spPr bwMode="auto">
              <a:xfrm>
                <a:off x="8193088" y="1047750"/>
                <a:ext cx="79375" cy="84138"/>
              </a:xfrm>
              <a:custGeom>
                <a:avLst/>
                <a:gdLst>
                  <a:gd name="T0" fmla="*/ 24 w 48"/>
                  <a:gd name="T1" fmla="*/ 41 h 50"/>
                  <a:gd name="T2" fmla="*/ 36 w 48"/>
                  <a:gd name="T3" fmla="*/ 25 h 50"/>
                  <a:gd name="T4" fmla="*/ 25 w 48"/>
                  <a:gd name="T5" fmla="*/ 9 h 50"/>
                  <a:gd name="T6" fmla="*/ 13 w 48"/>
                  <a:gd name="T7" fmla="*/ 25 h 50"/>
                  <a:gd name="T8" fmla="*/ 24 w 48"/>
                  <a:gd name="T9" fmla="*/ 41 h 50"/>
                  <a:gd name="T10" fmla="*/ 24 w 48"/>
                  <a:gd name="T11" fmla="*/ 50 h 50"/>
                  <a:gd name="T12" fmla="*/ 0 w 48"/>
                  <a:gd name="T13" fmla="*/ 26 h 50"/>
                  <a:gd name="T14" fmla="*/ 25 w 48"/>
                  <a:gd name="T15" fmla="*/ 0 h 50"/>
                  <a:gd name="T16" fmla="*/ 48 w 48"/>
                  <a:gd name="T17" fmla="*/ 25 h 50"/>
                  <a:gd name="T18" fmla="*/ 24 w 48"/>
                  <a:gd name="T19" fmla="*/ 5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8" h="50">
                    <a:moveTo>
                      <a:pt x="24" y="41"/>
                    </a:moveTo>
                    <a:cubicBezTo>
                      <a:pt x="31" y="41"/>
                      <a:pt x="36" y="35"/>
                      <a:pt x="36" y="25"/>
                    </a:cubicBezTo>
                    <a:cubicBezTo>
                      <a:pt x="36" y="18"/>
                      <a:pt x="33" y="9"/>
                      <a:pt x="25" y="9"/>
                    </a:cubicBezTo>
                    <a:cubicBezTo>
                      <a:pt x="16" y="9"/>
                      <a:pt x="13" y="17"/>
                      <a:pt x="13" y="25"/>
                    </a:cubicBezTo>
                    <a:cubicBezTo>
                      <a:pt x="13" y="34"/>
                      <a:pt x="17" y="41"/>
                      <a:pt x="24" y="41"/>
                    </a:cubicBezTo>
                    <a:close/>
                    <a:moveTo>
                      <a:pt x="24" y="50"/>
                    </a:moveTo>
                    <a:cubicBezTo>
                      <a:pt x="11" y="50"/>
                      <a:pt x="0" y="41"/>
                      <a:pt x="0" y="26"/>
                    </a:cubicBezTo>
                    <a:cubicBezTo>
                      <a:pt x="0" y="10"/>
                      <a:pt x="11" y="0"/>
                      <a:pt x="25" y="0"/>
                    </a:cubicBezTo>
                    <a:cubicBezTo>
                      <a:pt x="39" y="0"/>
                      <a:pt x="48" y="10"/>
                      <a:pt x="48" y="25"/>
                    </a:cubicBezTo>
                    <a:cubicBezTo>
                      <a:pt x="48" y="42"/>
                      <a:pt x="36" y="50"/>
                      <a:pt x="24" y="5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i-FI">
                  <a:solidFill>
                    <a:schemeClr val="bg1"/>
                  </a:solidFill>
                </a:endParaRPr>
              </a:p>
            </p:txBody>
          </p:sp>
          <p:sp>
            <p:nvSpPr>
              <p:cNvPr id="30" name="Freeform 8">
                <a:extLst>
                  <a:ext uri="{FF2B5EF4-FFF2-40B4-BE49-F238E27FC236}">
                    <a16:creationId xmlns:a16="http://schemas.microsoft.com/office/drawing/2014/main" xmlns="" id="{19DA9299-9007-42BA-A05C-F474E3A7F572}"/>
                  </a:ext>
                </a:extLst>
              </p:cNvPr>
              <p:cNvSpPr>
                <a:spLocks noEditPoints="1"/>
              </p:cNvSpPr>
              <p:nvPr userDrawn="1"/>
            </p:nvSpPr>
            <p:spPr bwMode="auto">
              <a:xfrm>
                <a:off x="8316913" y="1019175"/>
                <a:ext cx="96838" cy="111125"/>
              </a:xfrm>
              <a:custGeom>
                <a:avLst/>
                <a:gdLst>
                  <a:gd name="T0" fmla="*/ 37 w 58"/>
                  <a:gd name="T1" fmla="*/ 38 h 66"/>
                  <a:gd name="T2" fmla="*/ 32 w 58"/>
                  <a:gd name="T3" fmla="*/ 22 h 66"/>
                  <a:gd name="T4" fmla="*/ 28 w 58"/>
                  <a:gd name="T5" fmla="*/ 10 h 66"/>
                  <a:gd name="T6" fmla="*/ 28 w 58"/>
                  <a:gd name="T7" fmla="*/ 10 h 66"/>
                  <a:gd name="T8" fmla="*/ 25 w 58"/>
                  <a:gd name="T9" fmla="*/ 22 h 66"/>
                  <a:gd name="T10" fmla="*/ 20 w 58"/>
                  <a:gd name="T11" fmla="*/ 38 h 66"/>
                  <a:gd name="T12" fmla="*/ 37 w 58"/>
                  <a:gd name="T13" fmla="*/ 38 h 66"/>
                  <a:gd name="T14" fmla="*/ 18 w 58"/>
                  <a:gd name="T15" fmla="*/ 47 h 66"/>
                  <a:gd name="T16" fmla="*/ 12 w 58"/>
                  <a:gd name="T17" fmla="*/ 66 h 66"/>
                  <a:gd name="T18" fmla="*/ 0 w 58"/>
                  <a:gd name="T19" fmla="*/ 66 h 66"/>
                  <a:gd name="T20" fmla="*/ 21 w 58"/>
                  <a:gd name="T21" fmla="*/ 0 h 66"/>
                  <a:gd name="T22" fmla="*/ 36 w 58"/>
                  <a:gd name="T23" fmla="*/ 0 h 66"/>
                  <a:gd name="T24" fmla="*/ 58 w 58"/>
                  <a:gd name="T25" fmla="*/ 66 h 66"/>
                  <a:gd name="T26" fmla="*/ 45 w 58"/>
                  <a:gd name="T27" fmla="*/ 66 h 66"/>
                  <a:gd name="T28" fmla="*/ 39 w 58"/>
                  <a:gd name="T29" fmla="*/ 47 h 66"/>
                  <a:gd name="T30" fmla="*/ 18 w 58"/>
                  <a:gd name="T31" fmla="*/ 47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58" h="66">
                    <a:moveTo>
                      <a:pt x="37" y="38"/>
                    </a:moveTo>
                    <a:cubicBezTo>
                      <a:pt x="32" y="22"/>
                      <a:pt x="32" y="22"/>
                      <a:pt x="32" y="22"/>
                    </a:cubicBezTo>
                    <a:cubicBezTo>
                      <a:pt x="30" y="18"/>
                      <a:pt x="29" y="14"/>
                      <a:pt x="28" y="10"/>
                    </a:cubicBezTo>
                    <a:cubicBezTo>
                      <a:pt x="28" y="10"/>
                      <a:pt x="28" y="10"/>
                      <a:pt x="28" y="10"/>
                    </a:cubicBezTo>
                    <a:cubicBezTo>
                      <a:pt x="27" y="14"/>
                      <a:pt x="26" y="18"/>
                      <a:pt x="25" y="22"/>
                    </a:cubicBezTo>
                    <a:cubicBezTo>
                      <a:pt x="20" y="38"/>
                      <a:pt x="20" y="38"/>
                      <a:pt x="20" y="38"/>
                    </a:cubicBezTo>
                    <a:lnTo>
                      <a:pt x="37" y="38"/>
                    </a:lnTo>
                    <a:close/>
                    <a:moveTo>
                      <a:pt x="18" y="47"/>
                    </a:moveTo>
                    <a:cubicBezTo>
                      <a:pt x="12" y="66"/>
                      <a:pt x="12" y="66"/>
                      <a:pt x="12" y="66"/>
                    </a:cubicBezTo>
                    <a:cubicBezTo>
                      <a:pt x="0" y="66"/>
                      <a:pt x="0" y="66"/>
                      <a:pt x="0" y="66"/>
                    </a:cubicBezTo>
                    <a:cubicBezTo>
                      <a:pt x="21" y="0"/>
                      <a:pt x="21" y="0"/>
                      <a:pt x="21" y="0"/>
                    </a:cubicBezTo>
                    <a:cubicBezTo>
                      <a:pt x="36" y="0"/>
                      <a:pt x="36" y="0"/>
                      <a:pt x="36" y="0"/>
                    </a:cubicBezTo>
                    <a:cubicBezTo>
                      <a:pt x="58" y="66"/>
                      <a:pt x="58" y="66"/>
                      <a:pt x="58" y="66"/>
                    </a:cubicBezTo>
                    <a:cubicBezTo>
                      <a:pt x="45" y="66"/>
                      <a:pt x="45" y="66"/>
                      <a:pt x="45" y="66"/>
                    </a:cubicBezTo>
                    <a:cubicBezTo>
                      <a:pt x="39" y="47"/>
                      <a:pt x="39" y="47"/>
                      <a:pt x="39" y="47"/>
                    </a:cubicBezTo>
                    <a:lnTo>
                      <a:pt x="18" y="47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i-FI">
                  <a:solidFill>
                    <a:schemeClr val="bg1"/>
                  </a:solidFill>
                </a:endParaRPr>
              </a:p>
            </p:txBody>
          </p:sp>
          <p:sp>
            <p:nvSpPr>
              <p:cNvPr id="31" name="Freeform 9">
                <a:extLst>
                  <a:ext uri="{FF2B5EF4-FFF2-40B4-BE49-F238E27FC236}">
                    <a16:creationId xmlns:a16="http://schemas.microsoft.com/office/drawing/2014/main" xmlns="" id="{D94AA4A7-5CF5-4A37-8257-7DAB1EBA446F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8424863" y="1014413"/>
                <a:ext cx="73025" cy="115888"/>
              </a:xfrm>
              <a:custGeom>
                <a:avLst/>
                <a:gdLst>
                  <a:gd name="T0" fmla="*/ 12 w 44"/>
                  <a:gd name="T1" fmla="*/ 42 h 69"/>
                  <a:gd name="T2" fmla="*/ 12 w 44"/>
                  <a:gd name="T3" fmla="*/ 42 h 69"/>
                  <a:gd name="T4" fmla="*/ 16 w 44"/>
                  <a:gd name="T5" fmla="*/ 37 h 69"/>
                  <a:gd name="T6" fmla="*/ 27 w 44"/>
                  <a:gd name="T7" fmla="*/ 21 h 69"/>
                  <a:gd name="T8" fmla="*/ 42 w 44"/>
                  <a:gd name="T9" fmla="*/ 21 h 69"/>
                  <a:gd name="T10" fmla="*/ 24 w 44"/>
                  <a:gd name="T11" fmla="*/ 41 h 69"/>
                  <a:gd name="T12" fmla="*/ 44 w 44"/>
                  <a:gd name="T13" fmla="*/ 69 h 69"/>
                  <a:gd name="T14" fmla="*/ 29 w 44"/>
                  <a:gd name="T15" fmla="*/ 69 h 69"/>
                  <a:gd name="T16" fmla="*/ 16 w 44"/>
                  <a:gd name="T17" fmla="*/ 48 h 69"/>
                  <a:gd name="T18" fmla="*/ 12 w 44"/>
                  <a:gd name="T19" fmla="*/ 53 h 69"/>
                  <a:gd name="T20" fmla="*/ 12 w 44"/>
                  <a:gd name="T21" fmla="*/ 69 h 69"/>
                  <a:gd name="T22" fmla="*/ 0 w 44"/>
                  <a:gd name="T23" fmla="*/ 69 h 69"/>
                  <a:gd name="T24" fmla="*/ 0 w 44"/>
                  <a:gd name="T25" fmla="*/ 0 h 69"/>
                  <a:gd name="T26" fmla="*/ 12 w 44"/>
                  <a:gd name="T27" fmla="*/ 0 h 69"/>
                  <a:gd name="T28" fmla="*/ 12 w 44"/>
                  <a:gd name="T29" fmla="*/ 42 h 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44" h="69">
                    <a:moveTo>
                      <a:pt x="12" y="42"/>
                    </a:moveTo>
                    <a:cubicBezTo>
                      <a:pt x="12" y="42"/>
                      <a:pt x="12" y="42"/>
                      <a:pt x="12" y="42"/>
                    </a:cubicBezTo>
                    <a:cubicBezTo>
                      <a:pt x="13" y="40"/>
                      <a:pt x="15" y="38"/>
                      <a:pt x="16" y="37"/>
                    </a:cubicBezTo>
                    <a:cubicBezTo>
                      <a:pt x="27" y="21"/>
                      <a:pt x="27" y="21"/>
                      <a:pt x="27" y="21"/>
                    </a:cubicBezTo>
                    <a:cubicBezTo>
                      <a:pt x="42" y="21"/>
                      <a:pt x="42" y="21"/>
                      <a:pt x="42" y="21"/>
                    </a:cubicBezTo>
                    <a:cubicBezTo>
                      <a:pt x="24" y="41"/>
                      <a:pt x="24" y="41"/>
                      <a:pt x="24" y="41"/>
                    </a:cubicBezTo>
                    <a:cubicBezTo>
                      <a:pt x="44" y="69"/>
                      <a:pt x="44" y="69"/>
                      <a:pt x="44" y="69"/>
                    </a:cubicBezTo>
                    <a:cubicBezTo>
                      <a:pt x="29" y="69"/>
                      <a:pt x="29" y="69"/>
                      <a:pt x="29" y="69"/>
                    </a:cubicBezTo>
                    <a:cubicBezTo>
                      <a:pt x="16" y="48"/>
                      <a:pt x="16" y="48"/>
                      <a:pt x="16" y="48"/>
                    </a:cubicBezTo>
                    <a:cubicBezTo>
                      <a:pt x="12" y="53"/>
                      <a:pt x="12" y="53"/>
                      <a:pt x="12" y="53"/>
                    </a:cubicBezTo>
                    <a:cubicBezTo>
                      <a:pt x="12" y="69"/>
                      <a:pt x="12" y="69"/>
                      <a:pt x="12" y="69"/>
                    </a:cubicBezTo>
                    <a:cubicBezTo>
                      <a:pt x="0" y="69"/>
                      <a:pt x="0" y="69"/>
                      <a:pt x="0" y="69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2" y="0"/>
                      <a:pt x="12" y="0"/>
                      <a:pt x="12" y="0"/>
                    </a:cubicBezTo>
                    <a:lnTo>
                      <a:pt x="12" y="42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i-FI">
                  <a:solidFill>
                    <a:schemeClr val="bg1"/>
                  </a:solidFill>
                </a:endParaRPr>
              </a:p>
            </p:txBody>
          </p:sp>
          <p:sp>
            <p:nvSpPr>
              <p:cNvPr id="32" name="Freeform 10">
                <a:extLst>
                  <a:ext uri="{FF2B5EF4-FFF2-40B4-BE49-F238E27FC236}">
                    <a16:creationId xmlns:a16="http://schemas.microsoft.com/office/drawing/2014/main" xmlns="" id="{01E52D5F-7296-4977-82AC-35BDC41EBC77}"/>
                  </a:ext>
                </a:extLst>
              </p:cNvPr>
              <p:cNvSpPr>
                <a:spLocks noEditPoints="1"/>
              </p:cNvSpPr>
              <p:nvPr userDrawn="1"/>
            </p:nvSpPr>
            <p:spPr bwMode="auto">
              <a:xfrm>
                <a:off x="8501063" y="1047750"/>
                <a:ext cx="66675" cy="84138"/>
              </a:xfrm>
              <a:custGeom>
                <a:avLst/>
                <a:gdLst>
                  <a:gd name="T0" fmla="*/ 28 w 40"/>
                  <a:gd name="T1" fmla="*/ 26 h 50"/>
                  <a:gd name="T2" fmla="*/ 11 w 40"/>
                  <a:gd name="T3" fmla="*/ 35 h 50"/>
                  <a:gd name="T4" fmla="*/ 18 w 40"/>
                  <a:gd name="T5" fmla="*/ 41 h 50"/>
                  <a:gd name="T6" fmla="*/ 28 w 40"/>
                  <a:gd name="T7" fmla="*/ 35 h 50"/>
                  <a:gd name="T8" fmla="*/ 28 w 40"/>
                  <a:gd name="T9" fmla="*/ 32 h 50"/>
                  <a:gd name="T10" fmla="*/ 28 w 40"/>
                  <a:gd name="T11" fmla="*/ 26 h 50"/>
                  <a:gd name="T12" fmla="*/ 40 w 40"/>
                  <a:gd name="T13" fmla="*/ 38 h 50"/>
                  <a:gd name="T14" fmla="*/ 40 w 40"/>
                  <a:gd name="T15" fmla="*/ 49 h 50"/>
                  <a:gd name="T16" fmla="*/ 30 w 40"/>
                  <a:gd name="T17" fmla="*/ 49 h 50"/>
                  <a:gd name="T18" fmla="*/ 29 w 40"/>
                  <a:gd name="T19" fmla="*/ 44 h 50"/>
                  <a:gd name="T20" fmla="*/ 29 w 40"/>
                  <a:gd name="T21" fmla="*/ 44 h 50"/>
                  <a:gd name="T22" fmla="*/ 14 w 40"/>
                  <a:gd name="T23" fmla="*/ 50 h 50"/>
                  <a:gd name="T24" fmla="*/ 0 w 40"/>
                  <a:gd name="T25" fmla="*/ 36 h 50"/>
                  <a:gd name="T26" fmla="*/ 28 w 40"/>
                  <a:gd name="T27" fmla="*/ 18 h 50"/>
                  <a:gd name="T28" fmla="*/ 28 w 40"/>
                  <a:gd name="T29" fmla="*/ 17 h 50"/>
                  <a:gd name="T30" fmla="*/ 18 w 40"/>
                  <a:gd name="T31" fmla="*/ 9 h 50"/>
                  <a:gd name="T32" fmla="*/ 5 w 40"/>
                  <a:gd name="T33" fmla="*/ 12 h 50"/>
                  <a:gd name="T34" fmla="*/ 3 w 40"/>
                  <a:gd name="T35" fmla="*/ 5 h 50"/>
                  <a:gd name="T36" fmla="*/ 20 w 40"/>
                  <a:gd name="T37" fmla="*/ 0 h 50"/>
                  <a:gd name="T38" fmla="*/ 40 w 40"/>
                  <a:gd name="T39" fmla="*/ 20 h 50"/>
                  <a:gd name="T40" fmla="*/ 40 w 40"/>
                  <a:gd name="T41" fmla="*/ 38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40" h="50">
                    <a:moveTo>
                      <a:pt x="28" y="26"/>
                    </a:moveTo>
                    <a:cubicBezTo>
                      <a:pt x="20" y="26"/>
                      <a:pt x="11" y="27"/>
                      <a:pt x="11" y="35"/>
                    </a:cubicBezTo>
                    <a:cubicBezTo>
                      <a:pt x="11" y="39"/>
                      <a:pt x="14" y="41"/>
                      <a:pt x="18" y="41"/>
                    </a:cubicBezTo>
                    <a:cubicBezTo>
                      <a:pt x="23" y="41"/>
                      <a:pt x="27" y="38"/>
                      <a:pt x="28" y="35"/>
                    </a:cubicBezTo>
                    <a:cubicBezTo>
                      <a:pt x="28" y="34"/>
                      <a:pt x="28" y="33"/>
                      <a:pt x="28" y="32"/>
                    </a:cubicBezTo>
                    <a:lnTo>
                      <a:pt x="28" y="26"/>
                    </a:lnTo>
                    <a:close/>
                    <a:moveTo>
                      <a:pt x="40" y="38"/>
                    </a:moveTo>
                    <a:cubicBezTo>
                      <a:pt x="40" y="42"/>
                      <a:pt x="40" y="46"/>
                      <a:pt x="40" y="49"/>
                    </a:cubicBezTo>
                    <a:cubicBezTo>
                      <a:pt x="30" y="49"/>
                      <a:pt x="30" y="49"/>
                      <a:pt x="30" y="49"/>
                    </a:cubicBezTo>
                    <a:cubicBezTo>
                      <a:pt x="29" y="44"/>
                      <a:pt x="29" y="44"/>
                      <a:pt x="29" y="44"/>
                    </a:cubicBezTo>
                    <a:cubicBezTo>
                      <a:pt x="29" y="44"/>
                      <a:pt x="29" y="44"/>
                      <a:pt x="29" y="44"/>
                    </a:cubicBezTo>
                    <a:cubicBezTo>
                      <a:pt x="26" y="47"/>
                      <a:pt x="21" y="50"/>
                      <a:pt x="14" y="50"/>
                    </a:cubicBezTo>
                    <a:cubicBezTo>
                      <a:pt x="5" y="50"/>
                      <a:pt x="0" y="43"/>
                      <a:pt x="0" y="36"/>
                    </a:cubicBezTo>
                    <a:cubicBezTo>
                      <a:pt x="0" y="24"/>
                      <a:pt x="10" y="18"/>
                      <a:pt x="28" y="18"/>
                    </a:cubicBezTo>
                    <a:cubicBezTo>
                      <a:pt x="28" y="17"/>
                      <a:pt x="28" y="17"/>
                      <a:pt x="28" y="17"/>
                    </a:cubicBezTo>
                    <a:cubicBezTo>
                      <a:pt x="28" y="14"/>
                      <a:pt x="26" y="9"/>
                      <a:pt x="18" y="9"/>
                    </a:cubicBezTo>
                    <a:cubicBezTo>
                      <a:pt x="13" y="9"/>
                      <a:pt x="9" y="10"/>
                      <a:pt x="5" y="12"/>
                    </a:cubicBezTo>
                    <a:cubicBezTo>
                      <a:pt x="3" y="5"/>
                      <a:pt x="3" y="5"/>
                      <a:pt x="3" y="5"/>
                    </a:cubicBezTo>
                    <a:cubicBezTo>
                      <a:pt x="7" y="2"/>
                      <a:pt x="13" y="0"/>
                      <a:pt x="20" y="0"/>
                    </a:cubicBezTo>
                    <a:cubicBezTo>
                      <a:pt x="35" y="0"/>
                      <a:pt x="40" y="10"/>
                      <a:pt x="40" y="20"/>
                    </a:cubicBezTo>
                    <a:lnTo>
                      <a:pt x="40" y="38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i-FI">
                  <a:solidFill>
                    <a:schemeClr val="bg1"/>
                  </a:solidFill>
                </a:endParaRPr>
              </a:p>
            </p:txBody>
          </p:sp>
          <p:sp>
            <p:nvSpPr>
              <p:cNvPr id="33" name="Freeform 11">
                <a:extLst>
                  <a:ext uri="{FF2B5EF4-FFF2-40B4-BE49-F238E27FC236}">
                    <a16:creationId xmlns:a16="http://schemas.microsoft.com/office/drawing/2014/main" xmlns="" id="{AE781A7C-020F-4A36-97AB-71A84B08E317}"/>
                  </a:ext>
                </a:extLst>
              </p:cNvPr>
              <p:cNvSpPr>
                <a:spLocks noEditPoints="1"/>
              </p:cNvSpPr>
              <p:nvPr userDrawn="1"/>
            </p:nvSpPr>
            <p:spPr bwMode="auto">
              <a:xfrm>
                <a:off x="8582025" y="1014413"/>
                <a:ext cx="79375" cy="117475"/>
              </a:xfrm>
              <a:custGeom>
                <a:avLst/>
                <a:gdLst>
                  <a:gd name="T0" fmla="*/ 35 w 48"/>
                  <a:gd name="T1" fmla="*/ 41 h 70"/>
                  <a:gd name="T2" fmla="*/ 35 w 48"/>
                  <a:gd name="T3" fmla="*/ 38 h 70"/>
                  <a:gd name="T4" fmla="*/ 25 w 48"/>
                  <a:gd name="T5" fmla="*/ 30 h 70"/>
                  <a:gd name="T6" fmla="*/ 13 w 48"/>
                  <a:gd name="T7" fmla="*/ 45 h 70"/>
                  <a:gd name="T8" fmla="*/ 24 w 48"/>
                  <a:gd name="T9" fmla="*/ 60 h 70"/>
                  <a:gd name="T10" fmla="*/ 35 w 48"/>
                  <a:gd name="T11" fmla="*/ 52 h 70"/>
                  <a:gd name="T12" fmla="*/ 35 w 48"/>
                  <a:gd name="T13" fmla="*/ 48 h 70"/>
                  <a:gd name="T14" fmla="*/ 35 w 48"/>
                  <a:gd name="T15" fmla="*/ 41 h 70"/>
                  <a:gd name="T16" fmla="*/ 47 w 48"/>
                  <a:gd name="T17" fmla="*/ 0 h 70"/>
                  <a:gd name="T18" fmla="*/ 47 w 48"/>
                  <a:gd name="T19" fmla="*/ 56 h 70"/>
                  <a:gd name="T20" fmla="*/ 48 w 48"/>
                  <a:gd name="T21" fmla="*/ 69 h 70"/>
                  <a:gd name="T22" fmla="*/ 37 w 48"/>
                  <a:gd name="T23" fmla="*/ 69 h 70"/>
                  <a:gd name="T24" fmla="*/ 36 w 48"/>
                  <a:gd name="T25" fmla="*/ 61 h 70"/>
                  <a:gd name="T26" fmla="*/ 36 w 48"/>
                  <a:gd name="T27" fmla="*/ 61 h 70"/>
                  <a:gd name="T28" fmla="*/ 21 w 48"/>
                  <a:gd name="T29" fmla="*/ 70 h 70"/>
                  <a:gd name="T30" fmla="*/ 0 w 48"/>
                  <a:gd name="T31" fmla="*/ 46 h 70"/>
                  <a:gd name="T32" fmla="*/ 22 w 48"/>
                  <a:gd name="T33" fmla="*/ 20 h 70"/>
                  <a:gd name="T34" fmla="*/ 35 w 48"/>
                  <a:gd name="T35" fmla="*/ 27 h 70"/>
                  <a:gd name="T36" fmla="*/ 35 w 48"/>
                  <a:gd name="T37" fmla="*/ 27 h 70"/>
                  <a:gd name="T38" fmla="*/ 35 w 48"/>
                  <a:gd name="T39" fmla="*/ 0 h 70"/>
                  <a:gd name="T40" fmla="*/ 47 w 48"/>
                  <a:gd name="T41" fmla="*/ 0 h 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48" h="70">
                    <a:moveTo>
                      <a:pt x="35" y="41"/>
                    </a:moveTo>
                    <a:cubicBezTo>
                      <a:pt x="35" y="40"/>
                      <a:pt x="35" y="39"/>
                      <a:pt x="35" y="38"/>
                    </a:cubicBezTo>
                    <a:cubicBezTo>
                      <a:pt x="34" y="33"/>
                      <a:pt x="30" y="30"/>
                      <a:pt x="25" y="30"/>
                    </a:cubicBezTo>
                    <a:cubicBezTo>
                      <a:pt x="17" y="30"/>
                      <a:pt x="13" y="36"/>
                      <a:pt x="13" y="45"/>
                    </a:cubicBezTo>
                    <a:cubicBezTo>
                      <a:pt x="13" y="54"/>
                      <a:pt x="17" y="60"/>
                      <a:pt x="24" y="60"/>
                    </a:cubicBezTo>
                    <a:cubicBezTo>
                      <a:pt x="29" y="60"/>
                      <a:pt x="34" y="57"/>
                      <a:pt x="35" y="52"/>
                    </a:cubicBezTo>
                    <a:cubicBezTo>
                      <a:pt x="35" y="51"/>
                      <a:pt x="35" y="50"/>
                      <a:pt x="35" y="48"/>
                    </a:cubicBezTo>
                    <a:lnTo>
                      <a:pt x="35" y="41"/>
                    </a:lnTo>
                    <a:close/>
                    <a:moveTo>
                      <a:pt x="47" y="0"/>
                    </a:moveTo>
                    <a:cubicBezTo>
                      <a:pt x="47" y="56"/>
                      <a:pt x="47" y="56"/>
                      <a:pt x="47" y="56"/>
                    </a:cubicBezTo>
                    <a:cubicBezTo>
                      <a:pt x="47" y="60"/>
                      <a:pt x="47" y="66"/>
                      <a:pt x="48" y="69"/>
                    </a:cubicBezTo>
                    <a:cubicBezTo>
                      <a:pt x="37" y="69"/>
                      <a:pt x="37" y="69"/>
                      <a:pt x="37" y="69"/>
                    </a:cubicBezTo>
                    <a:cubicBezTo>
                      <a:pt x="36" y="61"/>
                      <a:pt x="36" y="61"/>
                      <a:pt x="36" y="61"/>
                    </a:cubicBezTo>
                    <a:cubicBezTo>
                      <a:pt x="36" y="61"/>
                      <a:pt x="36" y="61"/>
                      <a:pt x="36" y="61"/>
                    </a:cubicBezTo>
                    <a:cubicBezTo>
                      <a:pt x="33" y="67"/>
                      <a:pt x="28" y="70"/>
                      <a:pt x="21" y="70"/>
                    </a:cubicBezTo>
                    <a:cubicBezTo>
                      <a:pt x="9" y="70"/>
                      <a:pt x="0" y="60"/>
                      <a:pt x="0" y="46"/>
                    </a:cubicBezTo>
                    <a:cubicBezTo>
                      <a:pt x="0" y="30"/>
                      <a:pt x="10" y="20"/>
                      <a:pt x="22" y="20"/>
                    </a:cubicBezTo>
                    <a:cubicBezTo>
                      <a:pt x="28" y="20"/>
                      <a:pt x="33" y="23"/>
                      <a:pt x="35" y="27"/>
                    </a:cubicBezTo>
                    <a:cubicBezTo>
                      <a:pt x="35" y="27"/>
                      <a:pt x="35" y="27"/>
                      <a:pt x="35" y="27"/>
                    </a:cubicBezTo>
                    <a:cubicBezTo>
                      <a:pt x="35" y="0"/>
                      <a:pt x="35" y="0"/>
                      <a:pt x="35" y="0"/>
                    </a:cubicBezTo>
                    <a:lnTo>
                      <a:pt x="47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i-FI">
                  <a:solidFill>
                    <a:schemeClr val="bg1"/>
                  </a:solidFill>
                </a:endParaRPr>
              </a:p>
            </p:txBody>
          </p:sp>
          <p:sp>
            <p:nvSpPr>
              <p:cNvPr id="34" name="Freeform 12">
                <a:extLst>
                  <a:ext uri="{FF2B5EF4-FFF2-40B4-BE49-F238E27FC236}">
                    <a16:creationId xmlns:a16="http://schemas.microsoft.com/office/drawing/2014/main" xmlns="" id="{D8EB2C8E-771B-4EDB-B096-193EAEB75971}"/>
                  </a:ext>
                </a:extLst>
              </p:cNvPr>
              <p:cNvSpPr>
                <a:spLocks noEditPoints="1"/>
              </p:cNvSpPr>
              <p:nvPr userDrawn="1"/>
            </p:nvSpPr>
            <p:spPr bwMode="auto">
              <a:xfrm>
                <a:off x="8675688" y="1047750"/>
                <a:ext cx="73025" cy="84138"/>
              </a:xfrm>
              <a:custGeom>
                <a:avLst/>
                <a:gdLst>
                  <a:gd name="T0" fmla="*/ 32 w 44"/>
                  <a:gd name="T1" fmla="*/ 20 h 50"/>
                  <a:gd name="T2" fmla="*/ 23 w 44"/>
                  <a:gd name="T3" fmla="*/ 9 h 50"/>
                  <a:gd name="T4" fmla="*/ 12 w 44"/>
                  <a:gd name="T5" fmla="*/ 20 h 50"/>
                  <a:gd name="T6" fmla="*/ 32 w 44"/>
                  <a:gd name="T7" fmla="*/ 20 h 50"/>
                  <a:gd name="T8" fmla="*/ 12 w 44"/>
                  <a:gd name="T9" fmla="*/ 29 h 50"/>
                  <a:gd name="T10" fmla="*/ 26 w 44"/>
                  <a:gd name="T11" fmla="*/ 41 h 50"/>
                  <a:gd name="T12" fmla="*/ 39 w 44"/>
                  <a:gd name="T13" fmla="*/ 39 h 50"/>
                  <a:gd name="T14" fmla="*/ 41 w 44"/>
                  <a:gd name="T15" fmla="*/ 47 h 50"/>
                  <a:gd name="T16" fmla="*/ 24 w 44"/>
                  <a:gd name="T17" fmla="*/ 50 h 50"/>
                  <a:gd name="T18" fmla="*/ 0 w 44"/>
                  <a:gd name="T19" fmla="*/ 26 h 50"/>
                  <a:gd name="T20" fmla="*/ 23 w 44"/>
                  <a:gd name="T21" fmla="*/ 0 h 50"/>
                  <a:gd name="T22" fmla="*/ 44 w 44"/>
                  <a:gd name="T23" fmla="*/ 23 h 50"/>
                  <a:gd name="T24" fmla="*/ 43 w 44"/>
                  <a:gd name="T25" fmla="*/ 29 h 50"/>
                  <a:gd name="T26" fmla="*/ 12 w 44"/>
                  <a:gd name="T27" fmla="*/ 29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44" h="50">
                    <a:moveTo>
                      <a:pt x="32" y="20"/>
                    </a:moveTo>
                    <a:cubicBezTo>
                      <a:pt x="32" y="16"/>
                      <a:pt x="30" y="9"/>
                      <a:pt x="23" y="9"/>
                    </a:cubicBezTo>
                    <a:cubicBezTo>
                      <a:pt x="15" y="9"/>
                      <a:pt x="12" y="15"/>
                      <a:pt x="12" y="20"/>
                    </a:cubicBezTo>
                    <a:lnTo>
                      <a:pt x="32" y="20"/>
                    </a:lnTo>
                    <a:close/>
                    <a:moveTo>
                      <a:pt x="12" y="29"/>
                    </a:moveTo>
                    <a:cubicBezTo>
                      <a:pt x="12" y="37"/>
                      <a:pt x="19" y="41"/>
                      <a:pt x="26" y="41"/>
                    </a:cubicBezTo>
                    <a:cubicBezTo>
                      <a:pt x="32" y="41"/>
                      <a:pt x="36" y="40"/>
                      <a:pt x="39" y="39"/>
                    </a:cubicBezTo>
                    <a:cubicBezTo>
                      <a:pt x="41" y="47"/>
                      <a:pt x="41" y="47"/>
                      <a:pt x="41" y="47"/>
                    </a:cubicBezTo>
                    <a:cubicBezTo>
                      <a:pt x="37" y="49"/>
                      <a:pt x="31" y="50"/>
                      <a:pt x="24" y="50"/>
                    </a:cubicBezTo>
                    <a:cubicBezTo>
                      <a:pt x="9" y="50"/>
                      <a:pt x="0" y="40"/>
                      <a:pt x="0" y="26"/>
                    </a:cubicBezTo>
                    <a:cubicBezTo>
                      <a:pt x="0" y="13"/>
                      <a:pt x="8" y="0"/>
                      <a:pt x="23" y="0"/>
                    </a:cubicBezTo>
                    <a:cubicBezTo>
                      <a:pt x="39" y="0"/>
                      <a:pt x="44" y="13"/>
                      <a:pt x="44" y="23"/>
                    </a:cubicBezTo>
                    <a:cubicBezTo>
                      <a:pt x="44" y="26"/>
                      <a:pt x="43" y="27"/>
                      <a:pt x="43" y="29"/>
                    </a:cubicBezTo>
                    <a:lnTo>
                      <a:pt x="12" y="29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i-FI">
                  <a:solidFill>
                    <a:schemeClr val="bg1"/>
                  </a:solidFill>
                </a:endParaRPr>
              </a:p>
            </p:txBody>
          </p:sp>
          <p:sp>
            <p:nvSpPr>
              <p:cNvPr id="35" name="Freeform 13">
                <a:extLst>
                  <a:ext uri="{FF2B5EF4-FFF2-40B4-BE49-F238E27FC236}">
                    <a16:creationId xmlns:a16="http://schemas.microsoft.com/office/drawing/2014/main" xmlns="" id="{C933BAFD-7420-4BAB-A32A-E4B29956F010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8761413" y="1047750"/>
                <a:ext cx="119063" cy="82550"/>
              </a:xfrm>
              <a:custGeom>
                <a:avLst/>
                <a:gdLst>
                  <a:gd name="T0" fmla="*/ 1 w 71"/>
                  <a:gd name="T1" fmla="*/ 16 h 49"/>
                  <a:gd name="T2" fmla="*/ 0 w 71"/>
                  <a:gd name="T3" fmla="*/ 1 h 49"/>
                  <a:gd name="T4" fmla="*/ 10 w 71"/>
                  <a:gd name="T5" fmla="*/ 1 h 49"/>
                  <a:gd name="T6" fmla="*/ 11 w 71"/>
                  <a:gd name="T7" fmla="*/ 8 h 49"/>
                  <a:gd name="T8" fmla="*/ 11 w 71"/>
                  <a:gd name="T9" fmla="*/ 8 h 49"/>
                  <a:gd name="T10" fmla="*/ 26 w 71"/>
                  <a:gd name="T11" fmla="*/ 0 h 49"/>
                  <a:gd name="T12" fmla="*/ 39 w 71"/>
                  <a:gd name="T13" fmla="*/ 9 h 49"/>
                  <a:gd name="T14" fmla="*/ 39 w 71"/>
                  <a:gd name="T15" fmla="*/ 9 h 49"/>
                  <a:gd name="T16" fmla="*/ 45 w 71"/>
                  <a:gd name="T17" fmla="*/ 3 h 49"/>
                  <a:gd name="T18" fmla="*/ 55 w 71"/>
                  <a:gd name="T19" fmla="*/ 0 h 49"/>
                  <a:gd name="T20" fmla="*/ 71 w 71"/>
                  <a:gd name="T21" fmla="*/ 21 h 49"/>
                  <a:gd name="T22" fmla="*/ 71 w 71"/>
                  <a:gd name="T23" fmla="*/ 49 h 49"/>
                  <a:gd name="T24" fmla="*/ 59 w 71"/>
                  <a:gd name="T25" fmla="*/ 49 h 49"/>
                  <a:gd name="T26" fmla="*/ 59 w 71"/>
                  <a:gd name="T27" fmla="*/ 23 h 49"/>
                  <a:gd name="T28" fmla="*/ 50 w 71"/>
                  <a:gd name="T29" fmla="*/ 10 h 49"/>
                  <a:gd name="T30" fmla="*/ 42 w 71"/>
                  <a:gd name="T31" fmla="*/ 16 h 49"/>
                  <a:gd name="T32" fmla="*/ 41 w 71"/>
                  <a:gd name="T33" fmla="*/ 20 h 49"/>
                  <a:gd name="T34" fmla="*/ 41 w 71"/>
                  <a:gd name="T35" fmla="*/ 49 h 49"/>
                  <a:gd name="T36" fmla="*/ 30 w 71"/>
                  <a:gd name="T37" fmla="*/ 49 h 49"/>
                  <a:gd name="T38" fmla="*/ 30 w 71"/>
                  <a:gd name="T39" fmla="*/ 21 h 49"/>
                  <a:gd name="T40" fmla="*/ 22 w 71"/>
                  <a:gd name="T41" fmla="*/ 10 h 49"/>
                  <a:gd name="T42" fmla="*/ 13 w 71"/>
                  <a:gd name="T43" fmla="*/ 17 h 49"/>
                  <a:gd name="T44" fmla="*/ 12 w 71"/>
                  <a:gd name="T45" fmla="*/ 21 h 49"/>
                  <a:gd name="T46" fmla="*/ 12 w 71"/>
                  <a:gd name="T47" fmla="*/ 49 h 49"/>
                  <a:gd name="T48" fmla="*/ 1 w 71"/>
                  <a:gd name="T49" fmla="*/ 49 h 49"/>
                  <a:gd name="T50" fmla="*/ 1 w 71"/>
                  <a:gd name="T51" fmla="*/ 16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71" h="49">
                    <a:moveTo>
                      <a:pt x="1" y="16"/>
                    </a:moveTo>
                    <a:cubicBezTo>
                      <a:pt x="1" y="10"/>
                      <a:pt x="0" y="6"/>
                      <a:pt x="0" y="1"/>
                    </a:cubicBezTo>
                    <a:cubicBezTo>
                      <a:pt x="10" y="1"/>
                      <a:pt x="10" y="1"/>
                      <a:pt x="10" y="1"/>
                    </a:cubicBezTo>
                    <a:cubicBezTo>
                      <a:pt x="11" y="8"/>
                      <a:pt x="11" y="8"/>
                      <a:pt x="11" y="8"/>
                    </a:cubicBezTo>
                    <a:cubicBezTo>
                      <a:pt x="11" y="8"/>
                      <a:pt x="11" y="8"/>
                      <a:pt x="11" y="8"/>
                    </a:cubicBezTo>
                    <a:cubicBezTo>
                      <a:pt x="14" y="5"/>
                      <a:pt x="18" y="0"/>
                      <a:pt x="26" y="0"/>
                    </a:cubicBezTo>
                    <a:cubicBezTo>
                      <a:pt x="32" y="0"/>
                      <a:pt x="37" y="4"/>
                      <a:pt x="39" y="9"/>
                    </a:cubicBezTo>
                    <a:cubicBezTo>
                      <a:pt x="39" y="9"/>
                      <a:pt x="39" y="9"/>
                      <a:pt x="39" y="9"/>
                    </a:cubicBezTo>
                    <a:cubicBezTo>
                      <a:pt x="41" y="7"/>
                      <a:pt x="43" y="5"/>
                      <a:pt x="45" y="3"/>
                    </a:cubicBezTo>
                    <a:cubicBezTo>
                      <a:pt x="48" y="1"/>
                      <a:pt x="51" y="0"/>
                      <a:pt x="55" y="0"/>
                    </a:cubicBezTo>
                    <a:cubicBezTo>
                      <a:pt x="63" y="0"/>
                      <a:pt x="71" y="6"/>
                      <a:pt x="71" y="21"/>
                    </a:cubicBezTo>
                    <a:cubicBezTo>
                      <a:pt x="71" y="49"/>
                      <a:pt x="71" y="49"/>
                      <a:pt x="71" y="49"/>
                    </a:cubicBezTo>
                    <a:cubicBezTo>
                      <a:pt x="59" y="49"/>
                      <a:pt x="59" y="49"/>
                      <a:pt x="59" y="49"/>
                    </a:cubicBezTo>
                    <a:cubicBezTo>
                      <a:pt x="59" y="23"/>
                      <a:pt x="59" y="23"/>
                      <a:pt x="59" y="23"/>
                    </a:cubicBezTo>
                    <a:cubicBezTo>
                      <a:pt x="59" y="15"/>
                      <a:pt x="56" y="10"/>
                      <a:pt x="50" y="10"/>
                    </a:cubicBezTo>
                    <a:cubicBezTo>
                      <a:pt x="46" y="10"/>
                      <a:pt x="43" y="13"/>
                      <a:pt x="42" y="16"/>
                    </a:cubicBezTo>
                    <a:cubicBezTo>
                      <a:pt x="42" y="18"/>
                      <a:pt x="41" y="19"/>
                      <a:pt x="41" y="20"/>
                    </a:cubicBezTo>
                    <a:cubicBezTo>
                      <a:pt x="41" y="49"/>
                      <a:pt x="41" y="49"/>
                      <a:pt x="41" y="49"/>
                    </a:cubicBezTo>
                    <a:cubicBezTo>
                      <a:pt x="30" y="49"/>
                      <a:pt x="30" y="49"/>
                      <a:pt x="30" y="49"/>
                    </a:cubicBezTo>
                    <a:cubicBezTo>
                      <a:pt x="30" y="21"/>
                      <a:pt x="30" y="21"/>
                      <a:pt x="30" y="21"/>
                    </a:cubicBezTo>
                    <a:cubicBezTo>
                      <a:pt x="30" y="15"/>
                      <a:pt x="27" y="10"/>
                      <a:pt x="22" y="10"/>
                    </a:cubicBezTo>
                    <a:cubicBezTo>
                      <a:pt x="17" y="10"/>
                      <a:pt x="14" y="14"/>
                      <a:pt x="13" y="17"/>
                    </a:cubicBezTo>
                    <a:cubicBezTo>
                      <a:pt x="12" y="18"/>
                      <a:pt x="12" y="20"/>
                      <a:pt x="12" y="21"/>
                    </a:cubicBezTo>
                    <a:cubicBezTo>
                      <a:pt x="12" y="49"/>
                      <a:pt x="12" y="49"/>
                      <a:pt x="12" y="49"/>
                    </a:cubicBezTo>
                    <a:cubicBezTo>
                      <a:pt x="1" y="49"/>
                      <a:pt x="1" y="49"/>
                      <a:pt x="1" y="49"/>
                    </a:cubicBezTo>
                    <a:lnTo>
                      <a:pt x="1" y="16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i-FI">
                  <a:solidFill>
                    <a:schemeClr val="bg1"/>
                  </a:solidFill>
                </a:endParaRPr>
              </a:p>
            </p:txBody>
          </p:sp>
          <p:sp>
            <p:nvSpPr>
              <p:cNvPr id="36" name="Freeform 14">
                <a:extLst>
                  <a:ext uri="{FF2B5EF4-FFF2-40B4-BE49-F238E27FC236}">
                    <a16:creationId xmlns:a16="http://schemas.microsoft.com/office/drawing/2014/main" xmlns="" id="{4B7A0E1C-76F0-408B-BAFA-5CD7B6F0FCCF}"/>
                  </a:ext>
                </a:extLst>
              </p:cNvPr>
              <p:cNvSpPr>
                <a:spLocks noEditPoints="1"/>
              </p:cNvSpPr>
              <p:nvPr userDrawn="1"/>
            </p:nvSpPr>
            <p:spPr bwMode="auto">
              <a:xfrm>
                <a:off x="8896350" y="1017588"/>
                <a:ext cx="23813" cy="112713"/>
              </a:xfrm>
              <a:custGeom>
                <a:avLst/>
                <a:gdLst>
                  <a:gd name="T0" fmla="*/ 1 w 14"/>
                  <a:gd name="T1" fmla="*/ 19 h 67"/>
                  <a:gd name="T2" fmla="*/ 13 w 14"/>
                  <a:gd name="T3" fmla="*/ 19 h 67"/>
                  <a:gd name="T4" fmla="*/ 13 w 14"/>
                  <a:gd name="T5" fmla="*/ 67 h 67"/>
                  <a:gd name="T6" fmla="*/ 1 w 14"/>
                  <a:gd name="T7" fmla="*/ 67 h 67"/>
                  <a:gd name="T8" fmla="*/ 1 w 14"/>
                  <a:gd name="T9" fmla="*/ 19 h 67"/>
                  <a:gd name="T10" fmla="*/ 7 w 14"/>
                  <a:gd name="T11" fmla="*/ 13 h 67"/>
                  <a:gd name="T12" fmla="*/ 0 w 14"/>
                  <a:gd name="T13" fmla="*/ 6 h 67"/>
                  <a:gd name="T14" fmla="*/ 7 w 14"/>
                  <a:gd name="T15" fmla="*/ 0 h 67"/>
                  <a:gd name="T16" fmla="*/ 14 w 14"/>
                  <a:gd name="T17" fmla="*/ 6 h 67"/>
                  <a:gd name="T18" fmla="*/ 7 w 14"/>
                  <a:gd name="T19" fmla="*/ 13 h 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4" h="67">
                    <a:moveTo>
                      <a:pt x="1" y="19"/>
                    </a:moveTo>
                    <a:cubicBezTo>
                      <a:pt x="13" y="19"/>
                      <a:pt x="13" y="19"/>
                      <a:pt x="13" y="19"/>
                    </a:cubicBezTo>
                    <a:cubicBezTo>
                      <a:pt x="13" y="67"/>
                      <a:pt x="13" y="67"/>
                      <a:pt x="13" y="67"/>
                    </a:cubicBezTo>
                    <a:cubicBezTo>
                      <a:pt x="1" y="67"/>
                      <a:pt x="1" y="67"/>
                      <a:pt x="1" y="67"/>
                    </a:cubicBezTo>
                    <a:lnTo>
                      <a:pt x="1" y="19"/>
                    </a:lnTo>
                    <a:close/>
                    <a:moveTo>
                      <a:pt x="7" y="13"/>
                    </a:moveTo>
                    <a:cubicBezTo>
                      <a:pt x="3" y="13"/>
                      <a:pt x="0" y="10"/>
                      <a:pt x="0" y="6"/>
                    </a:cubicBezTo>
                    <a:cubicBezTo>
                      <a:pt x="0" y="3"/>
                      <a:pt x="3" y="0"/>
                      <a:pt x="7" y="0"/>
                    </a:cubicBezTo>
                    <a:cubicBezTo>
                      <a:pt x="11" y="0"/>
                      <a:pt x="14" y="3"/>
                      <a:pt x="14" y="6"/>
                    </a:cubicBezTo>
                    <a:cubicBezTo>
                      <a:pt x="14" y="10"/>
                      <a:pt x="11" y="13"/>
                      <a:pt x="7" y="13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i-FI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24" name="Ryhmä 23">
              <a:extLst>
                <a:ext uri="{FF2B5EF4-FFF2-40B4-BE49-F238E27FC236}">
                  <a16:creationId xmlns:a16="http://schemas.microsoft.com/office/drawing/2014/main" xmlns="" id="{21A55531-C293-418C-869A-7920DA39D4C4}"/>
                </a:ext>
              </a:extLst>
            </p:cNvPr>
            <p:cNvGrpSpPr/>
            <p:nvPr userDrawn="1"/>
          </p:nvGrpSpPr>
          <p:grpSpPr>
            <a:xfrm>
              <a:off x="8206565" y="149226"/>
              <a:ext cx="650908" cy="667059"/>
              <a:chOff x="8070850" y="149225"/>
              <a:chExt cx="774700" cy="809626"/>
            </a:xfrm>
          </p:grpSpPr>
          <p:sp>
            <p:nvSpPr>
              <p:cNvPr id="25" name="Freeform 15">
                <a:extLst>
                  <a:ext uri="{FF2B5EF4-FFF2-40B4-BE49-F238E27FC236}">
                    <a16:creationId xmlns:a16="http://schemas.microsoft.com/office/drawing/2014/main" xmlns="" id="{DD835997-DEB2-4FCD-9E3A-DC2568147A4F}"/>
                  </a:ext>
                </a:extLst>
              </p:cNvPr>
              <p:cNvSpPr>
                <a:spLocks noEditPoints="1"/>
              </p:cNvSpPr>
              <p:nvPr userDrawn="1"/>
            </p:nvSpPr>
            <p:spPr bwMode="auto">
              <a:xfrm>
                <a:off x="8070850" y="344488"/>
                <a:ext cx="774700" cy="614363"/>
              </a:xfrm>
              <a:custGeom>
                <a:avLst/>
                <a:gdLst>
                  <a:gd name="T0" fmla="*/ 217 w 464"/>
                  <a:gd name="T1" fmla="*/ 181 h 367"/>
                  <a:gd name="T2" fmla="*/ 172 w 464"/>
                  <a:gd name="T3" fmla="*/ 66 h 367"/>
                  <a:gd name="T4" fmla="*/ 115 w 464"/>
                  <a:gd name="T5" fmla="*/ 181 h 367"/>
                  <a:gd name="T6" fmla="*/ 217 w 464"/>
                  <a:gd name="T7" fmla="*/ 181 h 367"/>
                  <a:gd name="T8" fmla="*/ 353 w 464"/>
                  <a:gd name="T9" fmla="*/ 181 h 367"/>
                  <a:gd name="T10" fmla="*/ 308 w 464"/>
                  <a:gd name="T11" fmla="*/ 67 h 367"/>
                  <a:gd name="T12" fmla="*/ 253 w 464"/>
                  <a:gd name="T13" fmla="*/ 181 h 367"/>
                  <a:gd name="T14" fmla="*/ 353 w 464"/>
                  <a:gd name="T15" fmla="*/ 181 h 367"/>
                  <a:gd name="T16" fmla="*/ 233 w 464"/>
                  <a:gd name="T17" fmla="*/ 220 h 367"/>
                  <a:gd name="T18" fmla="*/ 222 w 464"/>
                  <a:gd name="T19" fmla="*/ 243 h 367"/>
                  <a:gd name="T20" fmla="*/ 172 w 464"/>
                  <a:gd name="T21" fmla="*/ 347 h 367"/>
                  <a:gd name="T22" fmla="*/ 165 w 464"/>
                  <a:gd name="T23" fmla="*/ 367 h 367"/>
                  <a:gd name="T24" fmla="*/ 136 w 464"/>
                  <a:gd name="T25" fmla="*/ 367 h 367"/>
                  <a:gd name="T26" fmla="*/ 145 w 464"/>
                  <a:gd name="T27" fmla="*/ 353 h 367"/>
                  <a:gd name="T28" fmla="*/ 164 w 464"/>
                  <a:gd name="T29" fmla="*/ 315 h 367"/>
                  <a:gd name="T30" fmla="*/ 220 w 464"/>
                  <a:gd name="T31" fmla="*/ 199 h 367"/>
                  <a:gd name="T32" fmla="*/ 222 w 464"/>
                  <a:gd name="T33" fmla="*/ 195 h 367"/>
                  <a:gd name="T34" fmla="*/ 218 w 464"/>
                  <a:gd name="T35" fmla="*/ 195 h 367"/>
                  <a:gd name="T36" fmla="*/ 112 w 464"/>
                  <a:gd name="T37" fmla="*/ 195 h 367"/>
                  <a:gd name="T38" fmla="*/ 107 w 464"/>
                  <a:gd name="T39" fmla="*/ 198 h 367"/>
                  <a:gd name="T40" fmla="*/ 34 w 464"/>
                  <a:gd name="T41" fmla="*/ 352 h 367"/>
                  <a:gd name="T42" fmla="*/ 29 w 464"/>
                  <a:gd name="T43" fmla="*/ 367 h 367"/>
                  <a:gd name="T44" fmla="*/ 0 w 464"/>
                  <a:gd name="T45" fmla="*/ 367 h 367"/>
                  <a:gd name="T46" fmla="*/ 8 w 464"/>
                  <a:gd name="T47" fmla="*/ 353 h 367"/>
                  <a:gd name="T48" fmla="*/ 31 w 464"/>
                  <a:gd name="T49" fmla="*/ 307 h 367"/>
                  <a:gd name="T50" fmla="*/ 91 w 464"/>
                  <a:gd name="T51" fmla="*/ 183 h 367"/>
                  <a:gd name="T52" fmla="*/ 174 w 464"/>
                  <a:gd name="T53" fmla="*/ 14 h 367"/>
                  <a:gd name="T54" fmla="*/ 181 w 464"/>
                  <a:gd name="T55" fmla="*/ 0 h 367"/>
                  <a:gd name="T56" fmla="*/ 242 w 464"/>
                  <a:gd name="T57" fmla="*/ 155 h 367"/>
                  <a:gd name="T58" fmla="*/ 317 w 464"/>
                  <a:gd name="T59" fmla="*/ 0 h 367"/>
                  <a:gd name="T60" fmla="*/ 325 w 464"/>
                  <a:gd name="T61" fmla="*/ 18 h 367"/>
                  <a:gd name="T62" fmla="*/ 455 w 464"/>
                  <a:gd name="T63" fmla="*/ 348 h 367"/>
                  <a:gd name="T64" fmla="*/ 464 w 464"/>
                  <a:gd name="T65" fmla="*/ 367 h 367"/>
                  <a:gd name="T66" fmla="*/ 423 w 464"/>
                  <a:gd name="T67" fmla="*/ 367 h 367"/>
                  <a:gd name="T68" fmla="*/ 406 w 464"/>
                  <a:gd name="T69" fmla="*/ 315 h 367"/>
                  <a:gd name="T70" fmla="*/ 360 w 464"/>
                  <a:gd name="T71" fmla="*/ 195 h 367"/>
                  <a:gd name="T72" fmla="*/ 258 w 464"/>
                  <a:gd name="T73" fmla="*/ 195 h 367"/>
                  <a:gd name="T74" fmla="*/ 327 w 464"/>
                  <a:gd name="T75" fmla="*/ 367 h 367"/>
                  <a:gd name="T76" fmla="*/ 286 w 464"/>
                  <a:gd name="T77" fmla="*/ 367 h 367"/>
                  <a:gd name="T78" fmla="*/ 267 w 464"/>
                  <a:gd name="T79" fmla="*/ 309 h 367"/>
                  <a:gd name="T80" fmla="*/ 234 w 464"/>
                  <a:gd name="T81" fmla="*/ 223 h 367"/>
                  <a:gd name="T82" fmla="*/ 233 w 464"/>
                  <a:gd name="T83" fmla="*/ 220 h 3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464" h="367">
                    <a:moveTo>
                      <a:pt x="217" y="181"/>
                    </a:moveTo>
                    <a:cubicBezTo>
                      <a:pt x="202" y="143"/>
                      <a:pt x="187" y="105"/>
                      <a:pt x="172" y="66"/>
                    </a:cubicBezTo>
                    <a:cubicBezTo>
                      <a:pt x="153" y="105"/>
                      <a:pt x="134" y="143"/>
                      <a:pt x="115" y="181"/>
                    </a:cubicBezTo>
                    <a:lnTo>
                      <a:pt x="217" y="181"/>
                    </a:lnTo>
                    <a:close/>
                    <a:moveTo>
                      <a:pt x="353" y="181"/>
                    </a:moveTo>
                    <a:cubicBezTo>
                      <a:pt x="338" y="143"/>
                      <a:pt x="323" y="105"/>
                      <a:pt x="308" y="67"/>
                    </a:cubicBezTo>
                    <a:cubicBezTo>
                      <a:pt x="300" y="80"/>
                      <a:pt x="252" y="178"/>
                      <a:pt x="253" y="181"/>
                    </a:cubicBezTo>
                    <a:lnTo>
                      <a:pt x="353" y="181"/>
                    </a:lnTo>
                    <a:close/>
                    <a:moveTo>
                      <a:pt x="233" y="220"/>
                    </a:moveTo>
                    <a:cubicBezTo>
                      <a:pt x="229" y="228"/>
                      <a:pt x="225" y="236"/>
                      <a:pt x="222" y="243"/>
                    </a:cubicBezTo>
                    <a:cubicBezTo>
                      <a:pt x="205" y="278"/>
                      <a:pt x="189" y="312"/>
                      <a:pt x="172" y="347"/>
                    </a:cubicBezTo>
                    <a:cubicBezTo>
                      <a:pt x="169" y="353"/>
                      <a:pt x="168" y="360"/>
                      <a:pt x="165" y="367"/>
                    </a:cubicBezTo>
                    <a:cubicBezTo>
                      <a:pt x="136" y="367"/>
                      <a:pt x="136" y="367"/>
                      <a:pt x="136" y="367"/>
                    </a:cubicBezTo>
                    <a:cubicBezTo>
                      <a:pt x="139" y="362"/>
                      <a:pt x="142" y="357"/>
                      <a:pt x="145" y="353"/>
                    </a:cubicBezTo>
                    <a:cubicBezTo>
                      <a:pt x="151" y="340"/>
                      <a:pt x="158" y="327"/>
                      <a:pt x="164" y="315"/>
                    </a:cubicBezTo>
                    <a:cubicBezTo>
                      <a:pt x="183" y="276"/>
                      <a:pt x="202" y="237"/>
                      <a:pt x="220" y="199"/>
                    </a:cubicBezTo>
                    <a:cubicBezTo>
                      <a:pt x="221" y="198"/>
                      <a:pt x="221" y="197"/>
                      <a:pt x="222" y="195"/>
                    </a:cubicBezTo>
                    <a:cubicBezTo>
                      <a:pt x="220" y="195"/>
                      <a:pt x="219" y="195"/>
                      <a:pt x="218" y="195"/>
                    </a:cubicBezTo>
                    <a:cubicBezTo>
                      <a:pt x="183" y="195"/>
                      <a:pt x="147" y="195"/>
                      <a:pt x="112" y="195"/>
                    </a:cubicBezTo>
                    <a:cubicBezTo>
                      <a:pt x="110" y="195"/>
                      <a:pt x="108" y="195"/>
                      <a:pt x="107" y="198"/>
                    </a:cubicBezTo>
                    <a:cubicBezTo>
                      <a:pt x="83" y="249"/>
                      <a:pt x="58" y="300"/>
                      <a:pt x="34" y="352"/>
                    </a:cubicBezTo>
                    <a:cubicBezTo>
                      <a:pt x="31" y="356"/>
                      <a:pt x="31" y="362"/>
                      <a:pt x="29" y="367"/>
                    </a:cubicBezTo>
                    <a:cubicBezTo>
                      <a:pt x="0" y="367"/>
                      <a:pt x="0" y="367"/>
                      <a:pt x="0" y="367"/>
                    </a:cubicBezTo>
                    <a:cubicBezTo>
                      <a:pt x="3" y="362"/>
                      <a:pt x="6" y="358"/>
                      <a:pt x="8" y="353"/>
                    </a:cubicBezTo>
                    <a:cubicBezTo>
                      <a:pt x="16" y="338"/>
                      <a:pt x="23" y="323"/>
                      <a:pt x="31" y="307"/>
                    </a:cubicBezTo>
                    <a:cubicBezTo>
                      <a:pt x="51" y="266"/>
                      <a:pt x="71" y="225"/>
                      <a:pt x="91" y="183"/>
                    </a:cubicBezTo>
                    <a:cubicBezTo>
                      <a:pt x="119" y="127"/>
                      <a:pt x="146" y="70"/>
                      <a:pt x="174" y="14"/>
                    </a:cubicBezTo>
                    <a:cubicBezTo>
                      <a:pt x="176" y="9"/>
                      <a:pt x="178" y="5"/>
                      <a:pt x="181" y="0"/>
                    </a:cubicBezTo>
                    <a:cubicBezTo>
                      <a:pt x="201" y="52"/>
                      <a:pt x="222" y="103"/>
                      <a:pt x="242" y="155"/>
                    </a:cubicBezTo>
                    <a:cubicBezTo>
                      <a:pt x="267" y="103"/>
                      <a:pt x="292" y="52"/>
                      <a:pt x="317" y="0"/>
                    </a:cubicBezTo>
                    <a:cubicBezTo>
                      <a:pt x="320" y="7"/>
                      <a:pt x="323" y="13"/>
                      <a:pt x="325" y="18"/>
                    </a:cubicBezTo>
                    <a:cubicBezTo>
                      <a:pt x="368" y="128"/>
                      <a:pt x="412" y="238"/>
                      <a:pt x="455" y="348"/>
                    </a:cubicBezTo>
                    <a:cubicBezTo>
                      <a:pt x="457" y="354"/>
                      <a:pt x="461" y="360"/>
                      <a:pt x="464" y="367"/>
                    </a:cubicBezTo>
                    <a:cubicBezTo>
                      <a:pt x="423" y="367"/>
                      <a:pt x="423" y="367"/>
                      <a:pt x="423" y="367"/>
                    </a:cubicBezTo>
                    <a:cubicBezTo>
                      <a:pt x="421" y="348"/>
                      <a:pt x="413" y="332"/>
                      <a:pt x="406" y="315"/>
                    </a:cubicBezTo>
                    <a:cubicBezTo>
                      <a:pt x="391" y="275"/>
                      <a:pt x="375" y="235"/>
                      <a:pt x="360" y="195"/>
                    </a:cubicBezTo>
                    <a:cubicBezTo>
                      <a:pt x="258" y="195"/>
                      <a:pt x="258" y="195"/>
                      <a:pt x="258" y="195"/>
                    </a:cubicBezTo>
                    <a:cubicBezTo>
                      <a:pt x="281" y="253"/>
                      <a:pt x="302" y="310"/>
                      <a:pt x="327" y="367"/>
                    </a:cubicBezTo>
                    <a:cubicBezTo>
                      <a:pt x="286" y="367"/>
                      <a:pt x="286" y="367"/>
                      <a:pt x="286" y="367"/>
                    </a:cubicBezTo>
                    <a:cubicBezTo>
                      <a:pt x="284" y="346"/>
                      <a:pt x="274" y="328"/>
                      <a:pt x="267" y="309"/>
                    </a:cubicBezTo>
                    <a:cubicBezTo>
                      <a:pt x="257" y="280"/>
                      <a:pt x="245" y="252"/>
                      <a:pt x="234" y="223"/>
                    </a:cubicBezTo>
                    <a:cubicBezTo>
                      <a:pt x="234" y="222"/>
                      <a:pt x="234" y="222"/>
                      <a:pt x="233" y="220"/>
                    </a:cubicBezTo>
                  </a:path>
                </a:pathLst>
              </a:custGeom>
              <a:solidFill>
                <a:schemeClr val="tx2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i-FI">
                  <a:solidFill>
                    <a:schemeClr val="bg1"/>
                  </a:solidFill>
                </a:endParaRPr>
              </a:p>
            </p:txBody>
          </p:sp>
          <p:sp>
            <p:nvSpPr>
              <p:cNvPr id="26" name="Freeform 16">
                <a:extLst>
                  <a:ext uri="{FF2B5EF4-FFF2-40B4-BE49-F238E27FC236}">
                    <a16:creationId xmlns:a16="http://schemas.microsoft.com/office/drawing/2014/main" xmlns="" id="{F6D23637-C29D-4C3F-AF10-362276C901D9}"/>
                  </a:ext>
                </a:extLst>
              </p:cNvPr>
              <p:cNvSpPr>
                <a:spLocks noEditPoints="1"/>
              </p:cNvSpPr>
              <p:nvPr userDrawn="1"/>
            </p:nvSpPr>
            <p:spPr bwMode="auto">
              <a:xfrm>
                <a:off x="8264525" y="149225"/>
                <a:ext cx="206375" cy="157163"/>
              </a:xfrm>
              <a:custGeom>
                <a:avLst/>
                <a:gdLst>
                  <a:gd name="T0" fmla="*/ 33 w 124"/>
                  <a:gd name="T1" fmla="*/ 45 h 94"/>
                  <a:gd name="T2" fmla="*/ 40 w 124"/>
                  <a:gd name="T3" fmla="*/ 67 h 94"/>
                  <a:gd name="T4" fmla="*/ 84 w 124"/>
                  <a:gd name="T5" fmla="*/ 73 h 94"/>
                  <a:gd name="T6" fmla="*/ 86 w 124"/>
                  <a:gd name="T7" fmla="*/ 20 h 94"/>
                  <a:gd name="T8" fmla="*/ 47 w 124"/>
                  <a:gd name="T9" fmla="*/ 15 h 94"/>
                  <a:gd name="T10" fmla="*/ 33 w 124"/>
                  <a:gd name="T11" fmla="*/ 45 h 94"/>
                  <a:gd name="T12" fmla="*/ 64 w 124"/>
                  <a:gd name="T13" fmla="*/ 0 h 94"/>
                  <a:gd name="T14" fmla="*/ 108 w 124"/>
                  <a:gd name="T15" fmla="*/ 17 h 94"/>
                  <a:gd name="T16" fmla="*/ 106 w 124"/>
                  <a:gd name="T17" fmla="*/ 76 h 94"/>
                  <a:gd name="T18" fmla="*/ 56 w 124"/>
                  <a:gd name="T19" fmla="*/ 92 h 94"/>
                  <a:gd name="T20" fmla="*/ 19 w 124"/>
                  <a:gd name="T21" fmla="*/ 74 h 94"/>
                  <a:gd name="T22" fmla="*/ 25 w 124"/>
                  <a:gd name="T23" fmla="*/ 13 h 94"/>
                  <a:gd name="T24" fmla="*/ 64 w 124"/>
                  <a:gd name="T25" fmla="*/ 0 h 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24" h="94">
                    <a:moveTo>
                      <a:pt x="33" y="45"/>
                    </a:moveTo>
                    <a:cubicBezTo>
                      <a:pt x="33" y="54"/>
                      <a:pt x="35" y="60"/>
                      <a:pt x="40" y="67"/>
                    </a:cubicBezTo>
                    <a:cubicBezTo>
                      <a:pt x="51" y="84"/>
                      <a:pt x="70" y="86"/>
                      <a:pt x="84" y="73"/>
                    </a:cubicBezTo>
                    <a:cubicBezTo>
                      <a:pt x="98" y="58"/>
                      <a:pt x="99" y="35"/>
                      <a:pt x="86" y="20"/>
                    </a:cubicBezTo>
                    <a:cubicBezTo>
                      <a:pt x="76" y="8"/>
                      <a:pt x="60" y="6"/>
                      <a:pt x="47" y="15"/>
                    </a:cubicBezTo>
                    <a:cubicBezTo>
                      <a:pt x="37" y="22"/>
                      <a:pt x="33" y="33"/>
                      <a:pt x="33" y="45"/>
                    </a:cubicBezTo>
                    <a:moveTo>
                      <a:pt x="64" y="0"/>
                    </a:moveTo>
                    <a:cubicBezTo>
                      <a:pt x="81" y="0"/>
                      <a:pt x="96" y="5"/>
                      <a:pt x="108" y="17"/>
                    </a:cubicBezTo>
                    <a:cubicBezTo>
                      <a:pt x="124" y="35"/>
                      <a:pt x="123" y="60"/>
                      <a:pt x="106" y="76"/>
                    </a:cubicBezTo>
                    <a:cubicBezTo>
                      <a:pt x="92" y="89"/>
                      <a:pt x="75" y="94"/>
                      <a:pt x="56" y="92"/>
                    </a:cubicBezTo>
                    <a:cubicBezTo>
                      <a:pt x="42" y="90"/>
                      <a:pt x="29" y="85"/>
                      <a:pt x="19" y="74"/>
                    </a:cubicBezTo>
                    <a:cubicBezTo>
                      <a:pt x="0" y="54"/>
                      <a:pt x="6" y="27"/>
                      <a:pt x="25" y="13"/>
                    </a:cubicBezTo>
                    <a:cubicBezTo>
                      <a:pt x="36" y="4"/>
                      <a:pt x="49" y="0"/>
                      <a:pt x="64" y="0"/>
                    </a:cubicBezTo>
                  </a:path>
                </a:pathLst>
              </a:custGeom>
              <a:solidFill>
                <a:schemeClr val="tx2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i-FI">
                  <a:solidFill>
                    <a:schemeClr val="bg1"/>
                  </a:solidFill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9610605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 x rubrik +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uorakulmio 9">
            <a:extLst>
              <a:ext uri="{FF2B5EF4-FFF2-40B4-BE49-F238E27FC236}">
                <a16:creationId xmlns:a16="http://schemas.microsoft.com/office/drawing/2014/main" xmlns="" id="{5D1EB973-D61A-4DB8-8134-160E4F09B9ED}"/>
              </a:ext>
            </a:extLst>
          </p:cNvPr>
          <p:cNvSpPr/>
          <p:nvPr userDrawn="1"/>
        </p:nvSpPr>
        <p:spPr>
          <a:xfrm>
            <a:off x="0" y="0"/>
            <a:ext cx="4499992" cy="51435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 hasCustomPrompt="1"/>
          </p:nvPr>
        </p:nvSpPr>
        <p:spPr>
          <a:xfrm>
            <a:off x="457200" y="1439836"/>
            <a:ext cx="3754760" cy="1275929"/>
          </a:xfrm>
        </p:spPr>
        <p:txBody>
          <a:bodyPr anchor="b">
            <a:noAutofit/>
          </a:bodyPr>
          <a:lstStyle>
            <a:lvl1pPr marL="0" indent="0">
              <a:buNone/>
              <a:defRPr sz="44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dirty="0" err="1"/>
              <a:t>Klicka</a:t>
            </a:r>
            <a:r>
              <a:rPr lang="fi-FI" dirty="0"/>
              <a:t> för </a:t>
            </a:r>
            <a:br>
              <a:rPr lang="fi-FI" dirty="0"/>
            </a:br>
            <a:r>
              <a:rPr lang="fi-FI" dirty="0" err="1"/>
              <a:t>att</a:t>
            </a:r>
            <a:r>
              <a:rPr lang="fi-FI" dirty="0"/>
              <a:t> </a:t>
            </a:r>
            <a:r>
              <a:rPr lang="fi-FI" dirty="0" err="1"/>
              <a:t>lägga</a:t>
            </a:r>
            <a:r>
              <a:rPr lang="fi-FI" dirty="0"/>
              <a:t> </a:t>
            </a:r>
            <a:r>
              <a:rPr lang="fi-FI" dirty="0" err="1"/>
              <a:t>till</a:t>
            </a:r>
            <a:r>
              <a:rPr lang="fi-FI" dirty="0"/>
              <a:t> </a:t>
            </a:r>
            <a:r>
              <a:rPr lang="fi-FI" dirty="0" err="1"/>
              <a:t>rubrik</a:t>
            </a:r>
            <a:endParaRPr lang="fi-FI" dirty="0"/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 hasCustomPrompt="1"/>
          </p:nvPr>
        </p:nvSpPr>
        <p:spPr>
          <a:xfrm>
            <a:off x="457200" y="2787774"/>
            <a:ext cx="3826768" cy="180020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FontTx/>
              <a:buNone/>
              <a:defRPr sz="1400">
                <a:solidFill>
                  <a:schemeClr val="bg1"/>
                </a:solidFill>
              </a:defRPr>
            </a:lvl2pPr>
            <a:lvl3pPr marL="914400" indent="0">
              <a:buFontTx/>
              <a:buNone/>
              <a:defRPr sz="1400">
                <a:solidFill>
                  <a:schemeClr val="bg1"/>
                </a:solidFill>
              </a:defRPr>
            </a:lvl3pPr>
            <a:lvl4pPr marL="1371600" indent="0">
              <a:buFontTx/>
              <a:buNone/>
              <a:defRPr sz="1400">
                <a:solidFill>
                  <a:schemeClr val="bg1"/>
                </a:solidFill>
              </a:defRPr>
            </a:lvl4pPr>
            <a:lvl5pPr marL="1828800" indent="0">
              <a:buFontTx/>
              <a:buNone/>
              <a:defRPr sz="1400">
                <a:solidFill>
                  <a:schemeClr val="bg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FI" dirty="0"/>
              <a:t>Klicka för att lägga till text </a:t>
            </a:r>
            <a:endParaRPr lang="fi-FI" dirty="0"/>
          </a:p>
          <a:p>
            <a:pPr lvl="1"/>
            <a:r>
              <a:rPr lang="fi-FI" dirty="0"/>
              <a:t>
</a:t>
            </a:r>
          </a:p>
        </p:txBody>
      </p:sp>
      <p:sp>
        <p:nvSpPr>
          <p:cNvPr id="5" name="Tekstin paikkamerkki 4"/>
          <p:cNvSpPr>
            <a:spLocks noGrp="1"/>
          </p:cNvSpPr>
          <p:nvPr>
            <p:ph type="body" sz="quarter" idx="3" hasCustomPrompt="1"/>
          </p:nvPr>
        </p:nvSpPr>
        <p:spPr>
          <a:xfrm>
            <a:off x="4954588" y="1439836"/>
            <a:ext cx="3732213" cy="1275930"/>
          </a:xfrm>
        </p:spPr>
        <p:txBody>
          <a:bodyPr anchor="b">
            <a:noAutofit/>
          </a:bodyPr>
          <a:lstStyle>
            <a:lvl1pPr marL="0" indent="0">
              <a:buNone/>
              <a:defRPr sz="44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dirty="0" err="1"/>
              <a:t>Klicka</a:t>
            </a:r>
            <a:r>
              <a:rPr lang="fi-FI" dirty="0"/>
              <a:t> för </a:t>
            </a:r>
            <a:br>
              <a:rPr lang="fi-FI" dirty="0"/>
            </a:br>
            <a:r>
              <a:rPr lang="fi-FI" dirty="0" err="1"/>
              <a:t>att</a:t>
            </a:r>
            <a:r>
              <a:rPr lang="fi-FI" dirty="0"/>
              <a:t> </a:t>
            </a:r>
            <a:r>
              <a:rPr lang="fi-FI" dirty="0" err="1"/>
              <a:t>lägga</a:t>
            </a:r>
            <a:r>
              <a:rPr lang="fi-FI" dirty="0"/>
              <a:t> </a:t>
            </a:r>
            <a:r>
              <a:rPr lang="fi-FI" dirty="0" err="1"/>
              <a:t>till</a:t>
            </a:r>
            <a:r>
              <a:rPr lang="fi-FI" dirty="0"/>
              <a:t> </a:t>
            </a:r>
            <a:r>
              <a:rPr lang="fi-FI" dirty="0" err="1"/>
              <a:t>rubrik</a:t>
            </a:r>
            <a:endParaRPr lang="fi-FI" dirty="0"/>
          </a:p>
        </p:txBody>
      </p:sp>
      <p:sp>
        <p:nvSpPr>
          <p:cNvPr id="6" name="Sisällön paikkamerkki 5"/>
          <p:cNvSpPr>
            <a:spLocks noGrp="1"/>
          </p:cNvSpPr>
          <p:nvPr>
            <p:ph sz="quarter" idx="4" hasCustomPrompt="1"/>
          </p:nvPr>
        </p:nvSpPr>
        <p:spPr>
          <a:xfrm>
            <a:off x="4954588" y="2787774"/>
            <a:ext cx="3732213" cy="180020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400"/>
            </a:lvl1pPr>
            <a:lvl2pPr marL="457200" indent="0">
              <a:buFontTx/>
              <a:buNone/>
              <a:defRPr sz="1400"/>
            </a:lvl2pPr>
            <a:lvl3pPr marL="914400" indent="0">
              <a:buFontTx/>
              <a:buNone/>
              <a:defRPr sz="1400"/>
            </a:lvl3pPr>
            <a:lvl4pPr marL="1371600" indent="0">
              <a:buFontTx/>
              <a:buNone/>
              <a:defRPr sz="1400"/>
            </a:lvl4pPr>
            <a:lvl5pPr marL="1828800" indent="0">
              <a:buFontTx/>
              <a:buNone/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FI" dirty="0"/>
              <a:t>Klicka för att lägga till text </a:t>
            </a:r>
            <a:endParaRPr lang="fi-FI" dirty="0"/>
          </a:p>
        </p:txBody>
      </p:sp>
      <p:sp>
        <p:nvSpPr>
          <p:cNvPr id="7" name="Päivämäärän paikkamerkki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v-FI" smtClean="0"/>
              <a:t>26.8.2019</a:t>
            </a:r>
            <a:endParaRPr lang="fi-FI"/>
          </a:p>
        </p:txBody>
      </p:sp>
      <p:sp>
        <p:nvSpPr>
          <p:cNvPr id="8" name="Alatunnisteen paikkamerk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Sidfot</a:t>
            </a:r>
          </a:p>
        </p:txBody>
      </p:sp>
      <p:sp>
        <p:nvSpPr>
          <p:cNvPr id="9" name="Dian numeron paikkamerkki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553030-DA0E-469A-A148-F21CB72F8278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7180728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x rubrik +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uorakulmio 9">
            <a:extLst>
              <a:ext uri="{FF2B5EF4-FFF2-40B4-BE49-F238E27FC236}">
                <a16:creationId xmlns:a16="http://schemas.microsoft.com/office/drawing/2014/main" xmlns="" id="{5D1EB973-D61A-4DB8-8134-160E4F09B9ED}"/>
              </a:ext>
            </a:extLst>
          </p:cNvPr>
          <p:cNvSpPr/>
          <p:nvPr userDrawn="1"/>
        </p:nvSpPr>
        <p:spPr>
          <a:xfrm>
            <a:off x="0" y="0"/>
            <a:ext cx="4499992" cy="51435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 hasCustomPrompt="1"/>
          </p:nvPr>
        </p:nvSpPr>
        <p:spPr>
          <a:xfrm>
            <a:off x="457200" y="1347613"/>
            <a:ext cx="3754760" cy="1275929"/>
          </a:xfrm>
        </p:spPr>
        <p:txBody>
          <a:bodyPr anchor="b">
            <a:noAutofit/>
          </a:bodyPr>
          <a:lstStyle>
            <a:lvl1pPr marL="0" indent="0">
              <a:buNone/>
              <a:defRPr sz="44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dirty="0" err="1"/>
              <a:t>Text</a:t>
            </a:r>
            <a:endParaRPr lang="fi-FI" dirty="0"/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 hasCustomPrompt="1"/>
          </p:nvPr>
        </p:nvSpPr>
        <p:spPr>
          <a:xfrm>
            <a:off x="457200" y="2787774"/>
            <a:ext cx="3826768" cy="180020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FontTx/>
              <a:buNone/>
              <a:defRPr sz="1400">
                <a:solidFill>
                  <a:schemeClr val="bg1"/>
                </a:solidFill>
              </a:defRPr>
            </a:lvl2pPr>
            <a:lvl3pPr marL="914400" indent="0">
              <a:buFontTx/>
              <a:buNone/>
              <a:defRPr sz="1400">
                <a:solidFill>
                  <a:schemeClr val="bg1"/>
                </a:solidFill>
              </a:defRPr>
            </a:lvl3pPr>
            <a:lvl4pPr marL="1371600" indent="0">
              <a:buFontTx/>
              <a:buNone/>
              <a:defRPr sz="1400">
                <a:solidFill>
                  <a:schemeClr val="bg1"/>
                </a:solidFill>
              </a:defRPr>
            </a:lvl4pPr>
            <a:lvl5pPr marL="1828800" indent="0">
              <a:buFontTx/>
              <a:buNone/>
              <a:defRPr sz="1400">
                <a:solidFill>
                  <a:schemeClr val="bg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FI" dirty="0"/>
              <a:t>Klicka för att lägga till text </a:t>
            </a:r>
            <a:endParaRPr lang="fi-FI" dirty="0"/>
          </a:p>
        </p:txBody>
      </p:sp>
      <p:sp>
        <p:nvSpPr>
          <p:cNvPr id="5" name="Tekstin paikkamerkki 4"/>
          <p:cNvSpPr>
            <a:spLocks noGrp="1"/>
          </p:cNvSpPr>
          <p:nvPr>
            <p:ph type="body" sz="quarter" idx="3" hasCustomPrompt="1"/>
          </p:nvPr>
        </p:nvSpPr>
        <p:spPr>
          <a:xfrm>
            <a:off x="4954588" y="1347613"/>
            <a:ext cx="3732213" cy="1275930"/>
          </a:xfrm>
        </p:spPr>
        <p:txBody>
          <a:bodyPr anchor="b">
            <a:noAutofit/>
          </a:bodyPr>
          <a:lstStyle>
            <a:lvl1pPr marL="0" indent="0">
              <a:buNone/>
              <a:defRPr sz="44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dirty="0" err="1"/>
              <a:t>Text</a:t>
            </a:r>
            <a:endParaRPr lang="fi-FI" dirty="0"/>
          </a:p>
        </p:txBody>
      </p:sp>
      <p:sp>
        <p:nvSpPr>
          <p:cNvPr id="6" name="Sisällön paikkamerkki 5"/>
          <p:cNvSpPr>
            <a:spLocks noGrp="1"/>
          </p:cNvSpPr>
          <p:nvPr>
            <p:ph sz="quarter" idx="4" hasCustomPrompt="1"/>
          </p:nvPr>
        </p:nvSpPr>
        <p:spPr>
          <a:xfrm>
            <a:off x="4954588" y="2787774"/>
            <a:ext cx="3732213" cy="180020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400"/>
            </a:lvl1pPr>
            <a:lvl2pPr marL="457200" indent="0">
              <a:buFontTx/>
              <a:buNone/>
              <a:defRPr sz="1400"/>
            </a:lvl2pPr>
            <a:lvl3pPr marL="914400" indent="0">
              <a:buFontTx/>
              <a:buNone/>
              <a:defRPr sz="1400"/>
            </a:lvl3pPr>
            <a:lvl4pPr marL="1371600" indent="0">
              <a:buFontTx/>
              <a:buNone/>
              <a:defRPr sz="1400"/>
            </a:lvl4pPr>
            <a:lvl5pPr marL="1828800" indent="0">
              <a:buFontTx/>
              <a:buNone/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FI" dirty="0"/>
              <a:t>Klicka för att lägga till text </a:t>
            </a:r>
            <a:endParaRPr lang="fi-FI" dirty="0"/>
          </a:p>
        </p:txBody>
      </p:sp>
      <p:sp>
        <p:nvSpPr>
          <p:cNvPr id="7" name="Päivämäärän paikkamerkki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v-FI" smtClean="0"/>
              <a:t>26.8.2019</a:t>
            </a:r>
            <a:endParaRPr lang="fi-FI"/>
          </a:p>
        </p:txBody>
      </p:sp>
      <p:sp>
        <p:nvSpPr>
          <p:cNvPr id="8" name="Alatunnisteen paikkamerk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Sidfot</a:t>
            </a:r>
          </a:p>
        </p:txBody>
      </p:sp>
      <p:sp>
        <p:nvSpPr>
          <p:cNvPr id="9" name="Dian numeron paikkamerkki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553030-DA0E-469A-A148-F21CB72F8278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668392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rubrik +vit b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i-FI" dirty="0" err="1"/>
              <a:t>Klicka</a:t>
            </a:r>
            <a:r>
              <a:rPr lang="fi-FI" dirty="0"/>
              <a:t> för </a:t>
            </a:r>
            <a:r>
              <a:rPr lang="fi-FI" dirty="0" err="1"/>
              <a:t>att</a:t>
            </a:r>
            <a:r>
              <a:rPr lang="fi-FI" dirty="0"/>
              <a:t> </a:t>
            </a:r>
            <a:r>
              <a:rPr lang="fi-FI" dirty="0" err="1"/>
              <a:t>lägga</a:t>
            </a:r>
            <a:r>
              <a:rPr lang="fi-FI" dirty="0"/>
              <a:t> </a:t>
            </a:r>
            <a:r>
              <a:rPr lang="fi-FI" dirty="0" err="1"/>
              <a:t>till</a:t>
            </a:r>
            <a:r>
              <a:rPr lang="fi-FI" dirty="0"/>
              <a:t> </a:t>
            </a:r>
            <a:r>
              <a:rPr lang="fi-FI" dirty="0" err="1"/>
              <a:t>rubrik</a:t>
            </a:r>
            <a:endParaRPr lang="fi-FI" dirty="0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v-FI" smtClean="0"/>
              <a:t>26.8.2019</a:t>
            </a:r>
            <a:endParaRPr lang="fi-FI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Sidfot</a:t>
            </a:r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553030-DA0E-469A-A148-F21CB72F8278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7879726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akgrundsfärg 1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 hasCustomPrompt="1"/>
          </p:nvPr>
        </p:nvSpPr>
        <p:spPr>
          <a:xfrm>
            <a:off x="457200" y="970880"/>
            <a:ext cx="7571184" cy="2248942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 dirty="0" err="1"/>
              <a:t>Klicka</a:t>
            </a:r>
            <a:r>
              <a:rPr lang="fi-FI" dirty="0"/>
              <a:t> för </a:t>
            </a:r>
            <a:r>
              <a:rPr lang="fi-FI" dirty="0" err="1"/>
              <a:t>att</a:t>
            </a:r>
            <a:r>
              <a:rPr lang="fi-FI" dirty="0"/>
              <a:t> </a:t>
            </a:r>
            <a:r>
              <a:rPr lang="fi-FI" dirty="0" err="1"/>
              <a:t>lägga</a:t>
            </a:r>
            <a:r>
              <a:rPr lang="fi-FI" dirty="0"/>
              <a:t> </a:t>
            </a:r>
            <a:br>
              <a:rPr lang="fi-FI" dirty="0"/>
            </a:br>
            <a:r>
              <a:rPr lang="fi-FI" dirty="0" err="1"/>
              <a:t>till</a:t>
            </a:r>
            <a:r>
              <a:rPr lang="fi-FI" dirty="0"/>
              <a:t> </a:t>
            </a:r>
            <a:r>
              <a:rPr lang="fi-FI" dirty="0" err="1"/>
              <a:t>rubrik</a:t>
            </a:r>
            <a:endParaRPr lang="fi-FI" dirty="0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v-FI" smtClean="0"/>
              <a:t>26.8.2019</a:t>
            </a:r>
            <a:endParaRPr lang="fi-FI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Sidfot</a:t>
            </a:r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553030-DA0E-469A-A148-F21CB72F8278}" type="slidenum">
              <a:rPr lang="fi-FI" smtClean="0"/>
              <a:t>‹#›</a:t>
            </a:fld>
            <a:endParaRPr lang="fi-FI"/>
          </a:p>
        </p:txBody>
      </p:sp>
      <p:sp>
        <p:nvSpPr>
          <p:cNvPr id="6" name="Sisällön paikkamerkki 3"/>
          <p:cNvSpPr>
            <a:spLocks noGrp="1"/>
          </p:cNvSpPr>
          <p:nvPr>
            <p:ph sz="half" idx="2" hasCustomPrompt="1"/>
          </p:nvPr>
        </p:nvSpPr>
        <p:spPr>
          <a:xfrm>
            <a:off x="457200" y="2931790"/>
            <a:ext cx="4186808" cy="1584176"/>
          </a:xfrm>
        </p:spPr>
        <p:txBody>
          <a:bodyPr>
            <a:noAutofit/>
          </a:bodyPr>
          <a:lstStyle>
            <a:lvl1pPr marL="342900" indent="-342900">
              <a:buClr>
                <a:schemeClr val="tx2"/>
              </a:buClr>
              <a:buFont typeface="Arial" panose="020B0604020202020204" pitchFamily="34" charset="0"/>
              <a:buChar char="•"/>
              <a:defRPr sz="1400">
                <a:solidFill>
                  <a:schemeClr val="bg1"/>
                </a:solidFill>
              </a:defRPr>
            </a:lvl1pPr>
            <a:lvl2pPr marL="742950" indent="-285750">
              <a:buClr>
                <a:schemeClr val="tx2"/>
              </a:buClr>
              <a:buFont typeface="Arial" panose="020B0604020202020204" pitchFamily="34" charset="0"/>
              <a:buChar char="•"/>
              <a:defRPr sz="1400">
                <a:solidFill>
                  <a:schemeClr val="bg1"/>
                </a:solidFill>
              </a:defRPr>
            </a:lvl2pPr>
            <a:lvl3pPr marL="1143000" indent="-228600">
              <a:buClr>
                <a:schemeClr val="tx2"/>
              </a:buClr>
              <a:buFont typeface="Arial" panose="020B0604020202020204" pitchFamily="34" charset="0"/>
              <a:buChar char="•"/>
              <a:defRPr sz="1400">
                <a:solidFill>
                  <a:schemeClr val="bg1"/>
                </a:solidFill>
              </a:defRPr>
            </a:lvl3pPr>
            <a:lvl4pPr marL="1600200" indent="-228600">
              <a:buClr>
                <a:schemeClr val="tx2"/>
              </a:buClr>
              <a:buFont typeface="Arial" panose="020B0604020202020204" pitchFamily="34" charset="0"/>
              <a:buChar char="•"/>
              <a:defRPr sz="1400">
                <a:solidFill>
                  <a:schemeClr val="bg1"/>
                </a:solidFill>
              </a:defRPr>
            </a:lvl4pPr>
            <a:lvl5pPr marL="2057400" indent="-228600">
              <a:buClr>
                <a:schemeClr val="tx2"/>
              </a:buClr>
              <a:buFont typeface="Arial" panose="020B0604020202020204" pitchFamily="34" charset="0"/>
              <a:buChar char="•"/>
              <a:defRPr sz="1400">
                <a:solidFill>
                  <a:schemeClr val="bg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FI" dirty="0"/>
              <a:t>Klicka för att redigera grundläggande text format</a:t>
            </a:r>
            <a:endParaRPr lang="fi-FI" dirty="0"/>
          </a:p>
          <a:p>
            <a:pPr lvl="1"/>
            <a:r>
              <a:rPr lang="fi-FI" dirty="0" err="1"/>
              <a:t>Andra</a:t>
            </a:r>
            <a:r>
              <a:rPr lang="fi-FI" dirty="0"/>
              <a:t> </a:t>
            </a:r>
            <a:r>
              <a:rPr lang="fi-FI" dirty="0" err="1"/>
              <a:t>nivå</a:t>
            </a:r>
            <a:endParaRPr lang="fi-FI" dirty="0"/>
          </a:p>
          <a:p>
            <a:pPr lvl="2"/>
            <a:r>
              <a:rPr lang="fi-FI" dirty="0" err="1"/>
              <a:t>Tredje</a:t>
            </a:r>
            <a:r>
              <a:rPr lang="fi-FI" dirty="0"/>
              <a:t> </a:t>
            </a:r>
            <a:r>
              <a:rPr lang="fi-FI" dirty="0" err="1"/>
              <a:t>nivån</a:t>
            </a:r>
            <a:endParaRPr lang="fi-FI" dirty="0"/>
          </a:p>
          <a:p>
            <a:pPr lvl="3"/>
            <a:r>
              <a:rPr lang="fi-FI" dirty="0" err="1"/>
              <a:t>Fjärde</a:t>
            </a:r>
            <a:r>
              <a:rPr lang="fi-FI" dirty="0"/>
              <a:t> </a:t>
            </a:r>
            <a:r>
              <a:rPr lang="fi-FI" dirty="0" err="1"/>
              <a:t>nivån</a:t>
            </a:r>
            <a:endParaRPr lang="fi-FI" dirty="0"/>
          </a:p>
          <a:p>
            <a:pPr lvl="4"/>
            <a:r>
              <a:rPr lang="fi-FI" dirty="0" err="1"/>
              <a:t>Femte</a:t>
            </a:r>
            <a:r>
              <a:rPr lang="fi-FI" dirty="0"/>
              <a:t> </a:t>
            </a:r>
            <a:r>
              <a:rPr lang="fi-FI" dirty="0" err="1"/>
              <a:t>nivån</a:t>
            </a:r>
            <a:endParaRPr lang="fi-FI" dirty="0"/>
          </a:p>
        </p:txBody>
      </p:sp>
      <p:pic>
        <p:nvPicPr>
          <p:cNvPr id="20" name="Kuva 5">
            <a:extLst>
              <a:ext uri="{FF2B5EF4-FFF2-40B4-BE49-F238E27FC236}">
                <a16:creationId xmlns:a16="http://schemas.microsoft.com/office/drawing/2014/main" xmlns="" id="{8D93F0C7-94B2-4FD5-BAA7-C478ECAB7C1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43200" y="149959"/>
            <a:ext cx="760660" cy="81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01428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/>
          <p:cNvSpPr>
            <a:spLocks noGrp="1"/>
          </p:cNvSpPr>
          <p:nvPr>
            <p:ph type="title"/>
          </p:nvPr>
        </p:nvSpPr>
        <p:spPr>
          <a:xfrm>
            <a:off x="457200" y="754856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 dirty="0" err="1"/>
              <a:t>Klicka</a:t>
            </a:r>
            <a:r>
              <a:rPr lang="fi-FI" dirty="0"/>
              <a:t> för </a:t>
            </a:r>
            <a:r>
              <a:rPr lang="fi-FI" dirty="0" err="1"/>
              <a:t>att</a:t>
            </a:r>
            <a:r>
              <a:rPr lang="fi-FI" dirty="0"/>
              <a:t> </a:t>
            </a:r>
            <a:r>
              <a:rPr lang="fi-FI" dirty="0" err="1"/>
              <a:t>lägga</a:t>
            </a:r>
            <a:r>
              <a:rPr lang="fi-FI" dirty="0"/>
              <a:t> </a:t>
            </a:r>
            <a:r>
              <a:rPr lang="fi-FI" dirty="0" err="1"/>
              <a:t>till</a:t>
            </a:r>
            <a:r>
              <a:rPr lang="fi-FI" dirty="0"/>
              <a:t> </a:t>
            </a:r>
            <a:r>
              <a:rPr lang="fi-FI" dirty="0" err="1"/>
              <a:t>rubrik</a:t>
            </a:r>
            <a:endParaRPr lang="fi-FI" dirty="0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457200" y="1749028"/>
            <a:ext cx="8229600" cy="29829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FI" dirty="0"/>
              <a:t>Klicka för att redigera grundläggande text format</a:t>
            </a:r>
            <a:endParaRPr lang="fi-FI" dirty="0"/>
          </a:p>
          <a:p>
            <a:pPr lvl="1"/>
            <a:r>
              <a:rPr lang="fi-FI" dirty="0" err="1"/>
              <a:t>Andra</a:t>
            </a:r>
            <a:r>
              <a:rPr lang="fi-FI" dirty="0"/>
              <a:t> </a:t>
            </a:r>
            <a:r>
              <a:rPr lang="fi-FI" dirty="0" err="1"/>
              <a:t>nivå</a:t>
            </a:r>
            <a:endParaRPr lang="fi-FI" dirty="0"/>
          </a:p>
          <a:p>
            <a:pPr lvl="2"/>
            <a:r>
              <a:rPr lang="fi-FI" dirty="0" err="1"/>
              <a:t>Tredje</a:t>
            </a:r>
            <a:r>
              <a:rPr lang="fi-FI" dirty="0"/>
              <a:t> </a:t>
            </a:r>
            <a:r>
              <a:rPr lang="fi-FI" dirty="0" err="1"/>
              <a:t>nivån</a:t>
            </a:r>
            <a:endParaRPr lang="fi-FI" dirty="0"/>
          </a:p>
          <a:p>
            <a:pPr lvl="3"/>
            <a:r>
              <a:rPr lang="fi-FI" dirty="0" err="1"/>
              <a:t>Fjärde</a:t>
            </a:r>
            <a:r>
              <a:rPr lang="fi-FI" dirty="0"/>
              <a:t> </a:t>
            </a:r>
            <a:r>
              <a:rPr lang="fi-FI" dirty="0" err="1"/>
              <a:t>nivån</a:t>
            </a:r>
            <a:endParaRPr lang="fi-FI" dirty="0"/>
          </a:p>
          <a:p>
            <a:pPr lvl="4"/>
            <a:r>
              <a:rPr lang="fi-FI" dirty="0" err="1"/>
              <a:t>Femte</a:t>
            </a:r>
            <a:r>
              <a:rPr lang="fi-FI" dirty="0"/>
              <a:t> </a:t>
            </a:r>
            <a:r>
              <a:rPr lang="fi-FI" dirty="0" err="1"/>
              <a:t>nivån</a:t>
            </a:r>
            <a:endParaRPr lang="fi-FI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sv-FI" smtClean="0"/>
              <a:t>26.8.2019</a:t>
            </a:r>
            <a:endParaRPr lang="fi-FI" dirty="0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chemeClr val="tx1">
                    <a:tint val="75000"/>
                  </a:schemeClr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fi-FI" dirty="0" err="1"/>
              <a:t>Sidfot</a:t>
            </a:r>
            <a:endParaRPr lang="fi-FI" dirty="0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6876256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  <a:latin typeface="Century Gothic" panose="020B0502020202020204" pitchFamily="34" charset="0"/>
              </a:defRPr>
            </a:lvl1pPr>
          </a:lstStyle>
          <a:p>
            <a:fld id="{D9553030-DA0E-469A-A148-F21CB72F8278}" type="slidenum">
              <a:rPr lang="fi-FI" smtClean="0"/>
              <a:pPr/>
              <a:t>‹#›</a:t>
            </a:fld>
            <a:endParaRPr lang="fi-FI" dirty="0"/>
          </a:p>
        </p:txBody>
      </p:sp>
      <p:grpSp>
        <p:nvGrpSpPr>
          <p:cNvPr id="21" name="Ryhmä 20"/>
          <p:cNvGrpSpPr/>
          <p:nvPr userDrawn="1"/>
        </p:nvGrpSpPr>
        <p:grpSpPr>
          <a:xfrm>
            <a:off x="8143875" y="837212"/>
            <a:ext cx="776288" cy="121640"/>
            <a:chOff x="7996238" y="984250"/>
            <a:chExt cx="923925" cy="147638"/>
          </a:xfrm>
          <a:solidFill>
            <a:schemeClr val="tx1"/>
          </a:solidFill>
        </p:grpSpPr>
        <p:sp>
          <p:nvSpPr>
            <p:cNvPr id="9" name="Freeform 5"/>
            <p:cNvSpPr>
              <a:spLocks noEditPoints="1"/>
            </p:cNvSpPr>
            <p:nvPr userDrawn="1"/>
          </p:nvSpPr>
          <p:spPr bwMode="auto">
            <a:xfrm>
              <a:off x="7996238" y="984250"/>
              <a:ext cx="96838" cy="146050"/>
            </a:xfrm>
            <a:custGeom>
              <a:avLst/>
              <a:gdLst>
                <a:gd name="T0" fmla="*/ 29 w 58"/>
                <a:gd name="T1" fmla="*/ 5 h 87"/>
                <a:gd name="T2" fmla="*/ 24 w 58"/>
                <a:gd name="T3" fmla="*/ 10 h 87"/>
                <a:gd name="T4" fmla="*/ 29 w 58"/>
                <a:gd name="T5" fmla="*/ 14 h 87"/>
                <a:gd name="T6" fmla="*/ 33 w 58"/>
                <a:gd name="T7" fmla="*/ 9 h 87"/>
                <a:gd name="T8" fmla="*/ 29 w 58"/>
                <a:gd name="T9" fmla="*/ 5 h 87"/>
                <a:gd name="T10" fmla="*/ 37 w 58"/>
                <a:gd name="T11" fmla="*/ 59 h 87"/>
                <a:gd name="T12" fmla="*/ 32 w 58"/>
                <a:gd name="T13" fmla="*/ 43 h 87"/>
                <a:gd name="T14" fmla="*/ 28 w 58"/>
                <a:gd name="T15" fmla="*/ 31 h 87"/>
                <a:gd name="T16" fmla="*/ 28 w 58"/>
                <a:gd name="T17" fmla="*/ 31 h 87"/>
                <a:gd name="T18" fmla="*/ 25 w 58"/>
                <a:gd name="T19" fmla="*/ 43 h 87"/>
                <a:gd name="T20" fmla="*/ 20 w 58"/>
                <a:gd name="T21" fmla="*/ 59 h 87"/>
                <a:gd name="T22" fmla="*/ 37 w 58"/>
                <a:gd name="T23" fmla="*/ 59 h 87"/>
                <a:gd name="T24" fmla="*/ 29 w 58"/>
                <a:gd name="T25" fmla="*/ 0 h 87"/>
                <a:gd name="T26" fmla="*/ 39 w 58"/>
                <a:gd name="T27" fmla="*/ 10 h 87"/>
                <a:gd name="T28" fmla="*/ 29 w 58"/>
                <a:gd name="T29" fmla="*/ 19 h 87"/>
                <a:gd name="T30" fmla="*/ 18 w 58"/>
                <a:gd name="T31" fmla="*/ 10 h 87"/>
                <a:gd name="T32" fmla="*/ 29 w 58"/>
                <a:gd name="T33" fmla="*/ 0 h 87"/>
                <a:gd name="T34" fmla="*/ 18 w 58"/>
                <a:gd name="T35" fmla="*/ 68 h 87"/>
                <a:gd name="T36" fmla="*/ 12 w 58"/>
                <a:gd name="T37" fmla="*/ 87 h 87"/>
                <a:gd name="T38" fmla="*/ 0 w 58"/>
                <a:gd name="T39" fmla="*/ 87 h 87"/>
                <a:gd name="T40" fmla="*/ 21 w 58"/>
                <a:gd name="T41" fmla="*/ 21 h 87"/>
                <a:gd name="T42" fmla="*/ 36 w 58"/>
                <a:gd name="T43" fmla="*/ 21 h 87"/>
                <a:gd name="T44" fmla="*/ 58 w 58"/>
                <a:gd name="T45" fmla="*/ 87 h 87"/>
                <a:gd name="T46" fmla="*/ 45 w 58"/>
                <a:gd name="T47" fmla="*/ 87 h 87"/>
                <a:gd name="T48" fmla="*/ 39 w 58"/>
                <a:gd name="T49" fmla="*/ 68 h 87"/>
                <a:gd name="T50" fmla="*/ 18 w 58"/>
                <a:gd name="T51" fmla="*/ 68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58" h="87">
                  <a:moveTo>
                    <a:pt x="29" y="5"/>
                  </a:moveTo>
                  <a:cubicBezTo>
                    <a:pt x="26" y="5"/>
                    <a:pt x="24" y="7"/>
                    <a:pt x="24" y="10"/>
                  </a:cubicBezTo>
                  <a:cubicBezTo>
                    <a:pt x="24" y="12"/>
                    <a:pt x="26" y="14"/>
                    <a:pt x="29" y="14"/>
                  </a:cubicBezTo>
                  <a:cubicBezTo>
                    <a:pt x="32" y="14"/>
                    <a:pt x="33" y="12"/>
                    <a:pt x="33" y="9"/>
                  </a:cubicBezTo>
                  <a:cubicBezTo>
                    <a:pt x="33" y="7"/>
                    <a:pt x="32" y="5"/>
                    <a:pt x="29" y="5"/>
                  </a:cubicBezTo>
                  <a:close/>
                  <a:moveTo>
                    <a:pt x="37" y="59"/>
                  </a:moveTo>
                  <a:cubicBezTo>
                    <a:pt x="32" y="43"/>
                    <a:pt x="32" y="43"/>
                    <a:pt x="32" y="43"/>
                  </a:cubicBezTo>
                  <a:cubicBezTo>
                    <a:pt x="30" y="39"/>
                    <a:pt x="29" y="35"/>
                    <a:pt x="28" y="31"/>
                  </a:cubicBezTo>
                  <a:cubicBezTo>
                    <a:pt x="28" y="31"/>
                    <a:pt x="28" y="31"/>
                    <a:pt x="28" y="31"/>
                  </a:cubicBezTo>
                  <a:cubicBezTo>
                    <a:pt x="27" y="35"/>
                    <a:pt x="26" y="39"/>
                    <a:pt x="25" y="43"/>
                  </a:cubicBezTo>
                  <a:cubicBezTo>
                    <a:pt x="20" y="59"/>
                    <a:pt x="20" y="59"/>
                    <a:pt x="20" y="59"/>
                  </a:cubicBezTo>
                  <a:lnTo>
                    <a:pt x="37" y="59"/>
                  </a:lnTo>
                  <a:close/>
                  <a:moveTo>
                    <a:pt x="29" y="0"/>
                  </a:moveTo>
                  <a:cubicBezTo>
                    <a:pt x="36" y="0"/>
                    <a:pt x="39" y="4"/>
                    <a:pt x="39" y="10"/>
                  </a:cubicBezTo>
                  <a:cubicBezTo>
                    <a:pt x="39" y="15"/>
                    <a:pt x="35" y="19"/>
                    <a:pt x="29" y="19"/>
                  </a:cubicBezTo>
                  <a:cubicBezTo>
                    <a:pt x="22" y="19"/>
                    <a:pt x="18" y="15"/>
                    <a:pt x="18" y="10"/>
                  </a:cubicBezTo>
                  <a:cubicBezTo>
                    <a:pt x="18" y="5"/>
                    <a:pt x="22" y="0"/>
                    <a:pt x="29" y="0"/>
                  </a:cubicBezTo>
                  <a:close/>
                  <a:moveTo>
                    <a:pt x="18" y="68"/>
                  </a:moveTo>
                  <a:cubicBezTo>
                    <a:pt x="12" y="87"/>
                    <a:pt x="12" y="87"/>
                    <a:pt x="12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21" y="21"/>
                    <a:pt x="21" y="21"/>
                    <a:pt x="21" y="21"/>
                  </a:cubicBezTo>
                  <a:cubicBezTo>
                    <a:pt x="36" y="21"/>
                    <a:pt x="36" y="21"/>
                    <a:pt x="36" y="21"/>
                  </a:cubicBezTo>
                  <a:cubicBezTo>
                    <a:pt x="58" y="87"/>
                    <a:pt x="58" y="87"/>
                    <a:pt x="58" y="87"/>
                  </a:cubicBezTo>
                  <a:cubicBezTo>
                    <a:pt x="45" y="87"/>
                    <a:pt x="45" y="87"/>
                    <a:pt x="45" y="87"/>
                  </a:cubicBezTo>
                  <a:cubicBezTo>
                    <a:pt x="39" y="68"/>
                    <a:pt x="39" y="68"/>
                    <a:pt x="39" y="68"/>
                  </a:cubicBezTo>
                  <a:lnTo>
                    <a:pt x="18" y="68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>
                <a:solidFill>
                  <a:schemeClr val="bg1"/>
                </a:solidFill>
              </a:endParaRPr>
            </a:p>
          </p:txBody>
        </p:sp>
        <p:sp>
          <p:nvSpPr>
            <p:cNvPr id="10" name="Freeform 6"/>
            <p:cNvSpPr>
              <a:spLocks noEditPoints="1"/>
            </p:cNvSpPr>
            <p:nvPr userDrawn="1"/>
          </p:nvSpPr>
          <p:spPr bwMode="auto">
            <a:xfrm>
              <a:off x="8104188" y="1014413"/>
              <a:ext cx="79375" cy="117475"/>
            </a:xfrm>
            <a:custGeom>
              <a:avLst/>
              <a:gdLst>
                <a:gd name="T0" fmla="*/ 12 w 47"/>
                <a:gd name="T1" fmla="*/ 49 h 70"/>
                <a:gd name="T2" fmla="*/ 12 w 47"/>
                <a:gd name="T3" fmla="*/ 52 h 70"/>
                <a:gd name="T4" fmla="*/ 23 w 47"/>
                <a:gd name="T5" fmla="*/ 61 h 70"/>
                <a:gd name="T6" fmla="*/ 35 w 47"/>
                <a:gd name="T7" fmla="*/ 45 h 70"/>
                <a:gd name="T8" fmla="*/ 23 w 47"/>
                <a:gd name="T9" fmla="*/ 30 h 70"/>
                <a:gd name="T10" fmla="*/ 12 w 47"/>
                <a:gd name="T11" fmla="*/ 39 h 70"/>
                <a:gd name="T12" fmla="*/ 12 w 47"/>
                <a:gd name="T13" fmla="*/ 42 h 70"/>
                <a:gd name="T14" fmla="*/ 12 w 47"/>
                <a:gd name="T15" fmla="*/ 49 h 70"/>
                <a:gd name="T16" fmla="*/ 0 w 47"/>
                <a:gd name="T17" fmla="*/ 0 h 70"/>
                <a:gd name="T18" fmla="*/ 12 w 47"/>
                <a:gd name="T19" fmla="*/ 0 h 70"/>
                <a:gd name="T20" fmla="*/ 12 w 47"/>
                <a:gd name="T21" fmla="*/ 28 h 70"/>
                <a:gd name="T22" fmla="*/ 12 w 47"/>
                <a:gd name="T23" fmla="*/ 28 h 70"/>
                <a:gd name="T24" fmla="*/ 27 w 47"/>
                <a:gd name="T25" fmla="*/ 20 h 70"/>
                <a:gd name="T26" fmla="*/ 47 w 47"/>
                <a:gd name="T27" fmla="*/ 44 h 70"/>
                <a:gd name="T28" fmla="*/ 26 w 47"/>
                <a:gd name="T29" fmla="*/ 70 h 70"/>
                <a:gd name="T30" fmla="*/ 11 w 47"/>
                <a:gd name="T31" fmla="*/ 62 h 70"/>
                <a:gd name="T32" fmla="*/ 10 w 47"/>
                <a:gd name="T33" fmla="*/ 62 h 70"/>
                <a:gd name="T34" fmla="*/ 10 w 47"/>
                <a:gd name="T35" fmla="*/ 69 h 70"/>
                <a:gd name="T36" fmla="*/ 0 w 47"/>
                <a:gd name="T37" fmla="*/ 69 h 70"/>
                <a:gd name="T38" fmla="*/ 0 w 47"/>
                <a:gd name="T39" fmla="*/ 56 h 70"/>
                <a:gd name="T40" fmla="*/ 0 w 47"/>
                <a:gd name="T41" fmla="*/ 0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47" h="70">
                  <a:moveTo>
                    <a:pt x="12" y="49"/>
                  </a:moveTo>
                  <a:cubicBezTo>
                    <a:pt x="12" y="50"/>
                    <a:pt x="12" y="51"/>
                    <a:pt x="12" y="52"/>
                  </a:cubicBezTo>
                  <a:cubicBezTo>
                    <a:pt x="14" y="57"/>
                    <a:pt x="18" y="61"/>
                    <a:pt x="23" y="61"/>
                  </a:cubicBezTo>
                  <a:cubicBezTo>
                    <a:pt x="30" y="61"/>
                    <a:pt x="35" y="55"/>
                    <a:pt x="35" y="45"/>
                  </a:cubicBezTo>
                  <a:cubicBezTo>
                    <a:pt x="35" y="37"/>
                    <a:pt x="31" y="30"/>
                    <a:pt x="23" y="30"/>
                  </a:cubicBezTo>
                  <a:cubicBezTo>
                    <a:pt x="18" y="30"/>
                    <a:pt x="14" y="33"/>
                    <a:pt x="12" y="39"/>
                  </a:cubicBezTo>
                  <a:cubicBezTo>
                    <a:pt x="12" y="39"/>
                    <a:pt x="12" y="40"/>
                    <a:pt x="12" y="42"/>
                  </a:cubicBezTo>
                  <a:lnTo>
                    <a:pt x="12" y="49"/>
                  </a:lnTo>
                  <a:close/>
                  <a:moveTo>
                    <a:pt x="0" y="0"/>
                  </a:moveTo>
                  <a:cubicBezTo>
                    <a:pt x="12" y="0"/>
                    <a:pt x="12" y="0"/>
                    <a:pt x="12" y="0"/>
                  </a:cubicBezTo>
                  <a:cubicBezTo>
                    <a:pt x="12" y="28"/>
                    <a:pt x="12" y="28"/>
                    <a:pt x="12" y="28"/>
                  </a:cubicBezTo>
                  <a:cubicBezTo>
                    <a:pt x="12" y="28"/>
                    <a:pt x="12" y="28"/>
                    <a:pt x="12" y="28"/>
                  </a:cubicBezTo>
                  <a:cubicBezTo>
                    <a:pt x="15" y="23"/>
                    <a:pt x="20" y="20"/>
                    <a:pt x="27" y="20"/>
                  </a:cubicBezTo>
                  <a:cubicBezTo>
                    <a:pt x="39" y="20"/>
                    <a:pt x="47" y="30"/>
                    <a:pt x="47" y="44"/>
                  </a:cubicBezTo>
                  <a:cubicBezTo>
                    <a:pt x="47" y="62"/>
                    <a:pt x="36" y="70"/>
                    <a:pt x="26" y="70"/>
                  </a:cubicBezTo>
                  <a:cubicBezTo>
                    <a:pt x="19" y="70"/>
                    <a:pt x="14" y="68"/>
                    <a:pt x="11" y="62"/>
                  </a:cubicBezTo>
                  <a:cubicBezTo>
                    <a:pt x="10" y="62"/>
                    <a:pt x="10" y="62"/>
                    <a:pt x="10" y="62"/>
                  </a:cubicBezTo>
                  <a:cubicBezTo>
                    <a:pt x="10" y="69"/>
                    <a:pt x="10" y="69"/>
                    <a:pt x="1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6"/>
                    <a:pt x="0" y="60"/>
                    <a:pt x="0" y="56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>
                <a:solidFill>
                  <a:schemeClr val="bg1"/>
                </a:solidFill>
              </a:endParaRPr>
            </a:p>
          </p:txBody>
        </p:sp>
        <p:sp>
          <p:nvSpPr>
            <p:cNvPr id="11" name="Freeform 7"/>
            <p:cNvSpPr>
              <a:spLocks noEditPoints="1"/>
            </p:cNvSpPr>
            <p:nvPr userDrawn="1"/>
          </p:nvSpPr>
          <p:spPr bwMode="auto">
            <a:xfrm>
              <a:off x="8193088" y="1047750"/>
              <a:ext cx="79375" cy="84138"/>
            </a:xfrm>
            <a:custGeom>
              <a:avLst/>
              <a:gdLst>
                <a:gd name="T0" fmla="*/ 24 w 48"/>
                <a:gd name="T1" fmla="*/ 41 h 50"/>
                <a:gd name="T2" fmla="*/ 36 w 48"/>
                <a:gd name="T3" fmla="*/ 25 h 50"/>
                <a:gd name="T4" fmla="*/ 25 w 48"/>
                <a:gd name="T5" fmla="*/ 9 h 50"/>
                <a:gd name="T6" fmla="*/ 13 w 48"/>
                <a:gd name="T7" fmla="*/ 25 h 50"/>
                <a:gd name="T8" fmla="*/ 24 w 48"/>
                <a:gd name="T9" fmla="*/ 41 h 50"/>
                <a:gd name="T10" fmla="*/ 24 w 48"/>
                <a:gd name="T11" fmla="*/ 50 h 50"/>
                <a:gd name="T12" fmla="*/ 0 w 48"/>
                <a:gd name="T13" fmla="*/ 26 h 50"/>
                <a:gd name="T14" fmla="*/ 25 w 48"/>
                <a:gd name="T15" fmla="*/ 0 h 50"/>
                <a:gd name="T16" fmla="*/ 48 w 48"/>
                <a:gd name="T17" fmla="*/ 25 h 50"/>
                <a:gd name="T18" fmla="*/ 24 w 48"/>
                <a:gd name="T19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8" h="50">
                  <a:moveTo>
                    <a:pt x="24" y="41"/>
                  </a:moveTo>
                  <a:cubicBezTo>
                    <a:pt x="31" y="41"/>
                    <a:pt x="36" y="35"/>
                    <a:pt x="36" y="25"/>
                  </a:cubicBezTo>
                  <a:cubicBezTo>
                    <a:pt x="36" y="18"/>
                    <a:pt x="33" y="9"/>
                    <a:pt x="25" y="9"/>
                  </a:cubicBezTo>
                  <a:cubicBezTo>
                    <a:pt x="16" y="9"/>
                    <a:pt x="13" y="17"/>
                    <a:pt x="13" y="25"/>
                  </a:cubicBezTo>
                  <a:cubicBezTo>
                    <a:pt x="13" y="34"/>
                    <a:pt x="17" y="41"/>
                    <a:pt x="24" y="41"/>
                  </a:cubicBezTo>
                  <a:close/>
                  <a:moveTo>
                    <a:pt x="24" y="50"/>
                  </a:moveTo>
                  <a:cubicBezTo>
                    <a:pt x="11" y="50"/>
                    <a:pt x="0" y="41"/>
                    <a:pt x="0" y="26"/>
                  </a:cubicBezTo>
                  <a:cubicBezTo>
                    <a:pt x="0" y="10"/>
                    <a:pt x="11" y="0"/>
                    <a:pt x="25" y="0"/>
                  </a:cubicBezTo>
                  <a:cubicBezTo>
                    <a:pt x="39" y="0"/>
                    <a:pt x="48" y="10"/>
                    <a:pt x="48" y="25"/>
                  </a:cubicBezTo>
                  <a:cubicBezTo>
                    <a:pt x="48" y="42"/>
                    <a:pt x="36" y="50"/>
                    <a:pt x="24" y="5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>
                <a:solidFill>
                  <a:schemeClr val="bg1"/>
                </a:solidFill>
              </a:endParaRPr>
            </a:p>
          </p:txBody>
        </p:sp>
        <p:sp>
          <p:nvSpPr>
            <p:cNvPr id="12" name="Freeform 8"/>
            <p:cNvSpPr>
              <a:spLocks noEditPoints="1"/>
            </p:cNvSpPr>
            <p:nvPr userDrawn="1"/>
          </p:nvSpPr>
          <p:spPr bwMode="auto">
            <a:xfrm>
              <a:off x="8316913" y="1019175"/>
              <a:ext cx="96838" cy="111125"/>
            </a:xfrm>
            <a:custGeom>
              <a:avLst/>
              <a:gdLst>
                <a:gd name="T0" fmla="*/ 37 w 58"/>
                <a:gd name="T1" fmla="*/ 38 h 66"/>
                <a:gd name="T2" fmla="*/ 32 w 58"/>
                <a:gd name="T3" fmla="*/ 22 h 66"/>
                <a:gd name="T4" fmla="*/ 28 w 58"/>
                <a:gd name="T5" fmla="*/ 10 h 66"/>
                <a:gd name="T6" fmla="*/ 28 w 58"/>
                <a:gd name="T7" fmla="*/ 10 h 66"/>
                <a:gd name="T8" fmla="*/ 25 w 58"/>
                <a:gd name="T9" fmla="*/ 22 h 66"/>
                <a:gd name="T10" fmla="*/ 20 w 58"/>
                <a:gd name="T11" fmla="*/ 38 h 66"/>
                <a:gd name="T12" fmla="*/ 37 w 58"/>
                <a:gd name="T13" fmla="*/ 38 h 66"/>
                <a:gd name="T14" fmla="*/ 18 w 58"/>
                <a:gd name="T15" fmla="*/ 47 h 66"/>
                <a:gd name="T16" fmla="*/ 12 w 58"/>
                <a:gd name="T17" fmla="*/ 66 h 66"/>
                <a:gd name="T18" fmla="*/ 0 w 58"/>
                <a:gd name="T19" fmla="*/ 66 h 66"/>
                <a:gd name="T20" fmla="*/ 21 w 58"/>
                <a:gd name="T21" fmla="*/ 0 h 66"/>
                <a:gd name="T22" fmla="*/ 36 w 58"/>
                <a:gd name="T23" fmla="*/ 0 h 66"/>
                <a:gd name="T24" fmla="*/ 58 w 58"/>
                <a:gd name="T25" fmla="*/ 66 h 66"/>
                <a:gd name="T26" fmla="*/ 45 w 58"/>
                <a:gd name="T27" fmla="*/ 66 h 66"/>
                <a:gd name="T28" fmla="*/ 39 w 58"/>
                <a:gd name="T29" fmla="*/ 47 h 66"/>
                <a:gd name="T30" fmla="*/ 18 w 58"/>
                <a:gd name="T31" fmla="*/ 47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58" h="66">
                  <a:moveTo>
                    <a:pt x="37" y="38"/>
                  </a:moveTo>
                  <a:cubicBezTo>
                    <a:pt x="32" y="22"/>
                    <a:pt x="32" y="22"/>
                    <a:pt x="32" y="22"/>
                  </a:cubicBezTo>
                  <a:cubicBezTo>
                    <a:pt x="30" y="18"/>
                    <a:pt x="29" y="14"/>
                    <a:pt x="28" y="10"/>
                  </a:cubicBezTo>
                  <a:cubicBezTo>
                    <a:pt x="28" y="10"/>
                    <a:pt x="28" y="10"/>
                    <a:pt x="28" y="10"/>
                  </a:cubicBezTo>
                  <a:cubicBezTo>
                    <a:pt x="27" y="14"/>
                    <a:pt x="26" y="18"/>
                    <a:pt x="25" y="22"/>
                  </a:cubicBezTo>
                  <a:cubicBezTo>
                    <a:pt x="20" y="38"/>
                    <a:pt x="20" y="38"/>
                    <a:pt x="20" y="38"/>
                  </a:cubicBezTo>
                  <a:lnTo>
                    <a:pt x="37" y="38"/>
                  </a:lnTo>
                  <a:close/>
                  <a:moveTo>
                    <a:pt x="18" y="47"/>
                  </a:moveTo>
                  <a:cubicBezTo>
                    <a:pt x="12" y="66"/>
                    <a:pt x="12" y="66"/>
                    <a:pt x="12" y="66"/>
                  </a:cubicBezTo>
                  <a:cubicBezTo>
                    <a:pt x="0" y="66"/>
                    <a:pt x="0" y="66"/>
                    <a:pt x="0" y="66"/>
                  </a:cubicBezTo>
                  <a:cubicBezTo>
                    <a:pt x="21" y="0"/>
                    <a:pt x="21" y="0"/>
                    <a:pt x="21" y="0"/>
                  </a:cubicBezTo>
                  <a:cubicBezTo>
                    <a:pt x="36" y="0"/>
                    <a:pt x="36" y="0"/>
                    <a:pt x="36" y="0"/>
                  </a:cubicBezTo>
                  <a:cubicBezTo>
                    <a:pt x="58" y="66"/>
                    <a:pt x="58" y="66"/>
                    <a:pt x="58" y="66"/>
                  </a:cubicBezTo>
                  <a:cubicBezTo>
                    <a:pt x="45" y="66"/>
                    <a:pt x="45" y="66"/>
                    <a:pt x="45" y="66"/>
                  </a:cubicBezTo>
                  <a:cubicBezTo>
                    <a:pt x="39" y="47"/>
                    <a:pt x="39" y="47"/>
                    <a:pt x="39" y="47"/>
                  </a:cubicBezTo>
                  <a:lnTo>
                    <a:pt x="18" y="47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>
                <a:solidFill>
                  <a:schemeClr val="bg1"/>
                </a:solidFill>
              </a:endParaRPr>
            </a:p>
          </p:txBody>
        </p:sp>
        <p:sp>
          <p:nvSpPr>
            <p:cNvPr id="13" name="Freeform 9"/>
            <p:cNvSpPr>
              <a:spLocks/>
            </p:cNvSpPr>
            <p:nvPr userDrawn="1"/>
          </p:nvSpPr>
          <p:spPr bwMode="auto">
            <a:xfrm>
              <a:off x="8424863" y="1014413"/>
              <a:ext cx="73025" cy="115888"/>
            </a:xfrm>
            <a:custGeom>
              <a:avLst/>
              <a:gdLst>
                <a:gd name="T0" fmla="*/ 12 w 44"/>
                <a:gd name="T1" fmla="*/ 42 h 69"/>
                <a:gd name="T2" fmla="*/ 12 w 44"/>
                <a:gd name="T3" fmla="*/ 42 h 69"/>
                <a:gd name="T4" fmla="*/ 16 w 44"/>
                <a:gd name="T5" fmla="*/ 37 h 69"/>
                <a:gd name="T6" fmla="*/ 27 w 44"/>
                <a:gd name="T7" fmla="*/ 21 h 69"/>
                <a:gd name="T8" fmla="*/ 42 w 44"/>
                <a:gd name="T9" fmla="*/ 21 h 69"/>
                <a:gd name="T10" fmla="*/ 24 w 44"/>
                <a:gd name="T11" fmla="*/ 41 h 69"/>
                <a:gd name="T12" fmla="*/ 44 w 44"/>
                <a:gd name="T13" fmla="*/ 69 h 69"/>
                <a:gd name="T14" fmla="*/ 29 w 44"/>
                <a:gd name="T15" fmla="*/ 69 h 69"/>
                <a:gd name="T16" fmla="*/ 16 w 44"/>
                <a:gd name="T17" fmla="*/ 48 h 69"/>
                <a:gd name="T18" fmla="*/ 12 w 44"/>
                <a:gd name="T19" fmla="*/ 53 h 69"/>
                <a:gd name="T20" fmla="*/ 12 w 44"/>
                <a:gd name="T21" fmla="*/ 69 h 69"/>
                <a:gd name="T22" fmla="*/ 0 w 44"/>
                <a:gd name="T23" fmla="*/ 69 h 69"/>
                <a:gd name="T24" fmla="*/ 0 w 44"/>
                <a:gd name="T25" fmla="*/ 0 h 69"/>
                <a:gd name="T26" fmla="*/ 12 w 44"/>
                <a:gd name="T27" fmla="*/ 0 h 69"/>
                <a:gd name="T28" fmla="*/ 12 w 44"/>
                <a:gd name="T29" fmla="*/ 42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44" h="69">
                  <a:moveTo>
                    <a:pt x="12" y="42"/>
                  </a:moveTo>
                  <a:cubicBezTo>
                    <a:pt x="12" y="42"/>
                    <a:pt x="12" y="42"/>
                    <a:pt x="12" y="42"/>
                  </a:cubicBezTo>
                  <a:cubicBezTo>
                    <a:pt x="13" y="40"/>
                    <a:pt x="15" y="38"/>
                    <a:pt x="16" y="37"/>
                  </a:cubicBezTo>
                  <a:cubicBezTo>
                    <a:pt x="27" y="21"/>
                    <a:pt x="27" y="21"/>
                    <a:pt x="27" y="21"/>
                  </a:cubicBezTo>
                  <a:cubicBezTo>
                    <a:pt x="42" y="21"/>
                    <a:pt x="42" y="21"/>
                    <a:pt x="42" y="21"/>
                  </a:cubicBezTo>
                  <a:cubicBezTo>
                    <a:pt x="24" y="41"/>
                    <a:pt x="24" y="41"/>
                    <a:pt x="24" y="41"/>
                  </a:cubicBezTo>
                  <a:cubicBezTo>
                    <a:pt x="44" y="69"/>
                    <a:pt x="44" y="69"/>
                    <a:pt x="44" y="69"/>
                  </a:cubicBezTo>
                  <a:cubicBezTo>
                    <a:pt x="29" y="69"/>
                    <a:pt x="29" y="69"/>
                    <a:pt x="29" y="69"/>
                  </a:cubicBezTo>
                  <a:cubicBezTo>
                    <a:pt x="16" y="48"/>
                    <a:pt x="16" y="48"/>
                    <a:pt x="16" y="48"/>
                  </a:cubicBezTo>
                  <a:cubicBezTo>
                    <a:pt x="12" y="53"/>
                    <a:pt x="12" y="53"/>
                    <a:pt x="12" y="53"/>
                  </a:cubicBezTo>
                  <a:cubicBezTo>
                    <a:pt x="12" y="69"/>
                    <a:pt x="12" y="69"/>
                    <a:pt x="12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2" y="0"/>
                    <a:pt x="12" y="0"/>
                    <a:pt x="12" y="0"/>
                  </a:cubicBezTo>
                  <a:lnTo>
                    <a:pt x="12" y="4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>
                <a:solidFill>
                  <a:schemeClr val="bg1"/>
                </a:solidFill>
              </a:endParaRPr>
            </a:p>
          </p:txBody>
        </p:sp>
        <p:sp>
          <p:nvSpPr>
            <p:cNvPr id="14" name="Freeform 10"/>
            <p:cNvSpPr>
              <a:spLocks noEditPoints="1"/>
            </p:cNvSpPr>
            <p:nvPr userDrawn="1"/>
          </p:nvSpPr>
          <p:spPr bwMode="auto">
            <a:xfrm>
              <a:off x="8501063" y="1047750"/>
              <a:ext cx="66675" cy="84138"/>
            </a:xfrm>
            <a:custGeom>
              <a:avLst/>
              <a:gdLst>
                <a:gd name="T0" fmla="*/ 28 w 40"/>
                <a:gd name="T1" fmla="*/ 26 h 50"/>
                <a:gd name="T2" fmla="*/ 11 w 40"/>
                <a:gd name="T3" fmla="*/ 35 h 50"/>
                <a:gd name="T4" fmla="*/ 18 w 40"/>
                <a:gd name="T5" fmla="*/ 41 h 50"/>
                <a:gd name="T6" fmla="*/ 28 w 40"/>
                <a:gd name="T7" fmla="*/ 35 h 50"/>
                <a:gd name="T8" fmla="*/ 28 w 40"/>
                <a:gd name="T9" fmla="*/ 32 h 50"/>
                <a:gd name="T10" fmla="*/ 28 w 40"/>
                <a:gd name="T11" fmla="*/ 26 h 50"/>
                <a:gd name="T12" fmla="*/ 40 w 40"/>
                <a:gd name="T13" fmla="*/ 38 h 50"/>
                <a:gd name="T14" fmla="*/ 40 w 40"/>
                <a:gd name="T15" fmla="*/ 49 h 50"/>
                <a:gd name="T16" fmla="*/ 30 w 40"/>
                <a:gd name="T17" fmla="*/ 49 h 50"/>
                <a:gd name="T18" fmla="*/ 29 w 40"/>
                <a:gd name="T19" fmla="*/ 44 h 50"/>
                <a:gd name="T20" fmla="*/ 29 w 40"/>
                <a:gd name="T21" fmla="*/ 44 h 50"/>
                <a:gd name="T22" fmla="*/ 14 w 40"/>
                <a:gd name="T23" fmla="*/ 50 h 50"/>
                <a:gd name="T24" fmla="*/ 0 w 40"/>
                <a:gd name="T25" fmla="*/ 36 h 50"/>
                <a:gd name="T26" fmla="*/ 28 w 40"/>
                <a:gd name="T27" fmla="*/ 18 h 50"/>
                <a:gd name="T28" fmla="*/ 28 w 40"/>
                <a:gd name="T29" fmla="*/ 17 h 50"/>
                <a:gd name="T30" fmla="*/ 18 w 40"/>
                <a:gd name="T31" fmla="*/ 9 h 50"/>
                <a:gd name="T32" fmla="*/ 5 w 40"/>
                <a:gd name="T33" fmla="*/ 12 h 50"/>
                <a:gd name="T34" fmla="*/ 3 w 40"/>
                <a:gd name="T35" fmla="*/ 5 h 50"/>
                <a:gd name="T36" fmla="*/ 20 w 40"/>
                <a:gd name="T37" fmla="*/ 0 h 50"/>
                <a:gd name="T38" fmla="*/ 40 w 40"/>
                <a:gd name="T39" fmla="*/ 20 h 50"/>
                <a:gd name="T40" fmla="*/ 40 w 40"/>
                <a:gd name="T41" fmla="*/ 38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40" h="50">
                  <a:moveTo>
                    <a:pt x="28" y="26"/>
                  </a:moveTo>
                  <a:cubicBezTo>
                    <a:pt x="20" y="26"/>
                    <a:pt x="11" y="27"/>
                    <a:pt x="11" y="35"/>
                  </a:cubicBezTo>
                  <a:cubicBezTo>
                    <a:pt x="11" y="39"/>
                    <a:pt x="14" y="41"/>
                    <a:pt x="18" y="41"/>
                  </a:cubicBezTo>
                  <a:cubicBezTo>
                    <a:pt x="23" y="41"/>
                    <a:pt x="27" y="38"/>
                    <a:pt x="28" y="35"/>
                  </a:cubicBezTo>
                  <a:cubicBezTo>
                    <a:pt x="28" y="34"/>
                    <a:pt x="28" y="33"/>
                    <a:pt x="28" y="32"/>
                  </a:cubicBezTo>
                  <a:lnTo>
                    <a:pt x="28" y="26"/>
                  </a:lnTo>
                  <a:close/>
                  <a:moveTo>
                    <a:pt x="40" y="38"/>
                  </a:moveTo>
                  <a:cubicBezTo>
                    <a:pt x="40" y="42"/>
                    <a:pt x="40" y="46"/>
                    <a:pt x="40" y="49"/>
                  </a:cubicBezTo>
                  <a:cubicBezTo>
                    <a:pt x="30" y="49"/>
                    <a:pt x="30" y="49"/>
                    <a:pt x="30" y="49"/>
                  </a:cubicBezTo>
                  <a:cubicBezTo>
                    <a:pt x="29" y="44"/>
                    <a:pt x="29" y="44"/>
                    <a:pt x="29" y="44"/>
                  </a:cubicBezTo>
                  <a:cubicBezTo>
                    <a:pt x="29" y="44"/>
                    <a:pt x="29" y="44"/>
                    <a:pt x="29" y="44"/>
                  </a:cubicBezTo>
                  <a:cubicBezTo>
                    <a:pt x="26" y="47"/>
                    <a:pt x="21" y="50"/>
                    <a:pt x="14" y="50"/>
                  </a:cubicBezTo>
                  <a:cubicBezTo>
                    <a:pt x="5" y="50"/>
                    <a:pt x="0" y="43"/>
                    <a:pt x="0" y="36"/>
                  </a:cubicBezTo>
                  <a:cubicBezTo>
                    <a:pt x="0" y="24"/>
                    <a:pt x="10" y="18"/>
                    <a:pt x="28" y="18"/>
                  </a:cubicBezTo>
                  <a:cubicBezTo>
                    <a:pt x="28" y="17"/>
                    <a:pt x="28" y="17"/>
                    <a:pt x="28" y="17"/>
                  </a:cubicBezTo>
                  <a:cubicBezTo>
                    <a:pt x="28" y="14"/>
                    <a:pt x="26" y="9"/>
                    <a:pt x="18" y="9"/>
                  </a:cubicBezTo>
                  <a:cubicBezTo>
                    <a:pt x="13" y="9"/>
                    <a:pt x="9" y="10"/>
                    <a:pt x="5" y="12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7" y="2"/>
                    <a:pt x="13" y="0"/>
                    <a:pt x="20" y="0"/>
                  </a:cubicBezTo>
                  <a:cubicBezTo>
                    <a:pt x="35" y="0"/>
                    <a:pt x="40" y="10"/>
                    <a:pt x="40" y="20"/>
                  </a:cubicBezTo>
                  <a:lnTo>
                    <a:pt x="40" y="38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>
                <a:solidFill>
                  <a:schemeClr val="bg1"/>
                </a:solidFill>
              </a:endParaRPr>
            </a:p>
          </p:txBody>
        </p:sp>
        <p:sp>
          <p:nvSpPr>
            <p:cNvPr id="15" name="Freeform 11"/>
            <p:cNvSpPr>
              <a:spLocks noEditPoints="1"/>
            </p:cNvSpPr>
            <p:nvPr userDrawn="1"/>
          </p:nvSpPr>
          <p:spPr bwMode="auto">
            <a:xfrm>
              <a:off x="8582025" y="1014413"/>
              <a:ext cx="79375" cy="117475"/>
            </a:xfrm>
            <a:custGeom>
              <a:avLst/>
              <a:gdLst>
                <a:gd name="T0" fmla="*/ 35 w 48"/>
                <a:gd name="T1" fmla="*/ 41 h 70"/>
                <a:gd name="T2" fmla="*/ 35 w 48"/>
                <a:gd name="T3" fmla="*/ 38 h 70"/>
                <a:gd name="T4" fmla="*/ 25 w 48"/>
                <a:gd name="T5" fmla="*/ 30 h 70"/>
                <a:gd name="T6" fmla="*/ 13 w 48"/>
                <a:gd name="T7" fmla="*/ 45 h 70"/>
                <a:gd name="T8" fmla="*/ 24 w 48"/>
                <a:gd name="T9" fmla="*/ 60 h 70"/>
                <a:gd name="T10" fmla="*/ 35 w 48"/>
                <a:gd name="T11" fmla="*/ 52 h 70"/>
                <a:gd name="T12" fmla="*/ 35 w 48"/>
                <a:gd name="T13" fmla="*/ 48 h 70"/>
                <a:gd name="T14" fmla="*/ 35 w 48"/>
                <a:gd name="T15" fmla="*/ 41 h 70"/>
                <a:gd name="T16" fmla="*/ 47 w 48"/>
                <a:gd name="T17" fmla="*/ 0 h 70"/>
                <a:gd name="T18" fmla="*/ 47 w 48"/>
                <a:gd name="T19" fmla="*/ 56 h 70"/>
                <a:gd name="T20" fmla="*/ 48 w 48"/>
                <a:gd name="T21" fmla="*/ 69 h 70"/>
                <a:gd name="T22" fmla="*/ 37 w 48"/>
                <a:gd name="T23" fmla="*/ 69 h 70"/>
                <a:gd name="T24" fmla="*/ 36 w 48"/>
                <a:gd name="T25" fmla="*/ 61 h 70"/>
                <a:gd name="T26" fmla="*/ 36 w 48"/>
                <a:gd name="T27" fmla="*/ 61 h 70"/>
                <a:gd name="T28" fmla="*/ 21 w 48"/>
                <a:gd name="T29" fmla="*/ 70 h 70"/>
                <a:gd name="T30" fmla="*/ 0 w 48"/>
                <a:gd name="T31" fmla="*/ 46 h 70"/>
                <a:gd name="T32" fmla="*/ 22 w 48"/>
                <a:gd name="T33" fmla="*/ 20 h 70"/>
                <a:gd name="T34" fmla="*/ 35 w 48"/>
                <a:gd name="T35" fmla="*/ 27 h 70"/>
                <a:gd name="T36" fmla="*/ 35 w 48"/>
                <a:gd name="T37" fmla="*/ 27 h 70"/>
                <a:gd name="T38" fmla="*/ 35 w 48"/>
                <a:gd name="T39" fmla="*/ 0 h 70"/>
                <a:gd name="T40" fmla="*/ 47 w 48"/>
                <a:gd name="T41" fmla="*/ 0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48" h="70">
                  <a:moveTo>
                    <a:pt x="35" y="41"/>
                  </a:moveTo>
                  <a:cubicBezTo>
                    <a:pt x="35" y="40"/>
                    <a:pt x="35" y="39"/>
                    <a:pt x="35" y="38"/>
                  </a:cubicBezTo>
                  <a:cubicBezTo>
                    <a:pt x="34" y="33"/>
                    <a:pt x="30" y="30"/>
                    <a:pt x="25" y="30"/>
                  </a:cubicBezTo>
                  <a:cubicBezTo>
                    <a:pt x="17" y="30"/>
                    <a:pt x="13" y="36"/>
                    <a:pt x="13" y="45"/>
                  </a:cubicBezTo>
                  <a:cubicBezTo>
                    <a:pt x="13" y="54"/>
                    <a:pt x="17" y="60"/>
                    <a:pt x="24" y="60"/>
                  </a:cubicBezTo>
                  <a:cubicBezTo>
                    <a:pt x="29" y="60"/>
                    <a:pt x="34" y="57"/>
                    <a:pt x="35" y="52"/>
                  </a:cubicBezTo>
                  <a:cubicBezTo>
                    <a:pt x="35" y="51"/>
                    <a:pt x="35" y="50"/>
                    <a:pt x="35" y="48"/>
                  </a:cubicBezTo>
                  <a:lnTo>
                    <a:pt x="35" y="41"/>
                  </a:lnTo>
                  <a:close/>
                  <a:moveTo>
                    <a:pt x="47" y="0"/>
                  </a:moveTo>
                  <a:cubicBezTo>
                    <a:pt x="47" y="56"/>
                    <a:pt x="47" y="56"/>
                    <a:pt x="47" y="56"/>
                  </a:cubicBezTo>
                  <a:cubicBezTo>
                    <a:pt x="47" y="60"/>
                    <a:pt x="47" y="66"/>
                    <a:pt x="48" y="69"/>
                  </a:cubicBezTo>
                  <a:cubicBezTo>
                    <a:pt x="37" y="69"/>
                    <a:pt x="37" y="69"/>
                    <a:pt x="37" y="69"/>
                  </a:cubicBezTo>
                  <a:cubicBezTo>
                    <a:pt x="36" y="61"/>
                    <a:pt x="36" y="61"/>
                    <a:pt x="36" y="61"/>
                  </a:cubicBezTo>
                  <a:cubicBezTo>
                    <a:pt x="36" y="61"/>
                    <a:pt x="36" y="61"/>
                    <a:pt x="36" y="61"/>
                  </a:cubicBezTo>
                  <a:cubicBezTo>
                    <a:pt x="33" y="67"/>
                    <a:pt x="28" y="70"/>
                    <a:pt x="21" y="70"/>
                  </a:cubicBezTo>
                  <a:cubicBezTo>
                    <a:pt x="9" y="70"/>
                    <a:pt x="0" y="60"/>
                    <a:pt x="0" y="46"/>
                  </a:cubicBezTo>
                  <a:cubicBezTo>
                    <a:pt x="0" y="30"/>
                    <a:pt x="10" y="20"/>
                    <a:pt x="22" y="20"/>
                  </a:cubicBezTo>
                  <a:cubicBezTo>
                    <a:pt x="28" y="20"/>
                    <a:pt x="33" y="23"/>
                    <a:pt x="35" y="27"/>
                  </a:cubicBezTo>
                  <a:cubicBezTo>
                    <a:pt x="35" y="27"/>
                    <a:pt x="35" y="27"/>
                    <a:pt x="35" y="27"/>
                  </a:cubicBezTo>
                  <a:cubicBezTo>
                    <a:pt x="35" y="0"/>
                    <a:pt x="35" y="0"/>
                    <a:pt x="35" y="0"/>
                  </a:cubicBezTo>
                  <a:lnTo>
                    <a:pt x="47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>
                <a:solidFill>
                  <a:schemeClr val="bg1"/>
                </a:solidFill>
              </a:endParaRPr>
            </a:p>
          </p:txBody>
        </p:sp>
        <p:sp>
          <p:nvSpPr>
            <p:cNvPr id="16" name="Freeform 12"/>
            <p:cNvSpPr>
              <a:spLocks noEditPoints="1"/>
            </p:cNvSpPr>
            <p:nvPr userDrawn="1"/>
          </p:nvSpPr>
          <p:spPr bwMode="auto">
            <a:xfrm>
              <a:off x="8675688" y="1047750"/>
              <a:ext cx="73025" cy="84138"/>
            </a:xfrm>
            <a:custGeom>
              <a:avLst/>
              <a:gdLst>
                <a:gd name="T0" fmla="*/ 32 w 44"/>
                <a:gd name="T1" fmla="*/ 20 h 50"/>
                <a:gd name="T2" fmla="*/ 23 w 44"/>
                <a:gd name="T3" fmla="*/ 9 h 50"/>
                <a:gd name="T4" fmla="*/ 12 w 44"/>
                <a:gd name="T5" fmla="*/ 20 h 50"/>
                <a:gd name="T6" fmla="*/ 32 w 44"/>
                <a:gd name="T7" fmla="*/ 20 h 50"/>
                <a:gd name="T8" fmla="*/ 12 w 44"/>
                <a:gd name="T9" fmla="*/ 29 h 50"/>
                <a:gd name="T10" fmla="*/ 26 w 44"/>
                <a:gd name="T11" fmla="*/ 41 h 50"/>
                <a:gd name="T12" fmla="*/ 39 w 44"/>
                <a:gd name="T13" fmla="*/ 39 h 50"/>
                <a:gd name="T14" fmla="*/ 41 w 44"/>
                <a:gd name="T15" fmla="*/ 47 h 50"/>
                <a:gd name="T16" fmla="*/ 24 w 44"/>
                <a:gd name="T17" fmla="*/ 50 h 50"/>
                <a:gd name="T18" fmla="*/ 0 w 44"/>
                <a:gd name="T19" fmla="*/ 26 h 50"/>
                <a:gd name="T20" fmla="*/ 23 w 44"/>
                <a:gd name="T21" fmla="*/ 0 h 50"/>
                <a:gd name="T22" fmla="*/ 44 w 44"/>
                <a:gd name="T23" fmla="*/ 23 h 50"/>
                <a:gd name="T24" fmla="*/ 43 w 44"/>
                <a:gd name="T25" fmla="*/ 29 h 50"/>
                <a:gd name="T26" fmla="*/ 12 w 44"/>
                <a:gd name="T27" fmla="*/ 29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4" h="50">
                  <a:moveTo>
                    <a:pt x="32" y="20"/>
                  </a:moveTo>
                  <a:cubicBezTo>
                    <a:pt x="32" y="16"/>
                    <a:pt x="30" y="9"/>
                    <a:pt x="23" y="9"/>
                  </a:cubicBezTo>
                  <a:cubicBezTo>
                    <a:pt x="15" y="9"/>
                    <a:pt x="12" y="15"/>
                    <a:pt x="12" y="20"/>
                  </a:cubicBezTo>
                  <a:lnTo>
                    <a:pt x="32" y="20"/>
                  </a:lnTo>
                  <a:close/>
                  <a:moveTo>
                    <a:pt x="12" y="29"/>
                  </a:moveTo>
                  <a:cubicBezTo>
                    <a:pt x="12" y="37"/>
                    <a:pt x="19" y="41"/>
                    <a:pt x="26" y="41"/>
                  </a:cubicBezTo>
                  <a:cubicBezTo>
                    <a:pt x="32" y="41"/>
                    <a:pt x="36" y="40"/>
                    <a:pt x="39" y="39"/>
                  </a:cubicBezTo>
                  <a:cubicBezTo>
                    <a:pt x="41" y="47"/>
                    <a:pt x="41" y="47"/>
                    <a:pt x="41" y="47"/>
                  </a:cubicBezTo>
                  <a:cubicBezTo>
                    <a:pt x="37" y="49"/>
                    <a:pt x="31" y="50"/>
                    <a:pt x="24" y="50"/>
                  </a:cubicBezTo>
                  <a:cubicBezTo>
                    <a:pt x="9" y="50"/>
                    <a:pt x="0" y="40"/>
                    <a:pt x="0" y="26"/>
                  </a:cubicBezTo>
                  <a:cubicBezTo>
                    <a:pt x="0" y="13"/>
                    <a:pt x="8" y="0"/>
                    <a:pt x="23" y="0"/>
                  </a:cubicBezTo>
                  <a:cubicBezTo>
                    <a:pt x="39" y="0"/>
                    <a:pt x="44" y="13"/>
                    <a:pt x="44" y="23"/>
                  </a:cubicBezTo>
                  <a:cubicBezTo>
                    <a:pt x="44" y="26"/>
                    <a:pt x="43" y="27"/>
                    <a:pt x="43" y="29"/>
                  </a:cubicBezTo>
                  <a:lnTo>
                    <a:pt x="12" y="29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>
                <a:solidFill>
                  <a:schemeClr val="bg1"/>
                </a:solidFill>
              </a:endParaRPr>
            </a:p>
          </p:txBody>
        </p:sp>
        <p:sp>
          <p:nvSpPr>
            <p:cNvPr id="17" name="Freeform 13"/>
            <p:cNvSpPr>
              <a:spLocks/>
            </p:cNvSpPr>
            <p:nvPr userDrawn="1"/>
          </p:nvSpPr>
          <p:spPr bwMode="auto">
            <a:xfrm>
              <a:off x="8761413" y="1047750"/>
              <a:ext cx="119063" cy="82550"/>
            </a:xfrm>
            <a:custGeom>
              <a:avLst/>
              <a:gdLst>
                <a:gd name="T0" fmla="*/ 1 w 71"/>
                <a:gd name="T1" fmla="*/ 16 h 49"/>
                <a:gd name="T2" fmla="*/ 0 w 71"/>
                <a:gd name="T3" fmla="*/ 1 h 49"/>
                <a:gd name="T4" fmla="*/ 10 w 71"/>
                <a:gd name="T5" fmla="*/ 1 h 49"/>
                <a:gd name="T6" fmla="*/ 11 w 71"/>
                <a:gd name="T7" fmla="*/ 8 h 49"/>
                <a:gd name="T8" fmla="*/ 11 w 71"/>
                <a:gd name="T9" fmla="*/ 8 h 49"/>
                <a:gd name="T10" fmla="*/ 26 w 71"/>
                <a:gd name="T11" fmla="*/ 0 h 49"/>
                <a:gd name="T12" fmla="*/ 39 w 71"/>
                <a:gd name="T13" fmla="*/ 9 h 49"/>
                <a:gd name="T14" fmla="*/ 39 w 71"/>
                <a:gd name="T15" fmla="*/ 9 h 49"/>
                <a:gd name="T16" fmla="*/ 45 w 71"/>
                <a:gd name="T17" fmla="*/ 3 h 49"/>
                <a:gd name="T18" fmla="*/ 55 w 71"/>
                <a:gd name="T19" fmla="*/ 0 h 49"/>
                <a:gd name="T20" fmla="*/ 71 w 71"/>
                <a:gd name="T21" fmla="*/ 21 h 49"/>
                <a:gd name="T22" fmla="*/ 71 w 71"/>
                <a:gd name="T23" fmla="*/ 49 h 49"/>
                <a:gd name="T24" fmla="*/ 59 w 71"/>
                <a:gd name="T25" fmla="*/ 49 h 49"/>
                <a:gd name="T26" fmla="*/ 59 w 71"/>
                <a:gd name="T27" fmla="*/ 23 h 49"/>
                <a:gd name="T28" fmla="*/ 50 w 71"/>
                <a:gd name="T29" fmla="*/ 10 h 49"/>
                <a:gd name="T30" fmla="*/ 42 w 71"/>
                <a:gd name="T31" fmla="*/ 16 h 49"/>
                <a:gd name="T32" fmla="*/ 41 w 71"/>
                <a:gd name="T33" fmla="*/ 20 h 49"/>
                <a:gd name="T34" fmla="*/ 41 w 71"/>
                <a:gd name="T35" fmla="*/ 49 h 49"/>
                <a:gd name="T36" fmla="*/ 30 w 71"/>
                <a:gd name="T37" fmla="*/ 49 h 49"/>
                <a:gd name="T38" fmla="*/ 30 w 71"/>
                <a:gd name="T39" fmla="*/ 21 h 49"/>
                <a:gd name="T40" fmla="*/ 22 w 71"/>
                <a:gd name="T41" fmla="*/ 10 h 49"/>
                <a:gd name="T42" fmla="*/ 13 w 71"/>
                <a:gd name="T43" fmla="*/ 17 h 49"/>
                <a:gd name="T44" fmla="*/ 12 w 71"/>
                <a:gd name="T45" fmla="*/ 21 h 49"/>
                <a:gd name="T46" fmla="*/ 12 w 71"/>
                <a:gd name="T47" fmla="*/ 49 h 49"/>
                <a:gd name="T48" fmla="*/ 1 w 71"/>
                <a:gd name="T49" fmla="*/ 49 h 49"/>
                <a:gd name="T50" fmla="*/ 1 w 71"/>
                <a:gd name="T51" fmla="*/ 16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71" h="49">
                  <a:moveTo>
                    <a:pt x="1" y="16"/>
                  </a:moveTo>
                  <a:cubicBezTo>
                    <a:pt x="1" y="10"/>
                    <a:pt x="0" y="6"/>
                    <a:pt x="0" y="1"/>
                  </a:cubicBezTo>
                  <a:cubicBezTo>
                    <a:pt x="10" y="1"/>
                    <a:pt x="10" y="1"/>
                    <a:pt x="10" y="1"/>
                  </a:cubicBezTo>
                  <a:cubicBezTo>
                    <a:pt x="11" y="8"/>
                    <a:pt x="11" y="8"/>
                    <a:pt x="11" y="8"/>
                  </a:cubicBezTo>
                  <a:cubicBezTo>
                    <a:pt x="11" y="8"/>
                    <a:pt x="11" y="8"/>
                    <a:pt x="11" y="8"/>
                  </a:cubicBezTo>
                  <a:cubicBezTo>
                    <a:pt x="14" y="5"/>
                    <a:pt x="18" y="0"/>
                    <a:pt x="26" y="0"/>
                  </a:cubicBezTo>
                  <a:cubicBezTo>
                    <a:pt x="32" y="0"/>
                    <a:pt x="37" y="4"/>
                    <a:pt x="39" y="9"/>
                  </a:cubicBezTo>
                  <a:cubicBezTo>
                    <a:pt x="39" y="9"/>
                    <a:pt x="39" y="9"/>
                    <a:pt x="39" y="9"/>
                  </a:cubicBezTo>
                  <a:cubicBezTo>
                    <a:pt x="41" y="7"/>
                    <a:pt x="43" y="5"/>
                    <a:pt x="45" y="3"/>
                  </a:cubicBezTo>
                  <a:cubicBezTo>
                    <a:pt x="48" y="1"/>
                    <a:pt x="51" y="0"/>
                    <a:pt x="55" y="0"/>
                  </a:cubicBezTo>
                  <a:cubicBezTo>
                    <a:pt x="63" y="0"/>
                    <a:pt x="71" y="6"/>
                    <a:pt x="71" y="21"/>
                  </a:cubicBezTo>
                  <a:cubicBezTo>
                    <a:pt x="71" y="49"/>
                    <a:pt x="71" y="49"/>
                    <a:pt x="71" y="49"/>
                  </a:cubicBezTo>
                  <a:cubicBezTo>
                    <a:pt x="59" y="49"/>
                    <a:pt x="59" y="49"/>
                    <a:pt x="59" y="49"/>
                  </a:cubicBezTo>
                  <a:cubicBezTo>
                    <a:pt x="59" y="23"/>
                    <a:pt x="59" y="23"/>
                    <a:pt x="59" y="23"/>
                  </a:cubicBezTo>
                  <a:cubicBezTo>
                    <a:pt x="59" y="15"/>
                    <a:pt x="56" y="10"/>
                    <a:pt x="50" y="10"/>
                  </a:cubicBezTo>
                  <a:cubicBezTo>
                    <a:pt x="46" y="10"/>
                    <a:pt x="43" y="13"/>
                    <a:pt x="42" y="16"/>
                  </a:cubicBezTo>
                  <a:cubicBezTo>
                    <a:pt x="42" y="18"/>
                    <a:pt x="41" y="19"/>
                    <a:pt x="41" y="20"/>
                  </a:cubicBezTo>
                  <a:cubicBezTo>
                    <a:pt x="41" y="49"/>
                    <a:pt x="41" y="49"/>
                    <a:pt x="41" y="49"/>
                  </a:cubicBezTo>
                  <a:cubicBezTo>
                    <a:pt x="30" y="49"/>
                    <a:pt x="30" y="49"/>
                    <a:pt x="30" y="49"/>
                  </a:cubicBezTo>
                  <a:cubicBezTo>
                    <a:pt x="30" y="21"/>
                    <a:pt x="30" y="21"/>
                    <a:pt x="30" y="21"/>
                  </a:cubicBezTo>
                  <a:cubicBezTo>
                    <a:pt x="30" y="15"/>
                    <a:pt x="27" y="10"/>
                    <a:pt x="22" y="10"/>
                  </a:cubicBezTo>
                  <a:cubicBezTo>
                    <a:pt x="17" y="10"/>
                    <a:pt x="14" y="14"/>
                    <a:pt x="13" y="17"/>
                  </a:cubicBezTo>
                  <a:cubicBezTo>
                    <a:pt x="12" y="18"/>
                    <a:pt x="12" y="20"/>
                    <a:pt x="12" y="21"/>
                  </a:cubicBezTo>
                  <a:cubicBezTo>
                    <a:pt x="12" y="49"/>
                    <a:pt x="12" y="49"/>
                    <a:pt x="12" y="49"/>
                  </a:cubicBezTo>
                  <a:cubicBezTo>
                    <a:pt x="1" y="49"/>
                    <a:pt x="1" y="49"/>
                    <a:pt x="1" y="49"/>
                  </a:cubicBezTo>
                  <a:lnTo>
                    <a:pt x="1" y="16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>
                <a:solidFill>
                  <a:schemeClr val="bg1"/>
                </a:solidFill>
              </a:endParaRPr>
            </a:p>
          </p:txBody>
        </p:sp>
        <p:sp>
          <p:nvSpPr>
            <p:cNvPr id="18" name="Freeform 14"/>
            <p:cNvSpPr>
              <a:spLocks noEditPoints="1"/>
            </p:cNvSpPr>
            <p:nvPr userDrawn="1"/>
          </p:nvSpPr>
          <p:spPr bwMode="auto">
            <a:xfrm>
              <a:off x="8896350" y="1017588"/>
              <a:ext cx="23813" cy="112713"/>
            </a:xfrm>
            <a:custGeom>
              <a:avLst/>
              <a:gdLst>
                <a:gd name="T0" fmla="*/ 1 w 14"/>
                <a:gd name="T1" fmla="*/ 19 h 67"/>
                <a:gd name="T2" fmla="*/ 13 w 14"/>
                <a:gd name="T3" fmla="*/ 19 h 67"/>
                <a:gd name="T4" fmla="*/ 13 w 14"/>
                <a:gd name="T5" fmla="*/ 67 h 67"/>
                <a:gd name="T6" fmla="*/ 1 w 14"/>
                <a:gd name="T7" fmla="*/ 67 h 67"/>
                <a:gd name="T8" fmla="*/ 1 w 14"/>
                <a:gd name="T9" fmla="*/ 19 h 67"/>
                <a:gd name="T10" fmla="*/ 7 w 14"/>
                <a:gd name="T11" fmla="*/ 13 h 67"/>
                <a:gd name="T12" fmla="*/ 0 w 14"/>
                <a:gd name="T13" fmla="*/ 6 h 67"/>
                <a:gd name="T14" fmla="*/ 7 w 14"/>
                <a:gd name="T15" fmla="*/ 0 h 67"/>
                <a:gd name="T16" fmla="*/ 14 w 14"/>
                <a:gd name="T17" fmla="*/ 6 h 67"/>
                <a:gd name="T18" fmla="*/ 7 w 14"/>
                <a:gd name="T19" fmla="*/ 13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4" h="67">
                  <a:moveTo>
                    <a:pt x="1" y="19"/>
                  </a:moveTo>
                  <a:cubicBezTo>
                    <a:pt x="13" y="19"/>
                    <a:pt x="13" y="19"/>
                    <a:pt x="13" y="19"/>
                  </a:cubicBezTo>
                  <a:cubicBezTo>
                    <a:pt x="13" y="67"/>
                    <a:pt x="13" y="67"/>
                    <a:pt x="13" y="67"/>
                  </a:cubicBezTo>
                  <a:cubicBezTo>
                    <a:pt x="1" y="67"/>
                    <a:pt x="1" y="67"/>
                    <a:pt x="1" y="67"/>
                  </a:cubicBezTo>
                  <a:lnTo>
                    <a:pt x="1" y="19"/>
                  </a:lnTo>
                  <a:close/>
                  <a:moveTo>
                    <a:pt x="7" y="13"/>
                  </a:moveTo>
                  <a:cubicBezTo>
                    <a:pt x="3" y="13"/>
                    <a:pt x="0" y="10"/>
                    <a:pt x="0" y="6"/>
                  </a:cubicBezTo>
                  <a:cubicBezTo>
                    <a:pt x="0" y="3"/>
                    <a:pt x="3" y="0"/>
                    <a:pt x="7" y="0"/>
                  </a:cubicBezTo>
                  <a:cubicBezTo>
                    <a:pt x="11" y="0"/>
                    <a:pt x="14" y="3"/>
                    <a:pt x="14" y="6"/>
                  </a:cubicBezTo>
                  <a:cubicBezTo>
                    <a:pt x="14" y="10"/>
                    <a:pt x="11" y="13"/>
                    <a:pt x="7" y="1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>
                <a:solidFill>
                  <a:schemeClr val="bg1"/>
                </a:solidFill>
              </a:endParaRPr>
            </a:p>
          </p:txBody>
        </p:sp>
      </p:grpSp>
      <p:grpSp>
        <p:nvGrpSpPr>
          <p:cNvPr id="22" name="Ryhmä 21"/>
          <p:cNvGrpSpPr/>
          <p:nvPr userDrawn="1"/>
        </p:nvGrpSpPr>
        <p:grpSpPr>
          <a:xfrm>
            <a:off x="8206565" y="149226"/>
            <a:ext cx="650908" cy="667059"/>
            <a:chOff x="8070850" y="149225"/>
            <a:chExt cx="774700" cy="809626"/>
          </a:xfrm>
        </p:grpSpPr>
        <p:sp>
          <p:nvSpPr>
            <p:cNvPr id="19" name="Freeform 15"/>
            <p:cNvSpPr>
              <a:spLocks noEditPoints="1"/>
            </p:cNvSpPr>
            <p:nvPr userDrawn="1"/>
          </p:nvSpPr>
          <p:spPr bwMode="auto">
            <a:xfrm>
              <a:off x="8070850" y="344488"/>
              <a:ext cx="774700" cy="614363"/>
            </a:xfrm>
            <a:custGeom>
              <a:avLst/>
              <a:gdLst>
                <a:gd name="T0" fmla="*/ 217 w 464"/>
                <a:gd name="T1" fmla="*/ 181 h 367"/>
                <a:gd name="T2" fmla="*/ 172 w 464"/>
                <a:gd name="T3" fmla="*/ 66 h 367"/>
                <a:gd name="T4" fmla="*/ 115 w 464"/>
                <a:gd name="T5" fmla="*/ 181 h 367"/>
                <a:gd name="T6" fmla="*/ 217 w 464"/>
                <a:gd name="T7" fmla="*/ 181 h 367"/>
                <a:gd name="T8" fmla="*/ 353 w 464"/>
                <a:gd name="T9" fmla="*/ 181 h 367"/>
                <a:gd name="T10" fmla="*/ 308 w 464"/>
                <a:gd name="T11" fmla="*/ 67 h 367"/>
                <a:gd name="T12" fmla="*/ 253 w 464"/>
                <a:gd name="T13" fmla="*/ 181 h 367"/>
                <a:gd name="T14" fmla="*/ 353 w 464"/>
                <a:gd name="T15" fmla="*/ 181 h 367"/>
                <a:gd name="T16" fmla="*/ 233 w 464"/>
                <a:gd name="T17" fmla="*/ 220 h 367"/>
                <a:gd name="T18" fmla="*/ 222 w 464"/>
                <a:gd name="T19" fmla="*/ 243 h 367"/>
                <a:gd name="T20" fmla="*/ 172 w 464"/>
                <a:gd name="T21" fmla="*/ 347 h 367"/>
                <a:gd name="T22" fmla="*/ 165 w 464"/>
                <a:gd name="T23" fmla="*/ 367 h 367"/>
                <a:gd name="T24" fmla="*/ 136 w 464"/>
                <a:gd name="T25" fmla="*/ 367 h 367"/>
                <a:gd name="T26" fmla="*/ 145 w 464"/>
                <a:gd name="T27" fmla="*/ 353 h 367"/>
                <a:gd name="T28" fmla="*/ 164 w 464"/>
                <a:gd name="T29" fmla="*/ 315 h 367"/>
                <a:gd name="T30" fmla="*/ 220 w 464"/>
                <a:gd name="T31" fmla="*/ 199 h 367"/>
                <a:gd name="T32" fmla="*/ 222 w 464"/>
                <a:gd name="T33" fmla="*/ 195 h 367"/>
                <a:gd name="T34" fmla="*/ 218 w 464"/>
                <a:gd name="T35" fmla="*/ 195 h 367"/>
                <a:gd name="T36" fmla="*/ 112 w 464"/>
                <a:gd name="T37" fmla="*/ 195 h 367"/>
                <a:gd name="T38" fmla="*/ 107 w 464"/>
                <a:gd name="T39" fmla="*/ 198 h 367"/>
                <a:gd name="T40" fmla="*/ 34 w 464"/>
                <a:gd name="T41" fmla="*/ 352 h 367"/>
                <a:gd name="T42" fmla="*/ 29 w 464"/>
                <a:gd name="T43" fmla="*/ 367 h 367"/>
                <a:gd name="T44" fmla="*/ 0 w 464"/>
                <a:gd name="T45" fmla="*/ 367 h 367"/>
                <a:gd name="T46" fmla="*/ 8 w 464"/>
                <a:gd name="T47" fmla="*/ 353 h 367"/>
                <a:gd name="T48" fmla="*/ 31 w 464"/>
                <a:gd name="T49" fmla="*/ 307 h 367"/>
                <a:gd name="T50" fmla="*/ 91 w 464"/>
                <a:gd name="T51" fmla="*/ 183 h 367"/>
                <a:gd name="T52" fmla="*/ 174 w 464"/>
                <a:gd name="T53" fmla="*/ 14 h 367"/>
                <a:gd name="T54" fmla="*/ 181 w 464"/>
                <a:gd name="T55" fmla="*/ 0 h 367"/>
                <a:gd name="T56" fmla="*/ 242 w 464"/>
                <a:gd name="T57" fmla="*/ 155 h 367"/>
                <a:gd name="T58" fmla="*/ 317 w 464"/>
                <a:gd name="T59" fmla="*/ 0 h 367"/>
                <a:gd name="T60" fmla="*/ 325 w 464"/>
                <a:gd name="T61" fmla="*/ 18 h 367"/>
                <a:gd name="T62" fmla="*/ 455 w 464"/>
                <a:gd name="T63" fmla="*/ 348 h 367"/>
                <a:gd name="T64" fmla="*/ 464 w 464"/>
                <a:gd name="T65" fmla="*/ 367 h 367"/>
                <a:gd name="T66" fmla="*/ 423 w 464"/>
                <a:gd name="T67" fmla="*/ 367 h 367"/>
                <a:gd name="T68" fmla="*/ 406 w 464"/>
                <a:gd name="T69" fmla="*/ 315 h 367"/>
                <a:gd name="T70" fmla="*/ 360 w 464"/>
                <a:gd name="T71" fmla="*/ 195 h 367"/>
                <a:gd name="T72" fmla="*/ 258 w 464"/>
                <a:gd name="T73" fmla="*/ 195 h 367"/>
                <a:gd name="T74" fmla="*/ 327 w 464"/>
                <a:gd name="T75" fmla="*/ 367 h 367"/>
                <a:gd name="T76" fmla="*/ 286 w 464"/>
                <a:gd name="T77" fmla="*/ 367 h 367"/>
                <a:gd name="T78" fmla="*/ 267 w 464"/>
                <a:gd name="T79" fmla="*/ 309 h 367"/>
                <a:gd name="T80" fmla="*/ 234 w 464"/>
                <a:gd name="T81" fmla="*/ 223 h 367"/>
                <a:gd name="T82" fmla="*/ 233 w 464"/>
                <a:gd name="T83" fmla="*/ 220 h 3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464" h="367">
                  <a:moveTo>
                    <a:pt x="217" y="181"/>
                  </a:moveTo>
                  <a:cubicBezTo>
                    <a:pt x="202" y="143"/>
                    <a:pt x="187" y="105"/>
                    <a:pt x="172" y="66"/>
                  </a:cubicBezTo>
                  <a:cubicBezTo>
                    <a:pt x="153" y="105"/>
                    <a:pt x="134" y="143"/>
                    <a:pt x="115" y="181"/>
                  </a:cubicBezTo>
                  <a:lnTo>
                    <a:pt x="217" y="181"/>
                  </a:lnTo>
                  <a:close/>
                  <a:moveTo>
                    <a:pt x="353" y="181"/>
                  </a:moveTo>
                  <a:cubicBezTo>
                    <a:pt x="338" y="143"/>
                    <a:pt x="323" y="105"/>
                    <a:pt x="308" y="67"/>
                  </a:cubicBezTo>
                  <a:cubicBezTo>
                    <a:pt x="300" y="80"/>
                    <a:pt x="252" y="178"/>
                    <a:pt x="253" y="181"/>
                  </a:cubicBezTo>
                  <a:lnTo>
                    <a:pt x="353" y="181"/>
                  </a:lnTo>
                  <a:close/>
                  <a:moveTo>
                    <a:pt x="233" y="220"/>
                  </a:moveTo>
                  <a:cubicBezTo>
                    <a:pt x="229" y="228"/>
                    <a:pt x="225" y="236"/>
                    <a:pt x="222" y="243"/>
                  </a:cubicBezTo>
                  <a:cubicBezTo>
                    <a:pt x="205" y="278"/>
                    <a:pt x="189" y="312"/>
                    <a:pt x="172" y="347"/>
                  </a:cubicBezTo>
                  <a:cubicBezTo>
                    <a:pt x="169" y="353"/>
                    <a:pt x="168" y="360"/>
                    <a:pt x="165" y="367"/>
                  </a:cubicBezTo>
                  <a:cubicBezTo>
                    <a:pt x="136" y="367"/>
                    <a:pt x="136" y="367"/>
                    <a:pt x="136" y="367"/>
                  </a:cubicBezTo>
                  <a:cubicBezTo>
                    <a:pt x="139" y="362"/>
                    <a:pt x="142" y="357"/>
                    <a:pt x="145" y="353"/>
                  </a:cubicBezTo>
                  <a:cubicBezTo>
                    <a:pt x="151" y="340"/>
                    <a:pt x="158" y="327"/>
                    <a:pt x="164" y="315"/>
                  </a:cubicBezTo>
                  <a:cubicBezTo>
                    <a:pt x="183" y="276"/>
                    <a:pt x="202" y="237"/>
                    <a:pt x="220" y="199"/>
                  </a:cubicBezTo>
                  <a:cubicBezTo>
                    <a:pt x="221" y="198"/>
                    <a:pt x="221" y="197"/>
                    <a:pt x="222" y="195"/>
                  </a:cubicBezTo>
                  <a:cubicBezTo>
                    <a:pt x="220" y="195"/>
                    <a:pt x="219" y="195"/>
                    <a:pt x="218" y="195"/>
                  </a:cubicBezTo>
                  <a:cubicBezTo>
                    <a:pt x="183" y="195"/>
                    <a:pt x="147" y="195"/>
                    <a:pt x="112" y="195"/>
                  </a:cubicBezTo>
                  <a:cubicBezTo>
                    <a:pt x="110" y="195"/>
                    <a:pt x="108" y="195"/>
                    <a:pt x="107" y="198"/>
                  </a:cubicBezTo>
                  <a:cubicBezTo>
                    <a:pt x="83" y="249"/>
                    <a:pt x="58" y="300"/>
                    <a:pt x="34" y="352"/>
                  </a:cubicBezTo>
                  <a:cubicBezTo>
                    <a:pt x="31" y="356"/>
                    <a:pt x="31" y="362"/>
                    <a:pt x="29" y="367"/>
                  </a:cubicBezTo>
                  <a:cubicBezTo>
                    <a:pt x="0" y="367"/>
                    <a:pt x="0" y="367"/>
                    <a:pt x="0" y="367"/>
                  </a:cubicBezTo>
                  <a:cubicBezTo>
                    <a:pt x="3" y="362"/>
                    <a:pt x="6" y="358"/>
                    <a:pt x="8" y="353"/>
                  </a:cubicBezTo>
                  <a:cubicBezTo>
                    <a:pt x="16" y="338"/>
                    <a:pt x="23" y="323"/>
                    <a:pt x="31" y="307"/>
                  </a:cubicBezTo>
                  <a:cubicBezTo>
                    <a:pt x="51" y="266"/>
                    <a:pt x="71" y="225"/>
                    <a:pt x="91" y="183"/>
                  </a:cubicBezTo>
                  <a:cubicBezTo>
                    <a:pt x="119" y="127"/>
                    <a:pt x="146" y="70"/>
                    <a:pt x="174" y="14"/>
                  </a:cubicBezTo>
                  <a:cubicBezTo>
                    <a:pt x="176" y="9"/>
                    <a:pt x="178" y="5"/>
                    <a:pt x="181" y="0"/>
                  </a:cubicBezTo>
                  <a:cubicBezTo>
                    <a:pt x="201" y="52"/>
                    <a:pt x="222" y="103"/>
                    <a:pt x="242" y="155"/>
                  </a:cubicBezTo>
                  <a:cubicBezTo>
                    <a:pt x="267" y="103"/>
                    <a:pt x="292" y="52"/>
                    <a:pt x="317" y="0"/>
                  </a:cubicBezTo>
                  <a:cubicBezTo>
                    <a:pt x="320" y="7"/>
                    <a:pt x="323" y="13"/>
                    <a:pt x="325" y="18"/>
                  </a:cubicBezTo>
                  <a:cubicBezTo>
                    <a:pt x="368" y="128"/>
                    <a:pt x="412" y="238"/>
                    <a:pt x="455" y="348"/>
                  </a:cubicBezTo>
                  <a:cubicBezTo>
                    <a:pt x="457" y="354"/>
                    <a:pt x="461" y="360"/>
                    <a:pt x="464" y="367"/>
                  </a:cubicBezTo>
                  <a:cubicBezTo>
                    <a:pt x="423" y="367"/>
                    <a:pt x="423" y="367"/>
                    <a:pt x="423" y="367"/>
                  </a:cubicBezTo>
                  <a:cubicBezTo>
                    <a:pt x="421" y="348"/>
                    <a:pt x="413" y="332"/>
                    <a:pt x="406" y="315"/>
                  </a:cubicBezTo>
                  <a:cubicBezTo>
                    <a:pt x="391" y="275"/>
                    <a:pt x="375" y="235"/>
                    <a:pt x="360" y="195"/>
                  </a:cubicBezTo>
                  <a:cubicBezTo>
                    <a:pt x="258" y="195"/>
                    <a:pt x="258" y="195"/>
                    <a:pt x="258" y="195"/>
                  </a:cubicBezTo>
                  <a:cubicBezTo>
                    <a:pt x="281" y="253"/>
                    <a:pt x="302" y="310"/>
                    <a:pt x="327" y="367"/>
                  </a:cubicBezTo>
                  <a:cubicBezTo>
                    <a:pt x="286" y="367"/>
                    <a:pt x="286" y="367"/>
                    <a:pt x="286" y="367"/>
                  </a:cubicBezTo>
                  <a:cubicBezTo>
                    <a:pt x="284" y="346"/>
                    <a:pt x="274" y="328"/>
                    <a:pt x="267" y="309"/>
                  </a:cubicBezTo>
                  <a:cubicBezTo>
                    <a:pt x="257" y="280"/>
                    <a:pt x="245" y="252"/>
                    <a:pt x="234" y="223"/>
                  </a:cubicBezTo>
                  <a:cubicBezTo>
                    <a:pt x="234" y="222"/>
                    <a:pt x="234" y="222"/>
                    <a:pt x="233" y="220"/>
                  </a:cubicBezTo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>
                <a:solidFill>
                  <a:schemeClr val="bg1"/>
                </a:solidFill>
              </a:endParaRPr>
            </a:p>
          </p:txBody>
        </p:sp>
        <p:sp>
          <p:nvSpPr>
            <p:cNvPr id="20" name="Freeform 16"/>
            <p:cNvSpPr>
              <a:spLocks noEditPoints="1"/>
            </p:cNvSpPr>
            <p:nvPr userDrawn="1"/>
          </p:nvSpPr>
          <p:spPr bwMode="auto">
            <a:xfrm>
              <a:off x="8264525" y="149225"/>
              <a:ext cx="206375" cy="157163"/>
            </a:xfrm>
            <a:custGeom>
              <a:avLst/>
              <a:gdLst>
                <a:gd name="T0" fmla="*/ 33 w 124"/>
                <a:gd name="T1" fmla="*/ 45 h 94"/>
                <a:gd name="T2" fmla="*/ 40 w 124"/>
                <a:gd name="T3" fmla="*/ 67 h 94"/>
                <a:gd name="T4" fmla="*/ 84 w 124"/>
                <a:gd name="T5" fmla="*/ 73 h 94"/>
                <a:gd name="T6" fmla="*/ 86 w 124"/>
                <a:gd name="T7" fmla="*/ 20 h 94"/>
                <a:gd name="T8" fmla="*/ 47 w 124"/>
                <a:gd name="T9" fmla="*/ 15 h 94"/>
                <a:gd name="T10" fmla="*/ 33 w 124"/>
                <a:gd name="T11" fmla="*/ 45 h 94"/>
                <a:gd name="T12" fmla="*/ 64 w 124"/>
                <a:gd name="T13" fmla="*/ 0 h 94"/>
                <a:gd name="T14" fmla="*/ 108 w 124"/>
                <a:gd name="T15" fmla="*/ 17 h 94"/>
                <a:gd name="T16" fmla="*/ 106 w 124"/>
                <a:gd name="T17" fmla="*/ 76 h 94"/>
                <a:gd name="T18" fmla="*/ 56 w 124"/>
                <a:gd name="T19" fmla="*/ 92 h 94"/>
                <a:gd name="T20" fmla="*/ 19 w 124"/>
                <a:gd name="T21" fmla="*/ 74 h 94"/>
                <a:gd name="T22" fmla="*/ 25 w 124"/>
                <a:gd name="T23" fmla="*/ 13 h 94"/>
                <a:gd name="T24" fmla="*/ 64 w 124"/>
                <a:gd name="T25" fmla="*/ 0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24" h="94">
                  <a:moveTo>
                    <a:pt x="33" y="45"/>
                  </a:moveTo>
                  <a:cubicBezTo>
                    <a:pt x="33" y="54"/>
                    <a:pt x="35" y="60"/>
                    <a:pt x="40" y="67"/>
                  </a:cubicBezTo>
                  <a:cubicBezTo>
                    <a:pt x="51" y="84"/>
                    <a:pt x="70" y="86"/>
                    <a:pt x="84" y="73"/>
                  </a:cubicBezTo>
                  <a:cubicBezTo>
                    <a:pt x="98" y="58"/>
                    <a:pt x="99" y="35"/>
                    <a:pt x="86" y="20"/>
                  </a:cubicBezTo>
                  <a:cubicBezTo>
                    <a:pt x="76" y="8"/>
                    <a:pt x="60" y="6"/>
                    <a:pt x="47" y="15"/>
                  </a:cubicBezTo>
                  <a:cubicBezTo>
                    <a:pt x="37" y="22"/>
                    <a:pt x="33" y="33"/>
                    <a:pt x="33" y="45"/>
                  </a:cubicBezTo>
                  <a:moveTo>
                    <a:pt x="64" y="0"/>
                  </a:moveTo>
                  <a:cubicBezTo>
                    <a:pt x="81" y="0"/>
                    <a:pt x="96" y="5"/>
                    <a:pt x="108" y="17"/>
                  </a:cubicBezTo>
                  <a:cubicBezTo>
                    <a:pt x="124" y="35"/>
                    <a:pt x="123" y="60"/>
                    <a:pt x="106" y="76"/>
                  </a:cubicBezTo>
                  <a:cubicBezTo>
                    <a:pt x="92" y="89"/>
                    <a:pt x="75" y="94"/>
                    <a:pt x="56" y="92"/>
                  </a:cubicBezTo>
                  <a:cubicBezTo>
                    <a:pt x="42" y="90"/>
                    <a:pt x="29" y="85"/>
                    <a:pt x="19" y="74"/>
                  </a:cubicBezTo>
                  <a:cubicBezTo>
                    <a:pt x="0" y="54"/>
                    <a:pt x="6" y="27"/>
                    <a:pt x="25" y="13"/>
                  </a:cubicBezTo>
                  <a:cubicBezTo>
                    <a:pt x="36" y="4"/>
                    <a:pt x="49" y="0"/>
                    <a:pt x="64" y="0"/>
                  </a:cubicBezTo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9978130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62" r:id="rId4"/>
    <p:sldLayoutId id="2147483664" r:id="rId5"/>
    <p:sldLayoutId id="2147483653" r:id="rId6"/>
    <p:sldLayoutId id="2147483665" r:id="rId7"/>
    <p:sldLayoutId id="2147483654" r:id="rId8"/>
    <p:sldLayoutId id="2147483660" r:id="rId9"/>
    <p:sldLayoutId id="2147483655" r:id="rId10"/>
    <p:sldLayoutId id="2147483663" r:id="rId11"/>
    <p:sldLayoutId id="2147483651" r:id="rId12"/>
    <p:sldLayoutId id="2147483657" r:id="rId13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ftr="0"/>
  <p:txStyles>
    <p:titleStyle>
      <a:lvl1pPr algn="l" defTabSz="914400" rtl="0" eaLnBrk="1" latinLnBrk="0" hangingPunct="1">
        <a:spcBef>
          <a:spcPct val="0"/>
        </a:spcBef>
        <a:buNone/>
        <a:defRPr sz="4400" b="1" kern="1200">
          <a:solidFill>
            <a:schemeClr val="tx2"/>
          </a:solidFill>
          <a:latin typeface="Century Gothic" panose="020B0502020202020204" pitchFamily="34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Clr>
          <a:schemeClr val="accent5"/>
        </a:buClr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Clr>
          <a:schemeClr val="accent5"/>
        </a:buClr>
        <a:buFont typeface="Arial" panose="020B0604020202020204" pitchFamily="34" charset="0"/>
        <a:buChar char="–"/>
        <a:defRPr sz="14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anose="020B0604020202020204" pitchFamily="34" charset="0"/>
        <a:buChar char="–"/>
        <a:defRPr sz="14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anose="020B0604020202020204" pitchFamily="34" charset="0"/>
        <a:buChar char="»"/>
        <a:defRPr sz="14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mailto:fnt-studieradgivare@abo.fi" TargetMode="External"/><Relationship Id="rId2" Type="http://schemas.openxmlformats.org/officeDocument/2006/relationships/hyperlink" Target="https://oldwww.abo.fi/fakultet/fnt_administration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abo.fi/studera-hos-oss/du-som-redan-studerar/studieinformation/studieorientering/" TargetMode="Externa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mailto:helpdesk@abo.fi" TargetMode="External"/><Relationship Id="rId2" Type="http://schemas.openxmlformats.org/officeDocument/2006/relationships/hyperlink" Target="mailto:csk-kansli@abo.fi" TargetMode="Externa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7.e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abo.fi/studera-hos-oss/du-som-redan-studerar/lasarsanmalan/" TargetMode="External"/><Relationship Id="rId2" Type="http://schemas.openxmlformats.org/officeDocument/2006/relationships/hyperlink" Target="https://www.abo.fi/studera-hos-oss/du-som-redan-studerar/lasarsanmalan/studieratt-och-studietid/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uorakulmio 8">
            <a:extLst>
              <a:ext uri="{FF2B5EF4-FFF2-40B4-BE49-F238E27FC236}">
                <a16:creationId xmlns:a16="http://schemas.microsoft.com/office/drawing/2014/main" xmlns="" id="{94D58FA5-8657-435C-A3EE-D61D0F6B3EF6}"/>
              </a:ext>
            </a:extLst>
          </p:cNvPr>
          <p:cNvSpPr/>
          <p:nvPr/>
        </p:nvSpPr>
        <p:spPr>
          <a:xfrm>
            <a:off x="0" y="0"/>
            <a:ext cx="7668344" cy="5143500"/>
          </a:xfrm>
          <a:prstGeom prst="rect">
            <a:avLst/>
          </a:prstGeom>
          <a:gradFill>
            <a:gsLst>
              <a:gs pos="0">
                <a:srgbClr val="00264C">
                  <a:alpha val="26000"/>
                </a:srgbClr>
              </a:gs>
              <a:gs pos="72000">
                <a:srgbClr val="00264C">
                  <a:alpha val="0"/>
                </a:srgbClr>
              </a:gs>
            </a:gsLst>
            <a:lin ang="21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xmlns="" id="{17A50CA8-D874-4CDB-8473-3D0310DD58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v-FI" smtClean="0"/>
              <a:t>26.8.2019</a:t>
            </a:r>
            <a:endParaRPr lang="fi-FI" dirty="0"/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xmlns="" id="{4B47A8C6-0C24-458F-8BBA-8599AEF693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553030-DA0E-469A-A148-F21CB72F8278}" type="slidenum">
              <a:rPr lang="fi-FI" smtClean="0"/>
              <a:t>1</a:t>
            </a:fld>
            <a:endParaRPr lang="fi-FI" dirty="0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xmlns="" id="{52D76E45-79BE-4B94-B2B4-5870D39AAB6D}"/>
              </a:ext>
            </a:extLst>
          </p:cNvPr>
          <p:cNvSpPr>
            <a:spLocks noGrp="1"/>
          </p:cNvSpPr>
          <p:nvPr>
            <p:ph type="ctrTitle" idx="4294967295"/>
          </p:nvPr>
        </p:nvSpPr>
        <p:spPr>
          <a:xfrm>
            <a:off x="1155700" y="411163"/>
            <a:ext cx="7988300" cy="1296491"/>
          </a:xfrm>
        </p:spPr>
        <p:txBody>
          <a:bodyPr>
            <a:normAutofit/>
          </a:bodyPr>
          <a:lstStyle/>
          <a:p>
            <a:r>
              <a:rPr lang="fi-FI" sz="4800" dirty="0" smtClean="0"/>
              <a:t>Välkommen till FNT!</a:t>
            </a:r>
            <a:endParaRPr lang="fi-FI" sz="4800" dirty="0"/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xmlns="" id="{55F5EDBA-C16E-4184-B063-3147E7E7866E}"/>
              </a:ext>
            </a:extLst>
          </p:cNvPr>
          <p:cNvSpPr>
            <a:spLocks noGrp="1"/>
          </p:cNvSpPr>
          <p:nvPr>
            <p:ph type="subTitle" idx="4294967295"/>
          </p:nvPr>
        </p:nvSpPr>
        <p:spPr>
          <a:xfrm>
            <a:off x="1043608" y="1517947"/>
            <a:ext cx="6116638" cy="379413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fi-FI" sz="2400" b="1" dirty="0" smtClean="0"/>
              <a:t>Fakulteten för naturvetenskaper och teknik vid Åbo Akademi</a:t>
            </a:r>
            <a:endParaRPr lang="fi-FI" sz="2400" b="1" dirty="0"/>
          </a:p>
        </p:txBody>
      </p:sp>
    </p:spTree>
    <p:extLst>
      <p:ext uri="{BB962C8B-B14F-4D97-AF65-F5344CB8AC3E}">
        <p14:creationId xmlns:p14="http://schemas.microsoft.com/office/powerpoint/2010/main" val="16461771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0522" y="195486"/>
            <a:ext cx="8229600" cy="857250"/>
          </a:xfrm>
        </p:spPr>
        <p:txBody>
          <a:bodyPr/>
          <a:lstStyle/>
          <a:p>
            <a:r>
              <a:rPr lang="sv-FI" dirty="0" smtClean="0"/>
              <a:t>Studierådgivning</a:t>
            </a:r>
            <a:endParaRPr lang="sv-FI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94755"/>
            <a:ext cx="8229600" cy="3572508"/>
          </a:xfrm>
        </p:spPr>
        <p:txBody>
          <a:bodyPr>
            <a:normAutofit lnSpcReduction="10000"/>
          </a:bodyPr>
          <a:lstStyle/>
          <a:p>
            <a:pPr>
              <a:lnSpc>
                <a:spcPct val="90000"/>
              </a:lnSpc>
              <a:defRPr/>
            </a:pPr>
            <a:r>
              <a:rPr lang="sv-FI" altLang="sv-FI" sz="1600" dirty="0"/>
              <a:t>På </a:t>
            </a:r>
            <a:r>
              <a:rPr lang="sv-FI" altLang="sv-FI" sz="1600" dirty="0" smtClean="0"/>
              <a:t>fakultetskansliet: </a:t>
            </a:r>
            <a:r>
              <a:rPr lang="sv-FI" altLang="sv-FI" sz="1600" b="1" dirty="0" smtClean="0"/>
              <a:t>studierådgivare</a:t>
            </a:r>
            <a:r>
              <a:rPr lang="sv-FI" altLang="sv-FI" sz="1600" b="1"/>
              <a:t>, </a:t>
            </a:r>
            <a:r>
              <a:rPr lang="sv-FI" altLang="sv-FI" sz="1600" b="1" smtClean="0"/>
              <a:t>studiesekreterare </a:t>
            </a:r>
            <a:r>
              <a:rPr lang="sv-FI" altLang="sv-FI" sz="1600" b="1" dirty="0"/>
              <a:t>och utbildningskoordinator</a:t>
            </a:r>
            <a:br>
              <a:rPr lang="sv-FI" altLang="sv-FI" sz="1600" b="1" dirty="0"/>
            </a:br>
            <a:endParaRPr lang="sv-FI" altLang="sv-FI" sz="1600" b="1" dirty="0"/>
          </a:p>
          <a:p>
            <a:pPr>
              <a:lnSpc>
                <a:spcPct val="90000"/>
              </a:lnSpc>
              <a:defRPr/>
            </a:pPr>
            <a:r>
              <a:rPr lang="sv-FI" altLang="sv-FI" sz="1600" dirty="0">
                <a:hlinkClick r:id="rId2"/>
              </a:rPr>
              <a:t>https://oldwww.abo.fi/fakultet/fnt_administration</a:t>
            </a:r>
            <a:r>
              <a:rPr lang="sv-FI" altLang="sv-FI" sz="1600" dirty="0"/>
              <a:t/>
            </a:r>
            <a:br>
              <a:rPr lang="sv-FI" altLang="sv-FI" sz="1600" dirty="0"/>
            </a:br>
            <a:endParaRPr lang="sv-FI" altLang="sv-FI" sz="1600" dirty="0"/>
          </a:p>
          <a:p>
            <a:pPr>
              <a:lnSpc>
                <a:spcPct val="90000"/>
              </a:lnSpc>
              <a:defRPr/>
            </a:pPr>
            <a:r>
              <a:rPr lang="sv-FI" altLang="sv-FI" sz="1600" dirty="0"/>
              <a:t>Fakultetskansliet finns i Axelia, våning 3, Biskopsgatan 8</a:t>
            </a:r>
            <a:br>
              <a:rPr lang="sv-FI" altLang="sv-FI" sz="1600" dirty="0"/>
            </a:br>
            <a:endParaRPr lang="sv-FI" altLang="sv-FI" sz="1600" dirty="0"/>
          </a:p>
          <a:p>
            <a:pPr>
              <a:lnSpc>
                <a:spcPct val="90000"/>
              </a:lnSpc>
              <a:defRPr/>
            </a:pPr>
            <a:r>
              <a:rPr lang="sv-FI" altLang="sv-FI" sz="1600" b="1" dirty="0"/>
              <a:t>Studierådgivare: </a:t>
            </a:r>
            <a:r>
              <a:rPr lang="sv-FI" altLang="sv-FI" sz="1600" dirty="0"/>
              <a:t>Kerstin Fagerström, Jessica Lindroos, Simon Berg och </a:t>
            </a:r>
            <a:r>
              <a:rPr lang="sv-FI" altLang="sv-FI" sz="1600" dirty="0" smtClean="0"/>
              <a:t>Jonas Sandberg (Energiteknik</a:t>
            </a:r>
            <a:r>
              <a:rPr lang="sv-FI" altLang="sv-FI" sz="1600" dirty="0"/>
              <a:t>, </a:t>
            </a:r>
            <a:r>
              <a:rPr lang="sv-FI" altLang="sv-FI" sz="1600" dirty="0" smtClean="0"/>
              <a:t>Vasa) </a:t>
            </a:r>
            <a:r>
              <a:rPr lang="sv-FI" altLang="sv-FI" sz="1600" dirty="0" smtClean="0">
                <a:hlinkClick r:id="rId3"/>
              </a:rPr>
              <a:t>fnt-studieradgivare@abo.fi</a:t>
            </a:r>
            <a:r>
              <a:rPr lang="sv-FI" altLang="sv-FI" sz="1600" dirty="0" smtClean="0"/>
              <a:t> </a:t>
            </a:r>
            <a:r>
              <a:rPr lang="sv-FI" altLang="sv-FI" sz="1600" dirty="0"/>
              <a:t/>
            </a:r>
            <a:br>
              <a:rPr lang="sv-FI" altLang="sv-FI" sz="1600" dirty="0"/>
            </a:br>
            <a:endParaRPr lang="sv-FI" altLang="sv-FI" sz="1600" dirty="0"/>
          </a:p>
          <a:p>
            <a:pPr>
              <a:lnSpc>
                <a:spcPct val="90000"/>
              </a:lnSpc>
              <a:defRPr/>
            </a:pPr>
            <a:r>
              <a:rPr lang="sv-FI" altLang="sv-FI" sz="1600" b="1" dirty="0"/>
              <a:t>Studiesekreterare: </a:t>
            </a:r>
            <a:r>
              <a:rPr lang="sv-FI" altLang="sv-FI" sz="1600" dirty="0"/>
              <a:t>Maria Hertell-Jalava  och Mary-Ann Hamberg-Ahola</a:t>
            </a:r>
            <a:br>
              <a:rPr lang="sv-FI" altLang="sv-FI" sz="1600" dirty="0"/>
            </a:br>
            <a:endParaRPr lang="sv-FI" altLang="sv-FI" sz="1600" dirty="0"/>
          </a:p>
          <a:p>
            <a:pPr>
              <a:lnSpc>
                <a:spcPct val="90000"/>
              </a:lnSpc>
              <a:defRPr/>
            </a:pPr>
            <a:r>
              <a:rPr lang="sv-FI" altLang="sv-FI" sz="1600" b="1" dirty="0"/>
              <a:t>Utbildningskoordinator: </a:t>
            </a:r>
            <a:r>
              <a:rPr lang="sv-FI" altLang="sv-FI" sz="1600" dirty="0"/>
              <a:t>Heidi </a:t>
            </a:r>
            <a:r>
              <a:rPr lang="sv-FI" altLang="sv-FI" sz="1600" dirty="0" smtClean="0"/>
              <a:t>Karlsson</a:t>
            </a:r>
          </a:p>
          <a:p>
            <a:pPr>
              <a:lnSpc>
                <a:spcPct val="90000"/>
              </a:lnSpc>
              <a:defRPr/>
            </a:pPr>
            <a:endParaRPr lang="sv-FI" altLang="sv-FI" sz="1600" dirty="0"/>
          </a:p>
          <a:p>
            <a:pPr>
              <a:lnSpc>
                <a:spcPct val="90000"/>
              </a:lnSpc>
              <a:defRPr/>
            </a:pPr>
            <a:r>
              <a:rPr lang="sv-FI" altLang="sv-FI" sz="1600" i="1" dirty="0" smtClean="0"/>
              <a:t>Vi </a:t>
            </a:r>
            <a:r>
              <a:rPr lang="sv-FI" altLang="sv-FI" sz="1600" i="1" dirty="0"/>
              <a:t>är mycket på språng, boka gärna tid!</a:t>
            </a:r>
          </a:p>
          <a:p>
            <a:endParaRPr lang="sv-FI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v-FI" smtClean="0"/>
              <a:t>26.8.2019</a:t>
            </a:r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553030-DA0E-469A-A148-F21CB72F8278}" type="slidenum">
              <a:rPr lang="fi-FI" smtClean="0"/>
              <a:t>10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491591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5370" y="301941"/>
            <a:ext cx="8229600" cy="857250"/>
          </a:xfrm>
        </p:spPr>
        <p:txBody>
          <a:bodyPr/>
          <a:lstStyle/>
          <a:p>
            <a:r>
              <a:rPr lang="sv-FI" dirty="0" smtClean="0"/>
              <a:t>Vad hjälper vi med?</a:t>
            </a:r>
            <a:endParaRPr lang="sv-FI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5370" y="1419622"/>
            <a:ext cx="8229600" cy="3240360"/>
          </a:xfrm>
        </p:spPr>
        <p:txBody>
          <a:bodyPr>
            <a:normAutofit/>
          </a:bodyPr>
          <a:lstStyle/>
          <a:p>
            <a:r>
              <a:rPr lang="sv-FI" altLang="sv-FI" sz="2000" dirty="0" smtClean="0">
                <a:ea typeface="Palatino Linotype" panose="02040502050505030304" pitchFamily="18" charset="0"/>
                <a:cs typeface="Palatino Linotype" panose="02040502050505030304" pitchFamily="18" charset="0"/>
              </a:rPr>
              <a:t>Antagningsfrågor</a:t>
            </a:r>
          </a:p>
          <a:p>
            <a:r>
              <a:rPr lang="sv-FI" altLang="sv-FI" sz="2000" dirty="0" smtClean="0">
                <a:ea typeface="Palatino Linotype" panose="02040502050505030304" pitchFamily="18" charset="0"/>
                <a:cs typeface="Palatino Linotype" panose="02040502050505030304" pitchFamily="18" charset="0"/>
              </a:rPr>
              <a:t>Studieinformation </a:t>
            </a:r>
            <a:r>
              <a:rPr lang="sv-FI" altLang="sv-FI" sz="2000" dirty="0">
                <a:ea typeface="Palatino Linotype" panose="02040502050505030304" pitchFamily="18" charset="0"/>
                <a:cs typeface="Palatino Linotype" panose="02040502050505030304" pitchFamily="18" charset="0"/>
              </a:rPr>
              <a:t>och -rådgivning, </a:t>
            </a:r>
            <a:r>
              <a:rPr lang="sv-FI" altLang="sv-FI" sz="2000" dirty="0" smtClean="0">
                <a:ea typeface="Palatino Linotype" panose="02040502050505030304" pitchFamily="18" charset="0"/>
                <a:cs typeface="Palatino Linotype" panose="02040502050505030304" pitchFamily="18" charset="0"/>
              </a:rPr>
              <a:t>studieplanering</a:t>
            </a:r>
          </a:p>
          <a:p>
            <a:r>
              <a:rPr lang="sv-FI" altLang="sv-FI" sz="2000" dirty="0" smtClean="0">
                <a:ea typeface="Palatino Linotype" panose="02040502050505030304" pitchFamily="18" charset="0"/>
                <a:cs typeface="Palatino Linotype" panose="02040502050505030304" pitchFamily="18" charset="0"/>
              </a:rPr>
              <a:t>Stöd </a:t>
            </a:r>
            <a:r>
              <a:rPr lang="sv-FI" altLang="sv-FI" sz="2000" dirty="0">
                <a:ea typeface="Palatino Linotype" panose="02040502050505030304" pitchFamily="18" charset="0"/>
                <a:cs typeface="Palatino Linotype" panose="02040502050505030304" pitchFamily="18" charset="0"/>
              </a:rPr>
              <a:t>för studerande med </a:t>
            </a:r>
            <a:r>
              <a:rPr lang="sv-FI" altLang="sv-FI" sz="2000" dirty="0" smtClean="0">
                <a:ea typeface="Palatino Linotype" panose="02040502050505030304" pitchFamily="18" charset="0"/>
                <a:cs typeface="Palatino Linotype" panose="02040502050505030304" pitchFamily="18" charset="0"/>
              </a:rPr>
              <a:t>funktionsnedsättning</a:t>
            </a:r>
            <a:endParaRPr lang="sv-FI" altLang="sv-FI" sz="2000" dirty="0">
              <a:ea typeface="Palatino Linotype" panose="02040502050505030304" pitchFamily="18" charset="0"/>
              <a:cs typeface="Palatino Linotype" panose="02040502050505030304" pitchFamily="18" charset="0"/>
            </a:endParaRPr>
          </a:p>
          <a:p>
            <a:r>
              <a:rPr lang="sv-FI" altLang="sv-FI" sz="2000" dirty="0">
                <a:ea typeface="Palatino Linotype" panose="02040502050505030304" pitchFamily="18" charset="0"/>
                <a:cs typeface="Palatino Linotype" panose="02040502050505030304" pitchFamily="18" charset="0"/>
              </a:rPr>
              <a:t>Tillgodoräkning av tidigare avlagda studier</a:t>
            </a:r>
          </a:p>
          <a:p>
            <a:r>
              <a:rPr lang="sv-FI" altLang="sv-FI" sz="2000" dirty="0">
                <a:ea typeface="Palatino Linotype" panose="02040502050505030304" pitchFamily="18" charset="0"/>
                <a:cs typeface="Palatino Linotype" panose="02040502050505030304" pitchFamily="18" charset="0"/>
              </a:rPr>
              <a:t>Registrering av studieprestationer</a:t>
            </a:r>
          </a:p>
          <a:p>
            <a:r>
              <a:rPr lang="sv-FI" altLang="sv-FI" sz="2000" dirty="0">
                <a:ea typeface="Palatino Linotype" panose="02040502050505030304" pitchFamily="18" charset="0"/>
                <a:cs typeface="Palatino Linotype" panose="02040502050505030304" pitchFamily="18" charset="0"/>
              </a:rPr>
              <a:t>Betygsutskrivning</a:t>
            </a:r>
          </a:p>
          <a:p>
            <a:endParaRPr lang="sv-FI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v-FI" smtClean="0"/>
              <a:t>26.8.2019</a:t>
            </a:r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553030-DA0E-469A-A148-F21CB72F8278}" type="slidenum">
              <a:rPr lang="fi-FI" smtClean="0"/>
              <a:t>11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5245246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1683" y="199590"/>
            <a:ext cx="8229600" cy="1298141"/>
          </a:xfrm>
        </p:spPr>
        <p:txBody>
          <a:bodyPr>
            <a:normAutofit fontScale="90000"/>
          </a:bodyPr>
          <a:lstStyle/>
          <a:p>
            <a:r>
              <a:rPr lang="sv-FI" dirty="0" smtClean="0"/>
              <a:t>Viktiga byggnader på ÅA:s campus i Åbo</a:t>
            </a:r>
            <a:endParaRPr lang="sv-FI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1683" y="1590824"/>
            <a:ext cx="8229600" cy="3450283"/>
          </a:xfrm>
        </p:spPr>
        <p:txBody>
          <a:bodyPr/>
          <a:lstStyle/>
          <a:p>
            <a:r>
              <a:rPr lang="sv-FI" altLang="sv-FI" sz="1600" b="1" dirty="0"/>
              <a:t>Agora</a:t>
            </a:r>
            <a:r>
              <a:rPr lang="sv-FI" altLang="sv-FI" sz="1600" dirty="0"/>
              <a:t> (IT) </a:t>
            </a:r>
            <a:r>
              <a:rPr lang="sv-FI" altLang="sv-FI" sz="1600" i="1" dirty="0"/>
              <a:t>lunchrestaurang finns!</a:t>
            </a:r>
          </a:p>
          <a:p>
            <a:r>
              <a:rPr lang="sv-FI" altLang="sv-FI" sz="1600" b="1" dirty="0"/>
              <a:t>BioCity</a:t>
            </a:r>
            <a:r>
              <a:rPr lang="sv-FI" altLang="sv-FI" sz="1600" dirty="0"/>
              <a:t> (Biovet, Farmaci) </a:t>
            </a:r>
            <a:r>
              <a:rPr lang="sv-FI" altLang="sv-FI" sz="1600" i="1" dirty="0"/>
              <a:t>lunchrestaurang finns</a:t>
            </a:r>
            <a:r>
              <a:rPr lang="sv-FI" altLang="sv-FI" sz="1600" dirty="0"/>
              <a:t>!</a:t>
            </a:r>
          </a:p>
          <a:p>
            <a:r>
              <a:rPr lang="sv-FI" altLang="sv-FI" sz="1600" b="1" dirty="0"/>
              <a:t>Axelia</a:t>
            </a:r>
            <a:r>
              <a:rPr lang="sv-FI" altLang="sv-FI" sz="1600" dirty="0"/>
              <a:t> (Kemi- och processteknik, Kemi)</a:t>
            </a:r>
          </a:p>
          <a:p>
            <a:r>
              <a:rPr lang="sv-FI" altLang="sv-FI" sz="1600" b="1" dirty="0"/>
              <a:t>Gadolinia</a:t>
            </a:r>
            <a:r>
              <a:rPr lang="sv-FI" altLang="sv-FI" sz="1600" dirty="0"/>
              <a:t> (Fysik, Kemi, Kemi- och processteknik) </a:t>
            </a:r>
            <a:r>
              <a:rPr lang="sv-FI" altLang="sv-FI" sz="1600" i="1" dirty="0"/>
              <a:t>lunchrestaurang finns!</a:t>
            </a:r>
          </a:p>
          <a:p>
            <a:r>
              <a:rPr lang="sv-FI" altLang="sv-FI" sz="1600" b="1" dirty="0"/>
              <a:t>Geohuset</a:t>
            </a:r>
            <a:r>
              <a:rPr lang="sv-FI" altLang="sv-FI" sz="1600" dirty="0"/>
              <a:t> (Geologi)</a:t>
            </a:r>
          </a:p>
          <a:p>
            <a:r>
              <a:rPr lang="sv-FI" altLang="sv-FI" sz="1600" b="1" dirty="0"/>
              <a:t>Geologicum</a:t>
            </a:r>
            <a:r>
              <a:rPr lang="sv-FI" altLang="sv-FI" sz="1600" dirty="0"/>
              <a:t> (Matematik)</a:t>
            </a:r>
          </a:p>
          <a:p>
            <a:r>
              <a:rPr lang="sv-FI" altLang="sv-FI" sz="1600" b="1" dirty="0"/>
              <a:t>Gripen</a:t>
            </a:r>
            <a:r>
              <a:rPr lang="sv-FI" altLang="sv-FI" sz="1600" dirty="0"/>
              <a:t> (studentexpeditionen, internationella ärenden)</a:t>
            </a:r>
          </a:p>
          <a:p>
            <a:r>
              <a:rPr lang="sv-FI" altLang="sv-FI" sz="1600" b="1" dirty="0"/>
              <a:t>Arken</a:t>
            </a:r>
            <a:r>
              <a:rPr lang="sv-FI" altLang="sv-FI" sz="1600" dirty="0"/>
              <a:t> (FHPT, Språkcentret) </a:t>
            </a:r>
            <a:r>
              <a:rPr lang="sv-FI" altLang="sv-FI" sz="1600" i="1" dirty="0"/>
              <a:t>lunchrestaurang finns! </a:t>
            </a:r>
          </a:p>
          <a:p>
            <a:r>
              <a:rPr lang="sv-FI" altLang="sv-FI" sz="1600" b="1" dirty="0"/>
              <a:t>ASA</a:t>
            </a:r>
            <a:r>
              <a:rPr lang="sv-FI" altLang="sv-FI" sz="1600" dirty="0"/>
              <a:t> (</a:t>
            </a:r>
            <a:r>
              <a:rPr lang="sv-FI" altLang="sv-FI" sz="1600" dirty="0" smtClean="0"/>
              <a:t>FSE, ICT-service) </a:t>
            </a:r>
            <a:r>
              <a:rPr lang="sv-FI" altLang="sv-FI" sz="1600" i="1" dirty="0"/>
              <a:t>lunchrestaurang finns! </a:t>
            </a:r>
          </a:p>
          <a:p>
            <a:r>
              <a:rPr lang="sv-FI" altLang="sv-FI" sz="1600" b="1" dirty="0"/>
              <a:t>Kåren</a:t>
            </a:r>
            <a:r>
              <a:rPr lang="sv-FI" altLang="sv-FI" sz="1600" dirty="0"/>
              <a:t> </a:t>
            </a:r>
            <a:r>
              <a:rPr lang="sv-FI" altLang="sv-FI" sz="1600" i="1" dirty="0"/>
              <a:t>lunchrestaurang finns!</a:t>
            </a:r>
          </a:p>
          <a:p>
            <a:endParaRPr lang="sv-FI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v-FI" smtClean="0"/>
              <a:t>26.8.2019</a:t>
            </a:r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553030-DA0E-469A-A148-F21CB72F8278}" type="slidenum">
              <a:rPr lang="fi-FI" smtClean="0"/>
              <a:t>12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156160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0256" y="123478"/>
            <a:ext cx="8229600" cy="857250"/>
          </a:xfrm>
        </p:spPr>
        <p:txBody>
          <a:bodyPr/>
          <a:lstStyle/>
          <a:p>
            <a:r>
              <a:rPr lang="sv-FI" dirty="0" smtClean="0"/>
              <a:t>Campus</a:t>
            </a:r>
            <a:endParaRPr lang="sv-FI" dirty="0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96514" y="1052513"/>
            <a:ext cx="6950972" cy="371475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v-FI" smtClean="0"/>
              <a:t>26.8.2019</a:t>
            </a:r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553030-DA0E-469A-A148-F21CB72F8278}" type="slidenum">
              <a:rPr lang="fi-FI" smtClean="0"/>
              <a:t>13</a:t>
            </a:fld>
            <a:endParaRPr lang="fi-FI"/>
          </a:p>
        </p:txBody>
      </p:sp>
      <p:sp>
        <p:nvSpPr>
          <p:cNvPr id="3" name="TextBox 2"/>
          <p:cNvSpPr txBox="1"/>
          <p:nvPr/>
        </p:nvSpPr>
        <p:spPr>
          <a:xfrm>
            <a:off x="5220072" y="4227934"/>
            <a:ext cx="57606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FI" sz="1000" dirty="0" smtClean="0"/>
              <a:t>Biocity</a:t>
            </a:r>
            <a:endParaRPr lang="sv-FI" sz="1000" dirty="0"/>
          </a:p>
        </p:txBody>
      </p:sp>
      <p:sp>
        <p:nvSpPr>
          <p:cNvPr id="9" name="TextBox 8"/>
          <p:cNvSpPr txBox="1"/>
          <p:nvPr/>
        </p:nvSpPr>
        <p:spPr>
          <a:xfrm>
            <a:off x="1934344" y="4104823"/>
            <a:ext cx="65645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FI" sz="1000" dirty="0" smtClean="0"/>
              <a:t>Kåren</a:t>
            </a:r>
            <a:endParaRPr lang="sv-FI" sz="1000" dirty="0"/>
          </a:p>
        </p:txBody>
      </p:sp>
      <p:sp>
        <p:nvSpPr>
          <p:cNvPr id="10" name="TextBox 9"/>
          <p:cNvSpPr txBox="1"/>
          <p:nvPr/>
        </p:nvSpPr>
        <p:spPr>
          <a:xfrm>
            <a:off x="2259944" y="3707868"/>
            <a:ext cx="65645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FI" sz="1000" dirty="0" smtClean="0"/>
              <a:t>Gripen</a:t>
            </a:r>
            <a:endParaRPr lang="sv-FI" sz="1000" dirty="0"/>
          </a:p>
        </p:txBody>
      </p:sp>
      <p:sp>
        <p:nvSpPr>
          <p:cNvPr id="11" name="TextBox 10"/>
          <p:cNvSpPr txBox="1"/>
          <p:nvPr/>
        </p:nvSpPr>
        <p:spPr>
          <a:xfrm>
            <a:off x="2467744" y="3366171"/>
            <a:ext cx="73610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FI" sz="1000" dirty="0" smtClean="0"/>
              <a:t>Geohuset</a:t>
            </a:r>
            <a:endParaRPr lang="sv-FI" sz="1000" dirty="0"/>
          </a:p>
        </p:txBody>
      </p:sp>
      <p:sp>
        <p:nvSpPr>
          <p:cNvPr id="12" name="TextBox 11"/>
          <p:cNvSpPr txBox="1"/>
          <p:nvPr/>
        </p:nvSpPr>
        <p:spPr>
          <a:xfrm>
            <a:off x="1505374" y="3366170"/>
            <a:ext cx="85040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FI" sz="1000" dirty="0" smtClean="0"/>
              <a:t>Geologicum</a:t>
            </a:r>
            <a:endParaRPr lang="sv-FI" sz="1000" dirty="0"/>
          </a:p>
        </p:txBody>
      </p:sp>
      <p:sp>
        <p:nvSpPr>
          <p:cNvPr id="13" name="TextBox 12"/>
          <p:cNvSpPr txBox="1"/>
          <p:nvPr/>
        </p:nvSpPr>
        <p:spPr>
          <a:xfrm>
            <a:off x="3714751" y="1639028"/>
            <a:ext cx="85040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FI" sz="1000" dirty="0" smtClean="0"/>
              <a:t>Agora</a:t>
            </a:r>
            <a:endParaRPr lang="sv-FI" sz="1000" dirty="0"/>
          </a:p>
        </p:txBody>
      </p:sp>
      <p:sp>
        <p:nvSpPr>
          <p:cNvPr id="14" name="TextBox 13"/>
          <p:cNvSpPr txBox="1"/>
          <p:nvPr/>
        </p:nvSpPr>
        <p:spPr>
          <a:xfrm>
            <a:off x="2778647" y="1823020"/>
            <a:ext cx="49720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FI" sz="1000" dirty="0" smtClean="0"/>
              <a:t>Axelia</a:t>
            </a:r>
            <a:endParaRPr lang="sv-FI" sz="1000" dirty="0"/>
          </a:p>
        </p:txBody>
      </p:sp>
      <p:sp>
        <p:nvSpPr>
          <p:cNvPr id="15" name="TextBox 14"/>
          <p:cNvSpPr txBox="1"/>
          <p:nvPr/>
        </p:nvSpPr>
        <p:spPr>
          <a:xfrm>
            <a:off x="3027251" y="1191545"/>
            <a:ext cx="49720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FI" sz="1000" dirty="0" smtClean="0"/>
              <a:t>ASA</a:t>
            </a:r>
            <a:endParaRPr lang="sv-FI" sz="1000" dirty="0"/>
          </a:p>
        </p:txBody>
      </p:sp>
      <p:sp>
        <p:nvSpPr>
          <p:cNvPr id="16" name="TextBox 15"/>
          <p:cNvSpPr txBox="1"/>
          <p:nvPr/>
        </p:nvSpPr>
        <p:spPr>
          <a:xfrm>
            <a:off x="2259944" y="1336980"/>
            <a:ext cx="49720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FI" sz="1000" dirty="0" smtClean="0"/>
              <a:t>Arken</a:t>
            </a:r>
            <a:endParaRPr lang="sv-FI" sz="1000" dirty="0"/>
          </a:p>
        </p:txBody>
      </p:sp>
      <p:sp>
        <p:nvSpPr>
          <p:cNvPr id="17" name="TextBox 16"/>
          <p:cNvSpPr txBox="1"/>
          <p:nvPr/>
        </p:nvSpPr>
        <p:spPr>
          <a:xfrm>
            <a:off x="2667795" y="2306776"/>
            <a:ext cx="75207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FI" sz="1000" dirty="0" smtClean="0"/>
              <a:t>Gadolinia</a:t>
            </a:r>
            <a:endParaRPr lang="sv-FI" sz="1000" dirty="0"/>
          </a:p>
        </p:txBody>
      </p:sp>
      <p:sp>
        <p:nvSpPr>
          <p:cNvPr id="18" name="TextBox 17"/>
          <p:cNvSpPr txBox="1"/>
          <p:nvPr/>
        </p:nvSpPr>
        <p:spPr>
          <a:xfrm>
            <a:off x="3171267" y="1947478"/>
            <a:ext cx="96868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FI" sz="1000" dirty="0" smtClean="0"/>
              <a:t>Aurum-bygget</a:t>
            </a:r>
            <a:endParaRPr lang="sv-FI" sz="1000" dirty="0"/>
          </a:p>
        </p:txBody>
      </p:sp>
    </p:spTree>
    <p:extLst>
      <p:ext uri="{BB962C8B-B14F-4D97-AF65-F5344CB8AC3E}">
        <p14:creationId xmlns:p14="http://schemas.microsoft.com/office/powerpoint/2010/main" val="36292676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857250"/>
          </a:xfrm>
        </p:spPr>
        <p:txBody>
          <a:bodyPr/>
          <a:lstStyle/>
          <a:p>
            <a:r>
              <a:rPr lang="sv-FI" dirty="0" smtClean="0"/>
              <a:t>Bra att veta</a:t>
            </a:r>
            <a:endParaRPr lang="sv-FI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3391222"/>
          </a:xfrm>
        </p:spPr>
        <p:txBody>
          <a:bodyPr/>
          <a:lstStyle/>
          <a:p>
            <a:pPr>
              <a:lnSpc>
                <a:spcPct val="90000"/>
              </a:lnSpc>
              <a:defRPr/>
            </a:pPr>
            <a:r>
              <a:rPr lang="fi-FI" altLang="sv-FI" sz="1800" dirty="0"/>
              <a:t>Föreläsningstiderna vid ÅA</a:t>
            </a:r>
          </a:p>
          <a:p>
            <a:pPr marL="0" indent="0">
              <a:lnSpc>
                <a:spcPct val="90000"/>
              </a:lnSpc>
              <a:buNone/>
              <a:defRPr/>
            </a:pPr>
            <a:r>
              <a:rPr lang="nb-NO" sz="1800" b="1" dirty="0"/>
              <a:t>	8-10</a:t>
            </a:r>
            <a:r>
              <a:rPr lang="nb-NO" sz="1800" dirty="0"/>
              <a:t> = kl. 8.15-9.45 </a:t>
            </a:r>
          </a:p>
          <a:p>
            <a:pPr marL="0" indent="0">
              <a:lnSpc>
                <a:spcPct val="90000"/>
              </a:lnSpc>
              <a:buNone/>
              <a:defRPr/>
            </a:pPr>
            <a:r>
              <a:rPr lang="nb-NO" sz="1800" b="1" dirty="0"/>
              <a:t>	10-12</a:t>
            </a:r>
            <a:r>
              <a:rPr lang="nb-NO" sz="1800" dirty="0"/>
              <a:t> = kl. 10.15-11.45</a:t>
            </a:r>
          </a:p>
          <a:p>
            <a:pPr marL="0" indent="0">
              <a:lnSpc>
                <a:spcPct val="90000"/>
              </a:lnSpc>
              <a:buNone/>
              <a:defRPr/>
            </a:pPr>
            <a:r>
              <a:rPr lang="nb-NO" sz="1800" b="1" dirty="0"/>
              <a:t>	13-15</a:t>
            </a:r>
            <a:r>
              <a:rPr lang="nb-NO" sz="1800" dirty="0"/>
              <a:t> = kl. </a:t>
            </a:r>
            <a:r>
              <a:rPr lang="nb-NO" sz="1800" b="1" dirty="0"/>
              <a:t>13.30</a:t>
            </a:r>
            <a:r>
              <a:rPr lang="nb-NO" sz="1800" dirty="0"/>
              <a:t>-15.00 </a:t>
            </a:r>
          </a:p>
          <a:p>
            <a:pPr marL="0" indent="0">
              <a:lnSpc>
                <a:spcPct val="90000"/>
              </a:lnSpc>
              <a:buNone/>
              <a:defRPr/>
            </a:pPr>
            <a:r>
              <a:rPr lang="nb-NO" sz="1800" b="1" dirty="0"/>
              <a:t>	15-17</a:t>
            </a:r>
            <a:r>
              <a:rPr lang="nb-NO" sz="1800" dirty="0"/>
              <a:t> = kl. 15.15-16.45 </a:t>
            </a:r>
          </a:p>
          <a:p>
            <a:pPr marL="0" indent="0">
              <a:lnSpc>
                <a:spcPct val="90000"/>
              </a:lnSpc>
              <a:buNone/>
              <a:defRPr/>
            </a:pPr>
            <a:endParaRPr lang="fi-FI" altLang="sv-FI" sz="1800" dirty="0"/>
          </a:p>
          <a:p>
            <a:pPr>
              <a:lnSpc>
                <a:spcPct val="90000"/>
              </a:lnSpc>
              <a:defRPr/>
            </a:pPr>
            <a:r>
              <a:rPr lang="fi-FI" altLang="sv-FI" sz="1800" dirty="0"/>
              <a:t>Allmänna tentamenstillfällen fredagar 12.30-16.30</a:t>
            </a:r>
          </a:p>
          <a:p>
            <a:endParaRPr lang="sv-FI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v-FI" smtClean="0"/>
              <a:t>26.8.2019</a:t>
            </a:r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553030-DA0E-469A-A148-F21CB72F8278}" type="slidenum">
              <a:rPr lang="fi-FI" smtClean="0"/>
              <a:t>14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9773709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123478"/>
            <a:ext cx="8229600" cy="857250"/>
          </a:xfrm>
        </p:spPr>
        <p:txBody>
          <a:bodyPr/>
          <a:lstStyle/>
          <a:p>
            <a:r>
              <a:rPr lang="sv-FI" dirty="0" smtClean="0"/>
              <a:t>Bra att veta</a:t>
            </a:r>
            <a:endParaRPr lang="sv-FI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59582"/>
            <a:ext cx="8229600" cy="3456384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fi-FI" altLang="sv-FI" sz="1800" dirty="0"/>
              <a:t>Läsåret är indelat i två terminer  (höst- och vårtermin)</a:t>
            </a:r>
          </a:p>
          <a:p>
            <a:pPr>
              <a:lnSpc>
                <a:spcPct val="90000"/>
              </a:lnSpc>
            </a:pPr>
            <a:endParaRPr lang="fi-FI" altLang="sv-FI" sz="1800" dirty="0"/>
          </a:p>
          <a:p>
            <a:pPr>
              <a:lnSpc>
                <a:spcPct val="90000"/>
              </a:lnSpc>
            </a:pPr>
            <a:r>
              <a:rPr lang="fi-FI" altLang="sv-FI" sz="1800" dirty="0"/>
              <a:t>Undervisning ges under 4 perioder </a:t>
            </a:r>
          </a:p>
          <a:p>
            <a:pPr>
              <a:lnSpc>
                <a:spcPct val="90000"/>
              </a:lnSpc>
            </a:pPr>
            <a:r>
              <a:rPr lang="fi-FI" altLang="sv-FI" sz="1800" dirty="0"/>
              <a:t>Höstterminen = period 1 och 2</a:t>
            </a:r>
          </a:p>
          <a:p>
            <a:pPr>
              <a:lnSpc>
                <a:spcPct val="90000"/>
              </a:lnSpc>
            </a:pPr>
            <a:r>
              <a:rPr lang="fi-FI" altLang="sv-FI" sz="1800" dirty="0"/>
              <a:t>Vårterminen = period 3 och 4 </a:t>
            </a:r>
          </a:p>
          <a:p>
            <a:pPr>
              <a:lnSpc>
                <a:spcPct val="90000"/>
              </a:lnSpc>
            </a:pPr>
            <a:endParaRPr lang="fi-FI" altLang="sv-FI" sz="1800" dirty="0"/>
          </a:p>
          <a:p>
            <a:pPr>
              <a:lnSpc>
                <a:spcPct val="90000"/>
              </a:lnSpc>
            </a:pPr>
            <a:r>
              <a:rPr lang="fi-FI" altLang="sv-FI" sz="1800" dirty="0"/>
              <a:t>Akademisk kvart</a:t>
            </a:r>
          </a:p>
          <a:p>
            <a:pPr>
              <a:lnSpc>
                <a:spcPct val="90000"/>
              </a:lnSpc>
              <a:buNone/>
            </a:pPr>
            <a:r>
              <a:rPr lang="fi-FI" altLang="sv-FI" sz="1800" dirty="0"/>
              <a:t>		9 = 9.15 </a:t>
            </a:r>
          </a:p>
          <a:p>
            <a:pPr>
              <a:lnSpc>
                <a:spcPct val="90000"/>
              </a:lnSpc>
              <a:buNone/>
            </a:pPr>
            <a:r>
              <a:rPr lang="fi-FI" altLang="sv-FI" sz="1800" dirty="0"/>
              <a:t>		9.00 = 9.00</a:t>
            </a:r>
          </a:p>
          <a:p>
            <a:endParaRPr lang="sv-FI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v-FI" smtClean="0"/>
              <a:t>26.8.2019</a:t>
            </a:r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553030-DA0E-469A-A148-F21CB72F8278}" type="slidenum">
              <a:rPr lang="fi-FI" smtClean="0"/>
              <a:t>15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5382266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822" y="267494"/>
            <a:ext cx="8229600" cy="857250"/>
          </a:xfrm>
        </p:spPr>
        <p:txBody>
          <a:bodyPr/>
          <a:lstStyle/>
          <a:p>
            <a:r>
              <a:rPr lang="sv-FI" dirty="0" smtClean="0"/>
              <a:t>Studieorienteringsveckan</a:t>
            </a:r>
            <a:endParaRPr lang="sv-FI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03598"/>
            <a:ext cx="8229600" cy="3563665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  <a:defRPr/>
            </a:pPr>
            <a:r>
              <a:rPr lang="fi-FI" altLang="sv-FI" sz="1800" dirty="0"/>
              <a:t>Praktisk introduktion </a:t>
            </a:r>
            <a:r>
              <a:rPr lang="fi-FI" altLang="sv-FI" sz="1800" dirty="0" err="1"/>
              <a:t>till</a:t>
            </a:r>
            <a:r>
              <a:rPr lang="fi-FI" altLang="sv-FI" sz="1800" dirty="0"/>
              <a:t> </a:t>
            </a:r>
            <a:r>
              <a:rPr lang="fi-FI" altLang="sv-FI" sz="1800" dirty="0" err="1" smtClean="0"/>
              <a:t>studierna</a:t>
            </a:r>
            <a:r>
              <a:rPr lang="fi-FI" altLang="sv-FI" sz="1800" dirty="0" smtClean="0"/>
              <a:t/>
            </a:r>
            <a:br>
              <a:rPr lang="fi-FI" altLang="sv-FI" sz="1800" dirty="0" smtClean="0"/>
            </a:br>
            <a:endParaRPr lang="fi-FI" altLang="sv-FI" sz="1800" dirty="0"/>
          </a:p>
          <a:p>
            <a:pPr>
              <a:lnSpc>
                <a:spcPct val="90000"/>
              </a:lnSpc>
              <a:defRPr/>
            </a:pPr>
            <a:r>
              <a:rPr lang="fi-FI" altLang="sv-FI" sz="1800" dirty="0" err="1" smtClean="0"/>
              <a:t>Träffa</a:t>
            </a:r>
            <a:r>
              <a:rPr lang="fi-FI" altLang="sv-FI" sz="1800" dirty="0" smtClean="0"/>
              <a:t> </a:t>
            </a:r>
            <a:r>
              <a:rPr lang="fi-FI" altLang="sv-FI" sz="1800" dirty="0" err="1" smtClean="0"/>
              <a:t>tutorer</a:t>
            </a:r>
            <a:r>
              <a:rPr lang="fi-FI" altLang="sv-FI" sz="1800" dirty="0" smtClean="0"/>
              <a:t>, </a:t>
            </a:r>
            <a:r>
              <a:rPr lang="fi-FI" altLang="sv-FI" sz="1800" dirty="0" err="1" smtClean="0"/>
              <a:t>egenlärare</a:t>
            </a:r>
            <a:r>
              <a:rPr lang="fi-FI" altLang="sv-FI" sz="1800" dirty="0" smtClean="0"/>
              <a:t> </a:t>
            </a:r>
            <a:r>
              <a:rPr lang="fi-FI" altLang="sv-FI" sz="1800" dirty="0" err="1" smtClean="0"/>
              <a:t>och</a:t>
            </a:r>
            <a:r>
              <a:rPr lang="fi-FI" altLang="sv-FI" sz="1800" dirty="0" smtClean="0"/>
              <a:t> </a:t>
            </a:r>
            <a:r>
              <a:rPr lang="fi-FI" altLang="sv-FI" sz="1800" dirty="0" err="1" smtClean="0"/>
              <a:t>dina</a:t>
            </a:r>
            <a:r>
              <a:rPr lang="fi-FI" altLang="sv-FI" sz="1800" dirty="0" smtClean="0"/>
              <a:t> </a:t>
            </a:r>
            <a:r>
              <a:rPr lang="fi-FI" altLang="sv-FI" sz="1800" dirty="0" err="1" smtClean="0"/>
              <a:t>blivande</a:t>
            </a:r>
            <a:r>
              <a:rPr lang="fi-FI" altLang="sv-FI" sz="1800" dirty="0" smtClean="0"/>
              <a:t> </a:t>
            </a:r>
            <a:r>
              <a:rPr lang="fi-FI" altLang="sv-FI" sz="1800" dirty="0" err="1" smtClean="0"/>
              <a:t>studiekompisar</a:t>
            </a:r>
            <a:r>
              <a:rPr lang="fi-FI" altLang="sv-FI" sz="1800" dirty="0" smtClean="0"/>
              <a:t/>
            </a:r>
            <a:br>
              <a:rPr lang="fi-FI" altLang="sv-FI" sz="1800" dirty="0" smtClean="0"/>
            </a:br>
            <a:endParaRPr lang="fi-FI" altLang="sv-FI" sz="1800" dirty="0"/>
          </a:p>
          <a:p>
            <a:pPr>
              <a:lnSpc>
                <a:spcPct val="90000"/>
              </a:lnSpc>
              <a:defRPr/>
            </a:pPr>
            <a:r>
              <a:rPr lang="fi-FI" altLang="sv-FI" sz="1800" dirty="0"/>
              <a:t>Start till kursen Akademiska studiefärdigheter (ASF</a:t>
            </a:r>
            <a:r>
              <a:rPr lang="fi-FI" altLang="sv-FI" sz="1800" dirty="0" smtClean="0"/>
              <a:t>)</a:t>
            </a:r>
            <a:br>
              <a:rPr lang="fi-FI" altLang="sv-FI" sz="1800" dirty="0" smtClean="0"/>
            </a:br>
            <a:endParaRPr lang="fi-FI" altLang="sv-FI" sz="1800" dirty="0"/>
          </a:p>
          <a:p>
            <a:pPr>
              <a:lnSpc>
                <a:spcPct val="90000"/>
              </a:lnSpc>
              <a:defRPr/>
            </a:pPr>
            <a:r>
              <a:rPr lang="fi-FI" altLang="sv-FI" sz="1800" dirty="0" smtClean="0"/>
              <a:t>Program: </a:t>
            </a:r>
            <a:r>
              <a:rPr lang="fi-FI" altLang="sv-FI" sz="1800" dirty="0" smtClean="0">
                <a:hlinkClick r:id="rId2"/>
              </a:rPr>
              <a:t>https</a:t>
            </a:r>
            <a:r>
              <a:rPr lang="fi-FI" altLang="sv-FI" sz="1800" dirty="0">
                <a:hlinkClick r:id="rId2"/>
              </a:rPr>
              <a:t>://</a:t>
            </a:r>
            <a:r>
              <a:rPr lang="fi-FI" altLang="sv-FI" sz="1800" dirty="0" smtClean="0">
                <a:hlinkClick r:id="rId2"/>
              </a:rPr>
              <a:t>www.abo.fi/studera-hos-oss/du-som-redan-studerar/studieinformation/studieorientering/</a:t>
            </a:r>
            <a:r>
              <a:rPr lang="fi-FI" altLang="sv-FI" sz="1800" dirty="0"/>
              <a:t/>
            </a:r>
            <a:br>
              <a:rPr lang="fi-FI" altLang="sv-FI" sz="1800" dirty="0"/>
            </a:br>
            <a:r>
              <a:rPr lang="fi-FI" altLang="sv-FI" sz="1800" dirty="0" err="1" smtClean="0"/>
              <a:t>Programmet</a:t>
            </a:r>
            <a:r>
              <a:rPr lang="fi-FI" altLang="sv-FI" sz="1800" dirty="0" smtClean="0"/>
              <a:t> </a:t>
            </a:r>
            <a:r>
              <a:rPr lang="fi-FI" altLang="sv-FI" sz="1800" dirty="0"/>
              <a:t>kan se lite olika ut för olika utbildningslinjer och huvudämnen</a:t>
            </a:r>
            <a:br>
              <a:rPr lang="fi-FI" altLang="sv-FI" sz="1800" dirty="0"/>
            </a:br>
            <a:endParaRPr lang="fi-FI" altLang="sv-FI" sz="1800" dirty="0"/>
          </a:p>
          <a:p>
            <a:pPr>
              <a:lnSpc>
                <a:spcPct val="90000"/>
              </a:lnSpc>
              <a:defRPr/>
            </a:pPr>
            <a:r>
              <a:rPr lang="fi-FI" altLang="sv-FI" sz="1800" dirty="0"/>
              <a:t>Viktigt och givande att delta!</a:t>
            </a:r>
          </a:p>
          <a:p>
            <a:endParaRPr lang="sv-FI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v-FI" smtClean="0"/>
              <a:t>26.8.2019</a:t>
            </a:r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553030-DA0E-469A-A148-F21CB72F8278}" type="slidenum">
              <a:rPr lang="fi-FI" smtClean="0"/>
              <a:t>16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6744422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337505"/>
            <a:ext cx="8229600" cy="857250"/>
          </a:xfrm>
        </p:spPr>
        <p:txBody>
          <a:bodyPr/>
          <a:lstStyle/>
          <a:p>
            <a:r>
              <a:rPr lang="sv-FI" dirty="0" smtClean="0"/>
              <a:t>Frågor, problem?</a:t>
            </a:r>
            <a:endParaRPr lang="sv-FI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94755"/>
            <a:ext cx="8229600" cy="3321211"/>
          </a:xfrm>
        </p:spPr>
        <p:txBody>
          <a:bodyPr>
            <a:normAutofit/>
          </a:bodyPr>
          <a:lstStyle/>
          <a:p>
            <a:pPr marL="0" indent="0">
              <a:buNone/>
              <a:defRPr/>
            </a:pPr>
            <a:r>
              <a:rPr lang="sv-FI" altLang="sv-FI" sz="1800" b="1" dirty="0"/>
              <a:t>Fråga!</a:t>
            </a:r>
          </a:p>
          <a:p>
            <a:pPr>
              <a:defRPr/>
            </a:pPr>
            <a:r>
              <a:rPr lang="sv-FI" altLang="sv-FI" sz="1800" dirty="0"/>
              <a:t>Dina tutorer</a:t>
            </a:r>
          </a:p>
          <a:p>
            <a:pPr>
              <a:defRPr/>
            </a:pPr>
            <a:r>
              <a:rPr lang="sv-FI" altLang="sv-FI" sz="1800" dirty="0"/>
              <a:t>Din egenlärare och andra lärare</a:t>
            </a:r>
          </a:p>
          <a:p>
            <a:pPr>
              <a:defRPr/>
            </a:pPr>
            <a:r>
              <a:rPr lang="sv-FI" altLang="sv-FI" sz="1800" dirty="0"/>
              <a:t>Fakultetskansliet i Axelia </a:t>
            </a:r>
          </a:p>
          <a:p>
            <a:pPr>
              <a:defRPr/>
            </a:pPr>
            <a:r>
              <a:rPr lang="sv-FI" altLang="sv-FI" sz="1800" dirty="0"/>
              <a:t>Studentexpeditionen i Gripen</a:t>
            </a:r>
          </a:p>
          <a:p>
            <a:pPr lvl="1">
              <a:defRPr/>
            </a:pPr>
            <a:r>
              <a:rPr lang="sv-FI" altLang="sv-FI" sz="1800" dirty="0"/>
              <a:t>Internationella enheten</a:t>
            </a:r>
          </a:p>
          <a:p>
            <a:pPr lvl="1">
              <a:defRPr/>
            </a:pPr>
            <a:r>
              <a:rPr lang="sv-FI" altLang="sv-FI" sz="1800" dirty="0"/>
              <a:t>Registreringsärenden</a:t>
            </a:r>
          </a:p>
          <a:p>
            <a:pPr>
              <a:defRPr/>
            </a:pPr>
            <a:r>
              <a:rPr lang="sv-FI" altLang="sv-FI" sz="1800" dirty="0" smtClean="0"/>
              <a:t>Språkcentret (</a:t>
            </a:r>
            <a:r>
              <a:rPr lang="sv-FI" altLang="sv-FI" sz="1800" dirty="0" smtClean="0">
                <a:hlinkClick r:id="rId2"/>
              </a:rPr>
              <a:t>csk-kansli@abo.fi</a:t>
            </a:r>
            <a:r>
              <a:rPr lang="sv-FI" altLang="sv-FI" sz="1800" dirty="0"/>
              <a:t>)</a:t>
            </a:r>
          </a:p>
          <a:p>
            <a:pPr>
              <a:defRPr/>
            </a:pPr>
            <a:r>
              <a:rPr lang="sv-FI" altLang="sv-FI" sz="1800" dirty="0"/>
              <a:t>ICT-service (</a:t>
            </a:r>
            <a:r>
              <a:rPr lang="sv-FI" altLang="sv-FI" sz="1800" dirty="0">
                <a:hlinkClick r:id="rId3"/>
              </a:rPr>
              <a:t>helpdesk@abo.fi</a:t>
            </a:r>
            <a:r>
              <a:rPr lang="sv-FI" altLang="sv-FI" sz="1800" dirty="0"/>
              <a:t>)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v-FI" smtClean="0"/>
              <a:t>26.8.2019</a:t>
            </a:r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553030-DA0E-469A-A148-F21CB72F8278}" type="slidenum">
              <a:rPr lang="fi-FI" smtClean="0"/>
              <a:t>17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6417429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v-FI" smtClean="0"/>
              <a:t>26.8.2019</a:t>
            </a:r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553030-DA0E-469A-A148-F21CB72F8278}" type="slidenum">
              <a:rPr lang="fi-FI" smtClean="0"/>
              <a:t>18</a:t>
            </a:fld>
            <a:endParaRPr lang="fi-FI"/>
          </a:p>
        </p:txBody>
      </p:sp>
      <p:sp>
        <p:nvSpPr>
          <p:cNvPr id="7" name="Title 6"/>
          <p:cNvSpPr>
            <a:spLocks noGrp="1"/>
          </p:cNvSpPr>
          <p:nvPr>
            <p:ph type="title" idx="4294967295"/>
          </p:nvPr>
        </p:nvSpPr>
        <p:spPr>
          <a:xfrm>
            <a:off x="539552" y="1131590"/>
            <a:ext cx="8229600" cy="857250"/>
          </a:xfrm>
        </p:spPr>
        <p:txBody>
          <a:bodyPr>
            <a:noAutofit/>
          </a:bodyPr>
          <a:lstStyle/>
          <a:p>
            <a:r>
              <a:rPr lang="sv-FI" sz="4800" dirty="0" smtClean="0"/>
              <a:t>LYCKA TILL MED STUDIER!</a:t>
            </a:r>
            <a:endParaRPr lang="sv-FI" sz="4800" dirty="0"/>
          </a:p>
        </p:txBody>
      </p:sp>
    </p:spTree>
    <p:extLst>
      <p:ext uri="{BB962C8B-B14F-4D97-AF65-F5344CB8AC3E}">
        <p14:creationId xmlns:p14="http://schemas.microsoft.com/office/powerpoint/2010/main" val="35799678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283" y="1368825"/>
            <a:ext cx="3679498" cy="2858687"/>
          </a:xfrm>
          <a:prstGeom prst="rect">
            <a:avLst/>
          </a:prstGeom>
        </p:spPr>
      </p:pic>
      <p:sp>
        <p:nvSpPr>
          <p:cNvPr id="2" name="Päivämäärän paikkamerkki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v-FI" smtClean="0"/>
              <a:t>26.8.2019</a:t>
            </a:r>
            <a:endParaRPr lang="fi-FI"/>
          </a:p>
        </p:txBody>
      </p:sp>
      <p:sp>
        <p:nvSpPr>
          <p:cNvPr id="3" name="Dian numeron paikkamerkki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553030-DA0E-469A-A148-F21CB72F8278}" type="slidenum">
              <a:rPr lang="fi-FI" smtClean="0"/>
              <a:t>19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8683326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xmlns="" id="{5690E5AA-6422-46BC-B0FE-099B01F688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1520" y="266278"/>
            <a:ext cx="8229600" cy="857250"/>
          </a:xfrm>
        </p:spPr>
        <p:txBody>
          <a:bodyPr/>
          <a:lstStyle/>
          <a:p>
            <a:r>
              <a:rPr lang="sv-FI" altLang="sv-FI" dirty="0"/>
              <a:t>Åbo Akademis organisation</a:t>
            </a:r>
            <a:endParaRPr lang="fi-FI" dirty="0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xmlns="" id="{C0B46C87-B938-4618-B17F-1678F0935C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160" y="1347614"/>
            <a:ext cx="9049344" cy="2766938"/>
          </a:xfrm>
        </p:spPr>
        <p:txBody>
          <a:bodyPr>
            <a:normAutofit fontScale="92500" lnSpcReduction="20000"/>
          </a:bodyPr>
          <a:lstStyle/>
          <a:p>
            <a:pPr>
              <a:defRPr/>
            </a:pPr>
            <a:r>
              <a:rPr lang="sv-FI" altLang="sv-FI" sz="2600" dirty="0"/>
              <a:t>Fyra fakulteter</a:t>
            </a:r>
          </a:p>
          <a:p>
            <a:pPr lvl="1">
              <a:buFont typeface="Arial" charset="0"/>
              <a:buChar char="–"/>
              <a:defRPr/>
            </a:pPr>
            <a:r>
              <a:rPr lang="sv-FI" sz="2600" dirty="0"/>
              <a:t>Fakulteten för humaniora, psykologi och teologi (FHPT)</a:t>
            </a:r>
          </a:p>
          <a:p>
            <a:pPr lvl="1">
              <a:buFont typeface="Arial" charset="0"/>
              <a:buChar char="–"/>
              <a:defRPr/>
            </a:pPr>
            <a:r>
              <a:rPr lang="sv-FI" sz="2600" dirty="0"/>
              <a:t>Fakulteten för pedagogik och välfärdsstudier (FPV)</a:t>
            </a:r>
          </a:p>
          <a:p>
            <a:pPr lvl="1">
              <a:buFont typeface="Arial" charset="0"/>
              <a:buChar char="–"/>
              <a:defRPr/>
            </a:pPr>
            <a:r>
              <a:rPr lang="sv-FI" sz="2600" dirty="0"/>
              <a:t>Fakulteten för samhällsvetenskaper och </a:t>
            </a:r>
            <a:r>
              <a:rPr lang="sv-FI" sz="2600" dirty="0" smtClean="0"/>
              <a:t>ekonomi (FSE</a:t>
            </a:r>
            <a:r>
              <a:rPr lang="sv-FI" sz="2600" dirty="0"/>
              <a:t>)</a:t>
            </a:r>
          </a:p>
          <a:p>
            <a:pPr lvl="1">
              <a:buFont typeface="Arial" charset="0"/>
              <a:buChar char="–"/>
              <a:defRPr/>
            </a:pPr>
            <a:r>
              <a:rPr lang="sv-FI" sz="2600" dirty="0"/>
              <a:t>Fakulteten för naturvetenskaper och teknik (FNT</a:t>
            </a:r>
            <a:r>
              <a:rPr lang="sv-FI" sz="2600" dirty="0" smtClean="0"/>
              <a:t>)</a:t>
            </a:r>
          </a:p>
          <a:p>
            <a:pPr lvl="1">
              <a:buFont typeface="Arial" charset="0"/>
              <a:buChar char="–"/>
              <a:defRPr/>
            </a:pPr>
            <a:endParaRPr lang="sv-FI" sz="2600" dirty="0"/>
          </a:p>
          <a:p>
            <a:pPr lvl="1">
              <a:buFont typeface="Arial" charset="0"/>
              <a:buChar char="–"/>
              <a:defRPr/>
            </a:pPr>
            <a:r>
              <a:rPr lang="sv-FI" sz="2600" dirty="0" smtClean="0"/>
              <a:t>Totalt ca 5500 grundexamensstuderande </a:t>
            </a:r>
            <a:endParaRPr lang="sv-FI" sz="2600" dirty="0"/>
          </a:p>
          <a:p>
            <a:endParaRPr lang="fi-FI" dirty="0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xmlns="" id="{1BB2726A-9E67-42B6-AEED-1B22D736CC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v-FI" smtClean="0"/>
              <a:t>26.8.2019</a:t>
            </a:r>
            <a:endParaRPr lang="fi-FI"/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xmlns="" id="{D3135EB9-3257-4A85-97DD-41BC3C9C02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553030-DA0E-469A-A148-F21CB72F8278}" type="slidenum">
              <a:rPr lang="fi-FI" smtClean="0"/>
              <a:t>2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501043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8944" y="356020"/>
            <a:ext cx="8229600" cy="857250"/>
          </a:xfrm>
        </p:spPr>
        <p:txBody>
          <a:bodyPr/>
          <a:lstStyle/>
          <a:p>
            <a:r>
              <a:rPr lang="sv-FI" dirty="0" smtClean="0"/>
              <a:t>Fakulteten</a:t>
            </a:r>
            <a:endParaRPr lang="sv-FI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395" y="1347614"/>
            <a:ext cx="8229600" cy="3240360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90000"/>
              </a:lnSpc>
            </a:pPr>
            <a:r>
              <a:rPr lang="sv-FI" altLang="sv-FI" sz="2400" dirty="0"/>
              <a:t>Fakulteten leds av </a:t>
            </a:r>
            <a:r>
              <a:rPr lang="sv-FI" altLang="sv-FI" sz="2400" dirty="0" smtClean="0"/>
              <a:t>dekanus (FNT: Patrik </a:t>
            </a:r>
            <a:r>
              <a:rPr lang="sv-FI" altLang="sv-FI" sz="2400" dirty="0" err="1" smtClean="0"/>
              <a:t>Henelius</a:t>
            </a:r>
            <a:r>
              <a:rPr lang="sv-FI" altLang="sv-FI" sz="2400" dirty="0" smtClean="0"/>
              <a:t>)</a:t>
            </a:r>
            <a:br>
              <a:rPr lang="sv-FI" altLang="sv-FI" sz="2400" dirty="0" smtClean="0"/>
            </a:br>
            <a:endParaRPr lang="sv-FI" altLang="sv-FI" sz="2400" dirty="0"/>
          </a:p>
          <a:p>
            <a:pPr>
              <a:lnSpc>
                <a:spcPct val="90000"/>
              </a:lnSpc>
            </a:pPr>
            <a:r>
              <a:rPr lang="sv-FI" altLang="sv-FI" sz="2400" dirty="0"/>
              <a:t>Dekanus väljs </a:t>
            </a:r>
            <a:r>
              <a:rPr lang="sv-FI" altLang="sv-FI" sz="2400" dirty="0" smtClean="0"/>
              <a:t>för </a:t>
            </a:r>
            <a:r>
              <a:rPr lang="sv-FI" altLang="sv-FI" sz="2400" dirty="0"/>
              <a:t>en </a:t>
            </a:r>
            <a:r>
              <a:rPr lang="sv-FI" altLang="sv-FI" sz="2400" dirty="0" smtClean="0"/>
              <a:t>5-års </a:t>
            </a:r>
            <a:r>
              <a:rPr lang="sv-FI" altLang="sv-FI" sz="2400" dirty="0"/>
              <a:t>period. Dekanus är ordförande för </a:t>
            </a:r>
            <a:r>
              <a:rPr lang="sv-FI" altLang="sv-FI" sz="2400" dirty="0" smtClean="0"/>
              <a:t>fakultetsrådet</a:t>
            </a:r>
            <a:br>
              <a:rPr lang="sv-FI" altLang="sv-FI" sz="2400" dirty="0" smtClean="0"/>
            </a:br>
            <a:endParaRPr lang="sv-FI" altLang="sv-FI" sz="2400" dirty="0"/>
          </a:p>
          <a:p>
            <a:pPr>
              <a:lnSpc>
                <a:spcPct val="90000"/>
              </a:lnSpc>
            </a:pPr>
            <a:r>
              <a:rPr lang="sv-FI" altLang="sv-FI" sz="2400" dirty="0"/>
              <a:t>Fakultetsrådet består av professorer, övrig personal och studerande. Väljs för 2 år i </a:t>
            </a:r>
            <a:r>
              <a:rPr lang="sv-FI" altLang="sv-FI" sz="2400" dirty="0" smtClean="0"/>
              <a:t>taget</a:t>
            </a:r>
            <a:r>
              <a:rPr lang="sv-FI" altLang="sv-FI" sz="2400" dirty="0"/>
              <a:t/>
            </a:r>
            <a:br>
              <a:rPr lang="sv-FI" altLang="sv-FI" sz="2400" dirty="0"/>
            </a:br>
            <a:endParaRPr lang="sv-FI" altLang="sv-FI" sz="2400" dirty="0"/>
          </a:p>
          <a:p>
            <a:pPr>
              <a:lnSpc>
                <a:spcPct val="90000"/>
              </a:lnSpc>
            </a:pPr>
            <a:r>
              <a:rPr lang="sv-FI" altLang="sv-FI" sz="2400" dirty="0"/>
              <a:t>Fakultetsrådet är fakultetens högsta bestämmande </a:t>
            </a:r>
            <a:r>
              <a:rPr lang="sv-FI" altLang="sv-FI" sz="2400" dirty="0" smtClean="0"/>
              <a:t>organ</a:t>
            </a:r>
            <a:endParaRPr lang="sv-FI" altLang="sv-FI" sz="2400" dirty="0"/>
          </a:p>
          <a:p>
            <a:endParaRPr lang="sv-FI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v-FI" smtClean="0"/>
              <a:t>26.8.2019</a:t>
            </a:r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553030-DA0E-469A-A148-F21CB72F8278}" type="slidenum">
              <a:rPr lang="fi-FI" smtClean="0"/>
              <a:t>3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4262673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8" y="189468"/>
            <a:ext cx="8229600" cy="857250"/>
          </a:xfrm>
        </p:spPr>
        <p:txBody>
          <a:bodyPr/>
          <a:lstStyle/>
          <a:p>
            <a:r>
              <a:rPr lang="sv-FI" dirty="0" smtClean="0"/>
              <a:t>Utbildningslinjer (UL)</a:t>
            </a:r>
            <a:endParaRPr lang="sv-FI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46719"/>
            <a:ext cx="8229600" cy="3720544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  <a:defRPr/>
            </a:pPr>
            <a:r>
              <a:rPr lang="sv-FI" altLang="sv-FI" sz="2600" dirty="0"/>
              <a:t>FNT har fem utbildningslinjer (UL</a:t>
            </a:r>
            <a:r>
              <a:rPr lang="sv-FI" altLang="sv-FI" sz="2600" dirty="0" smtClean="0"/>
              <a:t>):</a:t>
            </a:r>
            <a:br>
              <a:rPr lang="sv-FI" altLang="sv-FI" sz="2600" dirty="0" smtClean="0"/>
            </a:br>
            <a:endParaRPr lang="sv-FI" altLang="sv-FI" sz="2600" dirty="0"/>
          </a:p>
          <a:p>
            <a:pPr>
              <a:defRPr/>
            </a:pPr>
            <a:r>
              <a:rPr lang="sv-FI" altLang="sv-FI" sz="2600" b="1" dirty="0"/>
              <a:t>UL för biovetenskaper</a:t>
            </a:r>
          </a:p>
          <a:p>
            <a:pPr marL="0" indent="0">
              <a:buNone/>
              <a:defRPr/>
            </a:pPr>
            <a:r>
              <a:rPr lang="sv-FI" altLang="sv-FI" sz="2600" dirty="0"/>
              <a:t>Cell och molekylär biovetenskap (Biokemi och Cellbiologi) och Miljö- och </a:t>
            </a:r>
            <a:r>
              <a:rPr lang="sv-FI" altLang="sv-FI" sz="2600" dirty="0" smtClean="0"/>
              <a:t>marinbiologi</a:t>
            </a:r>
            <a:br>
              <a:rPr lang="sv-FI" altLang="sv-FI" sz="2600" dirty="0" smtClean="0"/>
            </a:br>
            <a:endParaRPr lang="sv-FI" altLang="sv-FI" sz="2600" dirty="0"/>
          </a:p>
          <a:p>
            <a:pPr>
              <a:defRPr/>
            </a:pPr>
            <a:r>
              <a:rPr lang="sv-FI" altLang="sv-FI" sz="2600" b="1" dirty="0"/>
              <a:t>UL för </a:t>
            </a:r>
            <a:r>
              <a:rPr lang="sv-FI" altLang="sv-FI" sz="2600" b="1" dirty="0" smtClean="0"/>
              <a:t>farmaci</a:t>
            </a:r>
            <a:br>
              <a:rPr lang="sv-FI" altLang="sv-FI" sz="2600" b="1" dirty="0" smtClean="0"/>
            </a:br>
            <a:endParaRPr lang="sv-FI" altLang="sv-FI" sz="2600" b="1" dirty="0"/>
          </a:p>
          <a:p>
            <a:pPr>
              <a:defRPr/>
            </a:pPr>
            <a:r>
              <a:rPr lang="sv-FI" altLang="sv-FI" sz="2600" b="1" dirty="0"/>
              <a:t>UL för informationsteknologi</a:t>
            </a:r>
          </a:p>
          <a:p>
            <a:pPr marL="0" indent="0">
              <a:buNone/>
              <a:defRPr/>
            </a:pPr>
            <a:r>
              <a:rPr lang="sv-FI" altLang="sv-FI" sz="2600" dirty="0"/>
              <a:t>Datateknik och </a:t>
            </a:r>
            <a:r>
              <a:rPr lang="sv-FI" altLang="sv-FI" sz="2600" dirty="0" smtClean="0"/>
              <a:t>Datavetenskap</a:t>
            </a:r>
            <a:br>
              <a:rPr lang="sv-FI" altLang="sv-FI" sz="2600" dirty="0" smtClean="0"/>
            </a:br>
            <a:endParaRPr lang="sv-FI" altLang="sv-FI" sz="2600" dirty="0"/>
          </a:p>
          <a:p>
            <a:pPr>
              <a:defRPr/>
            </a:pPr>
            <a:r>
              <a:rPr lang="sv-FI" altLang="sv-FI" sz="2600" b="1" dirty="0"/>
              <a:t>UL för kemi- och processteknik</a:t>
            </a:r>
          </a:p>
          <a:p>
            <a:pPr marL="0" indent="0">
              <a:buNone/>
              <a:defRPr/>
            </a:pPr>
            <a:r>
              <a:rPr lang="sv-FI" altLang="sv-FI" sz="2600" dirty="0"/>
              <a:t>Naturmaterialteknik, Processkemi och Process- och </a:t>
            </a:r>
            <a:r>
              <a:rPr lang="sv-FI" altLang="sv-FI" sz="2600" dirty="0" smtClean="0"/>
              <a:t>systemteknik</a:t>
            </a:r>
          </a:p>
          <a:p>
            <a:pPr marL="0" indent="0">
              <a:buNone/>
              <a:defRPr/>
            </a:pPr>
            <a:endParaRPr lang="sv-FI" altLang="sv-FI" sz="2600" dirty="0"/>
          </a:p>
          <a:p>
            <a:pPr>
              <a:defRPr/>
            </a:pPr>
            <a:r>
              <a:rPr lang="sv-FI" altLang="sv-FI" sz="2600" b="1" dirty="0"/>
              <a:t>UL för naturvetenskaper </a:t>
            </a:r>
          </a:p>
          <a:p>
            <a:pPr marL="0" indent="0">
              <a:buNone/>
              <a:defRPr/>
            </a:pPr>
            <a:r>
              <a:rPr lang="sv-FI" altLang="sv-FI" sz="2600" dirty="0"/>
              <a:t>Matematik, Fysik, Kemi och Geologi </a:t>
            </a:r>
          </a:p>
          <a:p>
            <a:endParaRPr lang="sv-FI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v-FI" smtClean="0"/>
              <a:t>26.8.2019</a:t>
            </a:r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553030-DA0E-469A-A148-F21CB72F8278}" type="slidenum">
              <a:rPr lang="fi-FI" smtClean="0"/>
              <a:t>4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7965954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4625" y="337504"/>
            <a:ext cx="8229600" cy="1298141"/>
          </a:xfrm>
        </p:spPr>
        <p:txBody>
          <a:bodyPr>
            <a:normAutofit fontScale="90000"/>
          </a:bodyPr>
          <a:lstStyle/>
          <a:p>
            <a:r>
              <a:rPr lang="sv-FI" altLang="sv-FI" dirty="0"/>
              <a:t>Utbildningslinjer och magisterprogram</a:t>
            </a:r>
            <a:endParaRPr lang="sv-FI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49027"/>
            <a:ext cx="8229600" cy="3292079"/>
          </a:xfrm>
        </p:spPr>
        <p:txBody>
          <a:bodyPr>
            <a:normAutofit/>
          </a:bodyPr>
          <a:lstStyle/>
          <a:p>
            <a:r>
              <a:rPr lang="sv-FI" altLang="sv-FI" sz="1800" dirty="0"/>
              <a:t>Det är möjligt att utbilda sig till ämneslärare inom utbildningslinjerna för Biovetenskaper och </a:t>
            </a:r>
            <a:r>
              <a:rPr lang="sv-FI" altLang="sv-FI" sz="1800" dirty="0" smtClean="0"/>
              <a:t>Naturvetenskaper</a:t>
            </a:r>
            <a:br>
              <a:rPr lang="sv-FI" altLang="sv-FI" sz="1800" dirty="0" smtClean="0"/>
            </a:br>
            <a:endParaRPr lang="sv-FI" altLang="sv-FI" sz="1800" dirty="0"/>
          </a:p>
          <a:p>
            <a:r>
              <a:rPr lang="sv-FI" altLang="sv-FI" sz="1800" dirty="0"/>
              <a:t>På magisternivå är utbildningarna organiserade i </a:t>
            </a:r>
            <a:r>
              <a:rPr lang="sv-FI" altLang="sv-FI" sz="1800" dirty="0" smtClean="0"/>
              <a:t>magisterprogram</a:t>
            </a:r>
            <a:br>
              <a:rPr lang="sv-FI" altLang="sv-FI" sz="1800" dirty="0" smtClean="0"/>
            </a:br>
            <a:endParaRPr lang="sv-FI" altLang="sv-FI" sz="1800" dirty="0"/>
          </a:p>
          <a:p>
            <a:r>
              <a:rPr lang="sv-FI" altLang="sv-FI" sz="1800" dirty="0"/>
              <a:t>Flera utbildningar har ett nära samarbete med Åbo universitet och kurser från ÅU ingår i utbildningarna.</a:t>
            </a:r>
          </a:p>
          <a:p>
            <a:endParaRPr lang="sv-FI" sz="18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v-FI" smtClean="0"/>
              <a:t>26.8.2019</a:t>
            </a:r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553030-DA0E-469A-A148-F21CB72F8278}" type="slidenum">
              <a:rPr lang="fi-FI" smtClean="0"/>
              <a:t>5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4205271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4841" y="347055"/>
            <a:ext cx="8229600" cy="857250"/>
          </a:xfrm>
        </p:spPr>
        <p:txBody>
          <a:bodyPr/>
          <a:lstStyle/>
          <a:p>
            <a:r>
              <a:rPr lang="sv-FI" dirty="0" smtClean="0"/>
              <a:t>Fakultetens examina</a:t>
            </a:r>
            <a:endParaRPr lang="sv-FI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4841" y="1347614"/>
            <a:ext cx="8229600" cy="2766938"/>
          </a:xfrm>
        </p:spPr>
        <p:txBody>
          <a:bodyPr/>
          <a:lstStyle/>
          <a:p>
            <a:pPr>
              <a:defRPr/>
            </a:pPr>
            <a:r>
              <a:rPr lang="sv-FI" sz="2000" b="1" dirty="0"/>
              <a:t>Lägre examina, 180 studiepoäng (sp), 3 års studier</a:t>
            </a:r>
          </a:p>
          <a:p>
            <a:pPr marL="0" indent="0">
              <a:buFont typeface="Wingdings" panose="05000000000000000000" pitchFamily="2" charset="2"/>
              <a:buNone/>
              <a:defRPr/>
            </a:pPr>
            <a:r>
              <a:rPr lang="sv-FI" sz="2000" dirty="0"/>
              <a:t>Kandidat i naturvetenskaper, NaK</a:t>
            </a:r>
            <a:br>
              <a:rPr lang="sv-FI" sz="2000" dirty="0"/>
            </a:br>
            <a:r>
              <a:rPr lang="sv-FI" sz="2000" dirty="0"/>
              <a:t>Farmaceutexamen</a:t>
            </a:r>
            <a:br>
              <a:rPr lang="sv-FI" sz="2000" dirty="0"/>
            </a:br>
            <a:r>
              <a:rPr lang="sv-FI" sz="2000" dirty="0"/>
              <a:t>Teknologie kandidatexamen, TkK</a:t>
            </a:r>
            <a:br>
              <a:rPr lang="sv-FI" sz="2000" dirty="0"/>
            </a:br>
            <a:endParaRPr lang="sv-FI" sz="2000" dirty="0"/>
          </a:p>
          <a:p>
            <a:pPr>
              <a:defRPr/>
            </a:pPr>
            <a:r>
              <a:rPr lang="sv-FI" sz="2000" b="1" dirty="0"/>
              <a:t>Högre examina, 120 studiepoäng (sp), 2 års studier</a:t>
            </a:r>
          </a:p>
          <a:p>
            <a:pPr marL="0" indent="0">
              <a:buFont typeface="Wingdings" panose="05000000000000000000" pitchFamily="2" charset="2"/>
              <a:buNone/>
              <a:defRPr/>
            </a:pPr>
            <a:r>
              <a:rPr lang="sv-FI" sz="2000" dirty="0"/>
              <a:t>Filosofie magister, FM</a:t>
            </a:r>
            <a:br>
              <a:rPr lang="sv-FI" sz="2000" dirty="0"/>
            </a:br>
            <a:r>
              <a:rPr lang="sv-FI" sz="2000" dirty="0"/>
              <a:t>Diplomingenjör, DI</a:t>
            </a:r>
          </a:p>
          <a:p>
            <a:endParaRPr lang="sv-FI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v-FI" smtClean="0"/>
              <a:t>26.8.2019</a:t>
            </a:r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553030-DA0E-469A-A148-F21CB72F8278}" type="slidenum">
              <a:rPr lang="fi-FI" smtClean="0"/>
              <a:t>6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8839773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8654" y="267494"/>
            <a:ext cx="8229600" cy="857250"/>
          </a:xfrm>
        </p:spPr>
        <p:txBody>
          <a:bodyPr/>
          <a:lstStyle/>
          <a:p>
            <a:r>
              <a:rPr lang="sv-FI" dirty="0" smtClean="0"/>
              <a:t>Studietiden</a:t>
            </a:r>
            <a:endParaRPr lang="sv-FI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8654" y="1102296"/>
            <a:ext cx="8229600" cy="3773710"/>
          </a:xfrm>
        </p:spPr>
        <p:txBody>
          <a:bodyPr>
            <a:normAutofit fontScale="85000" lnSpcReduction="20000"/>
          </a:bodyPr>
          <a:lstStyle/>
          <a:p>
            <a:pPr>
              <a:defRPr/>
            </a:pPr>
            <a:r>
              <a:rPr lang="sv-FI" altLang="sv-FI" sz="2000" b="1" dirty="0">
                <a:cs typeface="Palatino Linotype" panose="02040502050505030304" pitchFamily="18" charset="0"/>
              </a:rPr>
              <a:t>Enligt universitetslagen begränsad studietid</a:t>
            </a:r>
          </a:p>
          <a:p>
            <a:pPr lvl="1">
              <a:defRPr/>
            </a:pPr>
            <a:r>
              <a:rPr lang="sv-FI" altLang="sv-FI" sz="2000" dirty="0">
                <a:cs typeface="Palatino Linotype" panose="02040502050505030304" pitchFamily="18" charset="0"/>
              </a:rPr>
              <a:t>5 år för studier som leder till magisterexamen (</a:t>
            </a:r>
            <a:r>
              <a:rPr lang="sv-FI" altLang="sv-FI" sz="2000" dirty="0" smtClean="0">
                <a:cs typeface="Palatino Linotype" panose="02040502050505030304" pitchFamily="18" charset="0"/>
              </a:rPr>
              <a:t>kand+mag/DI). </a:t>
            </a:r>
            <a:endParaRPr lang="sv-FI" altLang="sv-FI" sz="2000" dirty="0">
              <a:cs typeface="Palatino Linotype" panose="02040502050505030304" pitchFamily="18" charset="0"/>
            </a:endParaRPr>
          </a:p>
          <a:p>
            <a:pPr lvl="1">
              <a:defRPr/>
            </a:pPr>
            <a:r>
              <a:rPr lang="sv-FI" altLang="sv-FI" sz="2000" dirty="0">
                <a:cs typeface="Palatino Linotype" panose="02040502050505030304" pitchFamily="18" charset="0"/>
              </a:rPr>
              <a:t>Tiden får överskridas med max 2 år</a:t>
            </a:r>
          </a:p>
          <a:p>
            <a:pPr lvl="1">
              <a:defRPr/>
            </a:pPr>
            <a:endParaRPr lang="sv-FI" altLang="sv-FI" sz="2000" dirty="0">
              <a:cs typeface="Palatino Linotype" panose="02040502050505030304" pitchFamily="18" charset="0"/>
            </a:endParaRPr>
          </a:p>
          <a:p>
            <a:pPr lvl="1">
              <a:defRPr/>
            </a:pPr>
            <a:r>
              <a:rPr lang="sv-FI" altLang="sv-FI" sz="2000" dirty="0">
                <a:cs typeface="Palatino Linotype" panose="02040502050505030304" pitchFamily="18" charset="0"/>
              </a:rPr>
              <a:t>3 år för studier som leder till endast kandidatexamen (farmaceutexamen). </a:t>
            </a:r>
          </a:p>
          <a:p>
            <a:pPr lvl="1">
              <a:defRPr/>
            </a:pPr>
            <a:r>
              <a:rPr lang="sv-FI" altLang="sv-FI" sz="2000" dirty="0">
                <a:cs typeface="Palatino Linotype" panose="02040502050505030304" pitchFamily="18" charset="0"/>
              </a:rPr>
              <a:t>Tiden får överskridas med max 1 år</a:t>
            </a:r>
          </a:p>
          <a:p>
            <a:pPr lvl="1">
              <a:defRPr/>
            </a:pPr>
            <a:endParaRPr lang="sv-FI" altLang="sv-FI" sz="2000" dirty="0">
              <a:cs typeface="Palatino Linotype" panose="02040502050505030304" pitchFamily="18" charset="0"/>
            </a:endParaRPr>
          </a:p>
          <a:p>
            <a:pPr lvl="1">
              <a:defRPr/>
            </a:pPr>
            <a:r>
              <a:rPr lang="sv-FI" altLang="sv-FI" sz="2000" dirty="0">
                <a:cs typeface="Palatino Linotype" panose="02040502050505030304" pitchFamily="18" charset="0"/>
              </a:rPr>
              <a:t>2 år för studier som endast leder till </a:t>
            </a:r>
            <a:r>
              <a:rPr lang="sv-FI" altLang="sv-FI" sz="2000" dirty="0" smtClean="0">
                <a:cs typeface="Palatino Linotype" panose="02040502050505030304" pitchFamily="18" charset="0"/>
              </a:rPr>
              <a:t>magister/DI-examen</a:t>
            </a:r>
            <a:r>
              <a:rPr lang="sv-FI" altLang="sv-FI" sz="2000" dirty="0">
                <a:cs typeface="Palatino Linotype" panose="02040502050505030304" pitchFamily="18" charset="0"/>
              </a:rPr>
              <a:t>.</a:t>
            </a:r>
          </a:p>
          <a:p>
            <a:pPr lvl="1">
              <a:defRPr/>
            </a:pPr>
            <a:r>
              <a:rPr lang="sv-FI" altLang="sv-FI" sz="2000" dirty="0">
                <a:cs typeface="Palatino Linotype" panose="02040502050505030304" pitchFamily="18" charset="0"/>
              </a:rPr>
              <a:t>Tiden får överskridas med max 2 år</a:t>
            </a:r>
          </a:p>
          <a:p>
            <a:pPr lvl="1">
              <a:defRPr/>
            </a:pPr>
            <a:endParaRPr lang="sv-FI" altLang="sv-FI" sz="2000" dirty="0">
              <a:cs typeface="Palatino Linotype" panose="02040502050505030304" pitchFamily="18" charset="0"/>
            </a:endParaRPr>
          </a:p>
          <a:p>
            <a:pPr lvl="1">
              <a:defRPr/>
            </a:pPr>
            <a:r>
              <a:rPr lang="sv-FI" altLang="sv-FI" sz="2000" dirty="0">
                <a:cs typeface="Palatino Linotype" panose="02040502050505030304" pitchFamily="18" charset="0"/>
              </a:rPr>
              <a:t>Tilläggstid kan därtill ännu beviljas på särskild </a:t>
            </a:r>
            <a:r>
              <a:rPr lang="sv-FI" altLang="sv-FI" sz="2000" dirty="0" smtClean="0">
                <a:cs typeface="Palatino Linotype" panose="02040502050505030304" pitchFamily="18" charset="0"/>
              </a:rPr>
              <a:t>anhållan</a:t>
            </a:r>
          </a:p>
          <a:p>
            <a:pPr lvl="1">
              <a:defRPr/>
            </a:pPr>
            <a:endParaRPr lang="sv-FI" altLang="sv-FI" sz="2000" dirty="0" smtClean="0">
              <a:cs typeface="Palatino Linotype" panose="02040502050505030304" pitchFamily="18" charset="0"/>
            </a:endParaRPr>
          </a:p>
          <a:p>
            <a:pPr lvl="1">
              <a:defRPr/>
            </a:pPr>
            <a:r>
              <a:rPr lang="sv-FI" altLang="sv-FI" sz="2000" dirty="0" smtClean="0">
                <a:cs typeface="Palatino Linotype" panose="02040502050505030304" pitchFamily="18" charset="0"/>
              </a:rPr>
              <a:t>Din studietid framgår i studieplaneringsverktyget (student.abo.fi)</a:t>
            </a:r>
          </a:p>
          <a:p>
            <a:pPr lvl="1">
              <a:defRPr/>
            </a:pPr>
            <a:endParaRPr lang="sv-FI" altLang="sv-FI" sz="2000" dirty="0">
              <a:cs typeface="Palatino Linotype" panose="02040502050505030304" pitchFamily="18" charset="0"/>
            </a:endParaRPr>
          </a:p>
          <a:p>
            <a:endParaRPr lang="sv-FI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v-FI" smtClean="0"/>
              <a:t>26.8.2019</a:t>
            </a:r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553030-DA0E-469A-A148-F21CB72F8278}" type="slidenum">
              <a:rPr lang="fi-FI" smtClean="0"/>
              <a:t>7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603028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2331"/>
            <a:ext cx="8229600" cy="857250"/>
          </a:xfrm>
        </p:spPr>
        <p:txBody>
          <a:bodyPr/>
          <a:lstStyle/>
          <a:p>
            <a:r>
              <a:rPr lang="sv-FI" dirty="0"/>
              <a:t>Studietiden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987574"/>
            <a:ext cx="8229600" cy="3779689"/>
          </a:xfrm>
        </p:spPr>
        <p:txBody>
          <a:bodyPr>
            <a:normAutofit fontScale="85000" lnSpcReduction="10000"/>
          </a:bodyPr>
          <a:lstStyle/>
          <a:p>
            <a:pPr>
              <a:defRPr/>
            </a:pPr>
            <a:r>
              <a:rPr lang="sv-FI" altLang="sv-FI" sz="2000" b="1" dirty="0">
                <a:cs typeface="Palatino Linotype" panose="02040502050505030304" pitchFamily="18" charset="0"/>
              </a:rPr>
              <a:t>Rätt till frånvaro</a:t>
            </a:r>
          </a:p>
          <a:p>
            <a:pPr lvl="1">
              <a:defRPr/>
            </a:pPr>
            <a:r>
              <a:rPr lang="sv-FI" altLang="sv-FI" sz="2000" dirty="0">
                <a:cs typeface="Palatino Linotype" panose="02040502050505030304" pitchFamily="18" charset="0"/>
              </a:rPr>
              <a:t>Antagna </a:t>
            </a:r>
            <a:r>
              <a:rPr lang="sv-FI" altLang="sv-FI" sz="2000" dirty="0" smtClean="0">
                <a:cs typeface="Palatino Linotype" panose="02040502050505030304" pitchFamily="18" charset="0"/>
              </a:rPr>
              <a:t>2015-2019: </a:t>
            </a:r>
            <a:r>
              <a:rPr lang="sv-FI" altLang="sv-FI" sz="2000" dirty="0">
                <a:cs typeface="Palatino Linotype" panose="02040502050505030304" pitchFamily="18" charset="0"/>
              </a:rPr>
              <a:t>rätt till frånvaro under första studieåret enbart med giltig orsak och under studietiden rätt till 2 terminers frånvaro</a:t>
            </a:r>
          </a:p>
          <a:p>
            <a:pPr lvl="1">
              <a:defRPr/>
            </a:pPr>
            <a:r>
              <a:rPr lang="sv-FI" altLang="sv-FI" sz="2000" dirty="0">
                <a:cs typeface="Palatino Linotype" panose="02040502050505030304" pitchFamily="18" charset="0"/>
              </a:rPr>
              <a:t>Antagna 2014 (el. tidigare): rätt till 4 terminers frånvaro under studietiden</a:t>
            </a:r>
          </a:p>
          <a:p>
            <a:pPr>
              <a:defRPr/>
            </a:pPr>
            <a:r>
              <a:rPr lang="sv-FI" altLang="sv-FI" sz="2000" b="1" dirty="0">
                <a:cs typeface="Palatino Linotype" panose="02040502050505030304" pitchFamily="18" charset="0"/>
              </a:rPr>
              <a:t>Giltig frånvaro påverkar inte studietiden</a:t>
            </a:r>
          </a:p>
          <a:p>
            <a:pPr lvl="1">
              <a:defRPr/>
            </a:pPr>
            <a:r>
              <a:rPr lang="sv-FI" altLang="sv-FI" sz="2000" dirty="0">
                <a:cs typeface="Palatino Linotype" panose="02040502050505030304" pitchFamily="18" charset="0"/>
              </a:rPr>
              <a:t>Militärtjänst eller värnplikt</a:t>
            </a:r>
          </a:p>
          <a:p>
            <a:pPr lvl="1">
              <a:defRPr/>
            </a:pPr>
            <a:r>
              <a:rPr lang="sv-FI" altLang="sv-FI" sz="2000" dirty="0">
                <a:cs typeface="Palatino Linotype" panose="02040502050505030304" pitchFamily="18" charset="0"/>
              </a:rPr>
              <a:t>Föräldraledighet</a:t>
            </a:r>
          </a:p>
          <a:p>
            <a:pPr lvl="1">
              <a:defRPr/>
            </a:pPr>
            <a:r>
              <a:rPr lang="sv-FI" altLang="sv-FI" sz="2000" dirty="0">
                <a:cs typeface="Palatino Linotype" panose="02040502050505030304" pitchFamily="18" charset="0"/>
              </a:rPr>
              <a:t>Sjukdom</a:t>
            </a:r>
          </a:p>
          <a:p>
            <a:pPr>
              <a:defRPr/>
            </a:pPr>
            <a:r>
              <a:rPr lang="sv-FI" altLang="sv-FI" sz="2000" b="1" dirty="0">
                <a:cs typeface="Palatino Linotype" panose="02040502050505030304" pitchFamily="18" charset="0"/>
              </a:rPr>
              <a:t>Mer information:</a:t>
            </a:r>
            <a:r>
              <a:rPr lang="sv-FI" altLang="sv-FI" sz="2200" dirty="0">
                <a:cs typeface="Palatino Linotype" panose="02040502050505030304" pitchFamily="18" charset="0"/>
              </a:rPr>
              <a:t/>
            </a:r>
            <a:br>
              <a:rPr lang="sv-FI" altLang="sv-FI" sz="2200" dirty="0">
                <a:cs typeface="Palatino Linotype" panose="02040502050505030304" pitchFamily="18" charset="0"/>
              </a:rPr>
            </a:br>
            <a:r>
              <a:rPr lang="sv-FI" altLang="sv-FI" sz="2000" dirty="0">
                <a:cs typeface="Palatino Linotype" panose="02040502050505030304" pitchFamily="18" charset="0"/>
                <a:hlinkClick r:id="rId2"/>
              </a:rPr>
              <a:t>https://www.abo.fi/studera-hos-oss/du-som-redan-studerar/lasarsanmalan/studieratt-och-studietid</a:t>
            </a:r>
            <a:r>
              <a:rPr lang="sv-FI" altLang="sv-FI" sz="2000" dirty="0" smtClean="0">
                <a:cs typeface="Palatino Linotype" panose="02040502050505030304" pitchFamily="18" charset="0"/>
                <a:hlinkClick r:id="rId2"/>
              </a:rPr>
              <a:t>/</a:t>
            </a:r>
            <a:endParaRPr lang="sv-FI" altLang="sv-FI" sz="2000" dirty="0">
              <a:cs typeface="Palatino Linotype" panose="02040502050505030304" pitchFamily="18" charset="0"/>
            </a:endParaRPr>
          </a:p>
          <a:p>
            <a:pPr marL="0" indent="0">
              <a:buFont typeface="Wingdings" panose="05000000000000000000" pitchFamily="2" charset="2"/>
              <a:buNone/>
              <a:defRPr/>
            </a:pPr>
            <a:r>
              <a:rPr lang="sv-FI" altLang="sv-FI" sz="2000" dirty="0">
                <a:cs typeface="Palatino Linotype" panose="02040502050505030304" pitchFamily="18" charset="0"/>
              </a:rPr>
              <a:t>      och </a:t>
            </a:r>
            <a:r>
              <a:rPr lang="sv-FI" altLang="sv-FI" sz="2000" dirty="0">
                <a:cs typeface="Palatino Linotype" panose="02040502050505030304" pitchFamily="18" charset="0"/>
                <a:hlinkClick r:id="rId3"/>
              </a:rPr>
              <a:t>https://www.abo.fi/studera-hos-oss/du-som-redan-</a:t>
            </a:r>
            <a:br>
              <a:rPr lang="sv-FI" altLang="sv-FI" sz="2000" dirty="0">
                <a:cs typeface="Palatino Linotype" panose="02040502050505030304" pitchFamily="18" charset="0"/>
                <a:hlinkClick r:id="rId3"/>
              </a:rPr>
            </a:br>
            <a:r>
              <a:rPr lang="sv-FI" altLang="sv-FI" sz="2000" dirty="0">
                <a:cs typeface="Palatino Linotype" panose="02040502050505030304" pitchFamily="18" charset="0"/>
                <a:hlinkClick r:id="rId3"/>
              </a:rPr>
              <a:t> studerar/lasarsanmalan/</a:t>
            </a:r>
            <a:endParaRPr lang="sv-FI" altLang="sv-FI" sz="2000" dirty="0">
              <a:cs typeface="Palatino Linotype" panose="02040502050505030304" pitchFamily="18" charset="0"/>
            </a:endParaRPr>
          </a:p>
          <a:p>
            <a:endParaRPr lang="sv-FI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v-FI" smtClean="0"/>
              <a:t>26.8.2019</a:t>
            </a:r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553030-DA0E-469A-A148-F21CB72F8278}" type="slidenum">
              <a:rPr lang="fi-FI" smtClean="0"/>
              <a:t>8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846216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2757" y="337505"/>
            <a:ext cx="8229600" cy="857250"/>
          </a:xfrm>
        </p:spPr>
        <p:txBody>
          <a:bodyPr/>
          <a:lstStyle/>
          <a:p>
            <a:r>
              <a:rPr lang="sv-FI" dirty="0" smtClean="0"/>
              <a:t>Studierådgivning</a:t>
            </a:r>
            <a:endParaRPr lang="sv-FI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66763"/>
            <a:ext cx="8229600" cy="3321211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sv-FI" sz="1800" b="1" dirty="0"/>
              <a:t>Egenläraren</a:t>
            </a:r>
          </a:p>
          <a:p>
            <a:pPr>
              <a:buFontTx/>
              <a:buChar char="-"/>
              <a:defRPr/>
            </a:pPr>
            <a:r>
              <a:rPr lang="sv-FI" sz="1800" dirty="0"/>
              <a:t>en lärare vid det egna huvudämnet/utbildningen</a:t>
            </a:r>
          </a:p>
          <a:p>
            <a:pPr>
              <a:buFontTx/>
              <a:buChar char="-"/>
              <a:defRPr/>
            </a:pPr>
            <a:r>
              <a:rPr lang="sv-FI" sz="1800" dirty="0"/>
              <a:t>alla nya studerande tilldelas egenlärare i studiernas början</a:t>
            </a:r>
          </a:p>
          <a:p>
            <a:pPr>
              <a:buFontTx/>
              <a:buChar char="-"/>
              <a:defRPr/>
            </a:pPr>
            <a:r>
              <a:rPr lang="sv-FI" sz="1800" dirty="0"/>
              <a:t>egenläraren ger stöd i studieplaneringen och följer </a:t>
            </a:r>
            <a:r>
              <a:rPr lang="sv-FI" sz="1800" dirty="0" smtClean="0"/>
              <a:t>upp </a:t>
            </a:r>
            <a:r>
              <a:rPr lang="sv-FI" sz="1800" dirty="0"/>
              <a:t>hur studierna framskrider</a:t>
            </a:r>
          </a:p>
          <a:p>
            <a:pPr>
              <a:buFontTx/>
              <a:buChar char="-"/>
              <a:defRPr/>
            </a:pPr>
            <a:r>
              <a:rPr lang="sv-FI" sz="1800" dirty="0"/>
              <a:t>ni träffar era egenlärare under studieorienteringsveckan eller inom </a:t>
            </a:r>
            <a:r>
              <a:rPr lang="sv-FI" sz="1800" dirty="0" smtClean="0"/>
              <a:t>de </a:t>
            </a:r>
            <a:r>
              <a:rPr lang="sv-FI" sz="1800" dirty="0"/>
              <a:t>kommande </a:t>
            </a:r>
            <a:r>
              <a:rPr lang="sv-FI" sz="1800" dirty="0" smtClean="0"/>
              <a:t>veckorna</a:t>
            </a:r>
          </a:p>
          <a:p>
            <a:pPr>
              <a:buFontTx/>
              <a:buChar char="-"/>
              <a:defRPr/>
            </a:pPr>
            <a:r>
              <a:rPr lang="sv-FI" sz="1800" dirty="0" smtClean="0"/>
              <a:t>Du hittar din egenlärares namn i studieplaneringsverktyget (student.abo.fi)</a:t>
            </a:r>
            <a:endParaRPr lang="sv-FI" sz="1800" dirty="0"/>
          </a:p>
          <a:p>
            <a:endParaRPr lang="sv-FI" sz="18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v-FI" smtClean="0"/>
              <a:t>26.8.2019</a:t>
            </a:r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553030-DA0E-469A-A148-F21CB72F8278}" type="slidenum">
              <a:rPr lang="fi-FI" smtClean="0"/>
              <a:t>9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8217117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-teema">
  <a:themeElements>
    <a:clrScheme name="åboAkademi">
      <a:dk1>
        <a:sysClr val="windowText" lastClr="000000"/>
      </a:dk1>
      <a:lt1>
        <a:sysClr val="window" lastClr="FFFFFF"/>
      </a:lt1>
      <a:dk2>
        <a:srgbClr val="E4032E"/>
      </a:dk2>
      <a:lt2>
        <a:srgbClr val="C1BCBF"/>
      </a:lt2>
      <a:accent1>
        <a:srgbClr val="003366"/>
      </a:accent1>
      <a:accent2>
        <a:srgbClr val="E4032E"/>
      </a:accent2>
      <a:accent3>
        <a:srgbClr val="FFD300"/>
      </a:accent3>
      <a:accent4>
        <a:srgbClr val="64C2CB"/>
      </a:accent4>
      <a:accent5>
        <a:srgbClr val="003366"/>
      </a:accent5>
      <a:accent6>
        <a:srgbClr val="C1BCBF"/>
      </a:accent6>
      <a:hlink>
        <a:srgbClr val="003366"/>
      </a:hlink>
      <a:folHlink>
        <a:srgbClr val="003366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1584</TotalTime>
  <Words>589</Words>
  <Application>Microsoft Office PowerPoint</Application>
  <PresentationFormat>On-screen Show (16:9)</PresentationFormat>
  <Paragraphs>188</Paragraphs>
  <Slides>19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5" baseType="lpstr">
      <vt:lpstr>Arial</vt:lpstr>
      <vt:lpstr>Calibri</vt:lpstr>
      <vt:lpstr>Century Gothic</vt:lpstr>
      <vt:lpstr>Palatino Linotype</vt:lpstr>
      <vt:lpstr>Wingdings</vt:lpstr>
      <vt:lpstr>Office-teema</vt:lpstr>
      <vt:lpstr>Välkommen till FNT!</vt:lpstr>
      <vt:lpstr>Åbo Akademis organisation</vt:lpstr>
      <vt:lpstr>Fakulteten</vt:lpstr>
      <vt:lpstr>Utbildningslinjer (UL)</vt:lpstr>
      <vt:lpstr>Utbildningslinjer och magisterprogram</vt:lpstr>
      <vt:lpstr>Fakultetens examina</vt:lpstr>
      <vt:lpstr>Studietiden</vt:lpstr>
      <vt:lpstr>Studietiden</vt:lpstr>
      <vt:lpstr>Studierådgivning</vt:lpstr>
      <vt:lpstr>Studierådgivning</vt:lpstr>
      <vt:lpstr>Vad hjälper vi med?</vt:lpstr>
      <vt:lpstr>Viktiga byggnader på ÅA:s campus i Åbo</vt:lpstr>
      <vt:lpstr>Campus</vt:lpstr>
      <vt:lpstr>Bra att veta</vt:lpstr>
      <vt:lpstr>Bra att veta</vt:lpstr>
      <vt:lpstr>Studieorienteringsveckan</vt:lpstr>
      <vt:lpstr>Frågor, problem?</vt:lpstr>
      <vt:lpstr>LYCKA TILL MED STUDIER!</vt:lpstr>
      <vt:lpstr>PowerPoint Presentation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PowerPoint-esitys</dc:title>
  <dc:creator>jattai</dc:creator>
  <cp:lastModifiedBy>Heidi Karlsson</cp:lastModifiedBy>
  <cp:revision>118</cp:revision>
  <cp:lastPrinted>2019-08-21T12:53:55Z</cp:lastPrinted>
  <dcterms:created xsi:type="dcterms:W3CDTF">2018-07-19T06:40:04Z</dcterms:created>
  <dcterms:modified xsi:type="dcterms:W3CDTF">2019-08-26T06:22:46Z</dcterms:modified>
</cp:coreProperties>
</file>