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  <p:sldMasterId id="2147483793" r:id="rId6"/>
    <p:sldMasterId id="2147483796" r:id="rId7"/>
    <p:sldMasterId id="2147483799" r:id="rId8"/>
  </p:sldMasterIdLst>
  <p:notesMasterIdLst>
    <p:notesMasterId r:id="rId26"/>
  </p:notesMasterIdLst>
  <p:handoutMasterIdLst>
    <p:handoutMasterId r:id="rId27"/>
  </p:handoutMasterIdLst>
  <p:sldIdLst>
    <p:sldId id="293" r:id="rId9"/>
    <p:sldId id="273" r:id="rId10"/>
    <p:sldId id="297" r:id="rId11"/>
    <p:sldId id="305" r:id="rId12"/>
    <p:sldId id="276" r:id="rId13"/>
    <p:sldId id="277" r:id="rId14"/>
    <p:sldId id="279" r:id="rId15"/>
    <p:sldId id="280" r:id="rId16"/>
    <p:sldId id="299" r:id="rId17"/>
    <p:sldId id="300" r:id="rId18"/>
    <p:sldId id="301" r:id="rId19"/>
    <p:sldId id="302" r:id="rId20"/>
    <p:sldId id="287" r:id="rId21"/>
    <p:sldId id="286" r:id="rId22"/>
    <p:sldId id="303" r:id="rId23"/>
    <p:sldId id="288" r:id="rId24"/>
    <p:sldId id="304" r:id="rId25"/>
  </p:sldIdLst>
  <p:sldSz cx="9144000" cy="6858000" type="screen4x3"/>
  <p:notesSz cx="677545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uhakka Tiina" initials="P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1BD"/>
    <a:srgbClr val="FFFFFF"/>
    <a:srgbClr val="C7C8CA"/>
    <a:srgbClr val="3A3A3A"/>
    <a:srgbClr val="FF9933"/>
    <a:srgbClr val="669900"/>
    <a:srgbClr val="006699"/>
    <a:srgbClr val="FFB300"/>
    <a:srgbClr val="00AEEF"/>
    <a:srgbClr val="006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 snapToGrid="0">
      <p:cViewPr varScale="1">
        <p:scale>
          <a:sx n="107" d="100"/>
          <a:sy n="107" d="100"/>
        </p:scale>
        <p:origin x="1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7854" y="0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0C302-679A-694C-B5CD-463F1BD4EE8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7854" y="9408981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D56DC-C9FB-C442-8474-25CCC2F20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7854" y="0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55FCF-D25A-6B49-870A-57122961BFA7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545" y="4705350"/>
            <a:ext cx="542036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7854" y="9408981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1FCF-4900-2440-A1F3-095112525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B47F7C71-7093-4E91-9689-598EEDAEB0AC}" type="slidenum">
              <a:rPr lang="en-GB" smtClean="0">
                <a:solidFill>
                  <a:srgbClr val="3333CC"/>
                </a:solidFill>
                <a:latin typeface="Eurostile" pitchFamily="34" charset="0"/>
              </a:rPr>
              <a:pPr eaLnBrk="1" hangingPunct="1"/>
              <a:t>2</a:t>
            </a:fld>
            <a:endParaRPr lang="en-GB">
              <a:solidFill>
                <a:srgbClr val="3333CC"/>
              </a:solidFill>
              <a:latin typeface="Eurostile" pitchFamily="34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029342" y="777196"/>
            <a:ext cx="4719905" cy="36528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fi-FI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903812" y="4740891"/>
            <a:ext cx="4969396" cy="44300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Diaa saa muokata, lisätä</a:t>
            </a:r>
            <a:r>
              <a:rPr lang="fi-FI" baseline="0" dirty="0"/>
              <a:t> vaikka linkin omaan toimipisteeseen tai</a:t>
            </a:r>
            <a:r>
              <a:rPr lang="fi-FI" dirty="0"/>
              <a:t> lisätä kuvan omasta toimipisteestä.</a:t>
            </a:r>
            <a:br>
              <a:rPr lang="fi-FI" dirty="0"/>
            </a:br>
            <a:r>
              <a:rPr lang="fi-FI" dirty="0"/>
              <a:t>HUOM! Tallenna omalle</a:t>
            </a:r>
            <a:r>
              <a:rPr lang="fi-FI" baseline="0" dirty="0"/>
              <a:t> koneelle, </a:t>
            </a:r>
            <a:r>
              <a:rPr lang="fi-FI" baseline="0"/>
              <a:t>etteivät muutokset tallennu </a:t>
            </a:r>
            <a:r>
              <a:rPr lang="fi-FI" baseline="0" dirty="0" err="1"/>
              <a:t>Santrassa</a:t>
            </a:r>
            <a:r>
              <a:rPr lang="fi-FI" baseline="0" dirty="0"/>
              <a:t> oleviin dioihin.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1FCF-4900-2440-A1F3-0951125252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2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878219D7-D0D7-4478-91BF-EA4298008B10}" type="slidenum">
              <a:rPr lang="en-GB" smtClean="0">
                <a:solidFill>
                  <a:srgbClr val="3333CC"/>
                </a:solidFill>
                <a:latin typeface="Eurostile" pitchFamily="34" charset="0"/>
              </a:rPr>
              <a:pPr eaLnBrk="1" hangingPunct="1"/>
              <a:t>5</a:t>
            </a:fld>
            <a:endParaRPr lang="en-GB">
              <a:solidFill>
                <a:srgbClr val="3333CC"/>
              </a:solidFill>
              <a:latin typeface="Eurostile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029342" y="777196"/>
            <a:ext cx="4719905" cy="36528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fi-FI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903812" y="4740891"/>
            <a:ext cx="4969396" cy="44300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7E78F3F-A27E-49E6-B381-6D69D1EBC5D3}" type="slidenum">
              <a:rPr lang="en-GB" smtClean="0">
                <a:solidFill>
                  <a:srgbClr val="3333CC"/>
                </a:solidFill>
                <a:latin typeface="Eurostile" pitchFamily="34" charset="0"/>
              </a:rPr>
              <a:pPr eaLnBrk="1" hangingPunct="1"/>
              <a:t>6</a:t>
            </a:fld>
            <a:endParaRPr lang="en-GB">
              <a:solidFill>
                <a:srgbClr val="3333CC"/>
              </a:solidFill>
              <a:latin typeface="Eurostile" pitchFamily="34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029342" y="777196"/>
            <a:ext cx="4719905" cy="36528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fi-FI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903812" y="4740891"/>
            <a:ext cx="4969396" cy="44300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851F6684-D7C5-457D-B40B-F698E71E03F0}" type="slidenum">
              <a:rPr lang="en-GB" smtClean="0">
                <a:solidFill>
                  <a:srgbClr val="3333CC"/>
                </a:solidFill>
                <a:latin typeface="Eurostile" pitchFamily="34" charset="0"/>
              </a:rPr>
              <a:pPr eaLnBrk="1" hangingPunct="1"/>
              <a:t>7</a:t>
            </a:fld>
            <a:endParaRPr lang="en-GB">
              <a:solidFill>
                <a:srgbClr val="3333CC"/>
              </a:solidFill>
              <a:latin typeface="Eurostile" pitchFamily="34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029342" y="777196"/>
            <a:ext cx="4719905" cy="36528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fi-FI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903812" y="4740891"/>
            <a:ext cx="4969396" cy="44300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1F1ECA46-3A46-4116-8342-C251C32CFD6F}" type="slidenum">
              <a:rPr lang="en-GB" smtClean="0">
                <a:solidFill>
                  <a:srgbClr val="3333CC"/>
                </a:solidFill>
                <a:latin typeface="Eurostile" pitchFamily="34" charset="0"/>
              </a:rPr>
              <a:pPr eaLnBrk="1" hangingPunct="1"/>
              <a:t>8</a:t>
            </a:fld>
            <a:endParaRPr lang="en-GB">
              <a:solidFill>
                <a:srgbClr val="3333CC"/>
              </a:solidFill>
              <a:latin typeface="Eurostile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029342" y="777196"/>
            <a:ext cx="4719905" cy="36528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fi-FI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903812" y="4740891"/>
            <a:ext cx="4969396" cy="44300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069691B9-2A9C-4D7E-B96B-20D51B6C758D}" type="slidenum">
              <a:rPr lang="en-GB" smtClean="0">
                <a:solidFill>
                  <a:srgbClr val="3333CC"/>
                </a:solidFill>
                <a:latin typeface="Eurostile" pitchFamily="34" charset="0"/>
              </a:rPr>
              <a:pPr eaLnBrk="1" hangingPunct="1"/>
              <a:t>14</a:t>
            </a:fld>
            <a:endParaRPr lang="en-GB">
              <a:solidFill>
                <a:srgbClr val="3333CC"/>
              </a:solidFill>
              <a:latin typeface="Eurostile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029342" y="777196"/>
            <a:ext cx="4719905" cy="36528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fi-FI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903812" y="4740891"/>
            <a:ext cx="4969396" cy="44300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9020D852-A1C3-4005-A07D-E2E03A486937}" type="slidenum">
              <a:rPr lang="en-GB" smtClean="0">
                <a:solidFill>
                  <a:srgbClr val="3333CC"/>
                </a:solidFill>
                <a:latin typeface="Eurostile" pitchFamily="34" charset="0"/>
              </a:rPr>
              <a:pPr eaLnBrk="1" hangingPunct="1"/>
              <a:t>16</a:t>
            </a:fld>
            <a:endParaRPr lang="en-GB">
              <a:solidFill>
                <a:srgbClr val="3333CC"/>
              </a:solidFill>
              <a:latin typeface="Eurostile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029342" y="777196"/>
            <a:ext cx="4719905" cy="36528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fi-FI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903812" y="4740891"/>
            <a:ext cx="4969396" cy="44300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58B5BA0C-3FF5-4AC2-A0A9-8BC771A0EB90}" type="slidenum">
              <a:rPr lang="en-GB" smtClean="0">
                <a:solidFill>
                  <a:srgbClr val="3333CC"/>
                </a:solidFill>
                <a:latin typeface="Eurostile" pitchFamily="34" charset="0"/>
              </a:rPr>
              <a:pPr eaLnBrk="1" hangingPunct="1"/>
              <a:t>17</a:t>
            </a:fld>
            <a:endParaRPr lang="en-GB">
              <a:solidFill>
                <a:srgbClr val="3333CC"/>
              </a:solidFill>
              <a:latin typeface="Eurostile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029342" y="777196"/>
            <a:ext cx="4719905" cy="36528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fi-FI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903812" y="4740891"/>
            <a:ext cx="4969396" cy="44300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15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3988741"/>
            <a:ext cx="7772400" cy="95904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85800" y="4946331"/>
            <a:ext cx="6400800" cy="7704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0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90501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2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90501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9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15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9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9315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9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90501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4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2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3407"/>
            <a:ext cx="5111750" cy="459275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70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9315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20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90501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9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15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3988741"/>
            <a:ext cx="7772400" cy="95904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371600" y="4946331"/>
            <a:ext cx="6400800" cy="770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6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15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1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15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</a:t>
            </a:r>
            <a:r>
              <a:rPr lang="fi-FI" noProof="0" err="1"/>
              <a:t>Master</a:t>
            </a:r>
            <a:r>
              <a:rPr lang="fi-FI" noProof="0"/>
              <a:t>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90181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15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3988741"/>
            <a:ext cx="7772400" cy="95904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371600" y="4946331"/>
            <a:ext cx="6400800" cy="770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9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15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</a:t>
            </a:r>
            <a:r>
              <a:rPr lang="fi-FI" noProof="0" err="1"/>
              <a:t>Master</a:t>
            </a:r>
            <a:r>
              <a:rPr lang="fi-FI" noProof="0"/>
              <a:t>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40185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15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3988741"/>
            <a:ext cx="7772400" cy="95904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371600" y="4946331"/>
            <a:ext cx="6400800" cy="770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51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15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</a:t>
            </a:r>
            <a:r>
              <a:rPr lang="fi-FI" noProof="0" err="1"/>
              <a:t>Master</a:t>
            </a:r>
            <a:r>
              <a:rPr lang="fi-FI" noProof="0"/>
              <a:t>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8816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15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3988741"/>
            <a:ext cx="7772400" cy="95904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371600" y="4946331"/>
            <a:ext cx="6400800" cy="770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6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15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</a:t>
            </a:r>
            <a:r>
              <a:rPr lang="fi-FI" noProof="0" err="1"/>
              <a:t>Master</a:t>
            </a:r>
            <a:r>
              <a:rPr lang="fi-FI" noProof="0"/>
              <a:t>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936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99908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7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9315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2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4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90501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9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3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3407"/>
            <a:ext cx="5111750" cy="459275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8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9315"/>
            <a:ext cx="2133600" cy="365125"/>
          </a:xfrm>
          <a:prstGeom prst="rect">
            <a:avLst/>
          </a:prstGeom>
        </p:spPr>
        <p:txBody>
          <a:bodyPr/>
          <a:lstStyle/>
          <a:p>
            <a:fld id="{63AB6D18-C40F-544A-8F1B-0C3D4DD4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9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wmf"/><Relationship Id="rId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wmf"/><Relationship Id="rId4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wmf"/><Relationship Id="rId4" Type="http://schemas.openxmlformats.org/officeDocument/2006/relationships/image" Target="../media/image2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wmf"/><Relationship Id="rId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888476" y="6292789"/>
            <a:ext cx="6255524" cy="360000"/>
          </a:xfrm>
          <a:prstGeom prst="rect">
            <a:avLst/>
          </a:prstGeom>
          <a:solidFill>
            <a:srgbClr val="C7C8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 rot="607932">
            <a:off x="4809484" y="88520"/>
            <a:ext cx="4524678" cy="641168"/>
            <a:chOff x="2817818" y="300086"/>
            <a:chExt cx="4524678" cy="641168"/>
          </a:xfrm>
        </p:grpSpPr>
        <p:sp>
          <p:nvSpPr>
            <p:cNvPr id="24" name="Rectangle 12"/>
            <p:cNvSpPr/>
            <p:nvPr/>
          </p:nvSpPr>
          <p:spPr>
            <a:xfrm rot="235189">
              <a:off x="3613904" y="434639"/>
              <a:ext cx="3618826" cy="241400"/>
            </a:xfrm>
            <a:custGeom>
              <a:avLst/>
              <a:gdLst>
                <a:gd name="connsiteX0" fmla="*/ 0 w 5655642"/>
                <a:gd name="connsiteY0" fmla="*/ 0 h 261697"/>
                <a:gd name="connsiteX1" fmla="*/ 5655642 w 5655642"/>
                <a:gd name="connsiteY1" fmla="*/ 0 h 261697"/>
                <a:gd name="connsiteX2" fmla="*/ 5655642 w 5655642"/>
                <a:gd name="connsiteY2" fmla="*/ 261697 h 261697"/>
                <a:gd name="connsiteX3" fmla="*/ 0 w 5655642"/>
                <a:gd name="connsiteY3" fmla="*/ 261697 h 261697"/>
                <a:gd name="connsiteX4" fmla="*/ 0 w 5655642"/>
                <a:gd name="connsiteY4" fmla="*/ 0 h 261697"/>
                <a:gd name="connsiteX0" fmla="*/ 0 w 5655642"/>
                <a:gd name="connsiteY0" fmla="*/ 0 h 261697"/>
                <a:gd name="connsiteX1" fmla="*/ 5624842 w 5655642"/>
                <a:gd name="connsiteY1" fmla="*/ 7709 h 261697"/>
                <a:gd name="connsiteX2" fmla="*/ 5655642 w 5655642"/>
                <a:gd name="connsiteY2" fmla="*/ 261697 h 261697"/>
                <a:gd name="connsiteX3" fmla="*/ 0 w 5655642"/>
                <a:gd name="connsiteY3" fmla="*/ 261697 h 261697"/>
                <a:gd name="connsiteX4" fmla="*/ 0 w 5655642"/>
                <a:gd name="connsiteY4" fmla="*/ 0 h 261697"/>
                <a:gd name="connsiteX0" fmla="*/ 0 w 5678743"/>
                <a:gd name="connsiteY0" fmla="*/ 0 h 262461"/>
                <a:gd name="connsiteX1" fmla="*/ 5624842 w 5678743"/>
                <a:gd name="connsiteY1" fmla="*/ 7709 h 262461"/>
                <a:gd name="connsiteX2" fmla="*/ 5678743 w 5678743"/>
                <a:gd name="connsiteY2" fmla="*/ 262461 h 262461"/>
                <a:gd name="connsiteX3" fmla="*/ 0 w 5678743"/>
                <a:gd name="connsiteY3" fmla="*/ 261697 h 262461"/>
                <a:gd name="connsiteX4" fmla="*/ 0 w 5678743"/>
                <a:gd name="connsiteY4" fmla="*/ 0 h 262461"/>
                <a:gd name="connsiteX0" fmla="*/ 422439 w 5678743"/>
                <a:gd name="connsiteY0" fmla="*/ 20970 h 254752"/>
                <a:gd name="connsiteX1" fmla="*/ 5624842 w 5678743"/>
                <a:gd name="connsiteY1" fmla="*/ 0 h 254752"/>
                <a:gd name="connsiteX2" fmla="*/ 5678743 w 5678743"/>
                <a:gd name="connsiteY2" fmla="*/ 254752 h 254752"/>
                <a:gd name="connsiteX3" fmla="*/ 0 w 5678743"/>
                <a:gd name="connsiteY3" fmla="*/ 253988 h 254752"/>
                <a:gd name="connsiteX4" fmla="*/ 422439 w 5678743"/>
                <a:gd name="connsiteY4" fmla="*/ 20970 h 254752"/>
                <a:gd name="connsiteX0" fmla="*/ 820769 w 6077073"/>
                <a:gd name="connsiteY0" fmla="*/ 20970 h 254752"/>
                <a:gd name="connsiteX1" fmla="*/ 6023172 w 6077073"/>
                <a:gd name="connsiteY1" fmla="*/ 0 h 254752"/>
                <a:gd name="connsiteX2" fmla="*/ 6077073 w 6077073"/>
                <a:gd name="connsiteY2" fmla="*/ 254752 h 254752"/>
                <a:gd name="connsiteX3" fmla="*/ -1 w 6077073"/>
                <a:gd name="connsiteY3" fmla="*/ 160621 h 254752"/>
                <a:gd name="connsiteX4" fmla="*/ 820769 w 6077073"/>
                <a:gd name="connsiteY4" fmla="*/ 20970 h 254752"/>
                <a:gd name="connsiteX0" fmla="*/ 843195 w 6077075"/>
                <a:gd name="connsiteY0" fmla="*/ 39447 h 254752"/>
                <a:gd name="connsiteX1" fmla="*/ 6023174 w 6077075"/>
                <a:gd name="connsiteY1" fmla="*/ 0 h 254752"/>
                <a:gd name="connsiteX2" fmla="*/ 6077075 w 6077075"/>
                <a:gd name="connsiteY2" fmla="*/ 254752 h 254752"/>
                <a:gd name="connsiteX3" fmla="*/ 1 w 6077075"/>
                <a:gd name="connsiteY3" fmla="*/ 160621 h 254752"/>
                <a:gd name="connsiteX4" fmla="*/ 843195 w 6077075"/>
                <a:gd name="connsiteY4" fmla="*/ 39447 h 254752"/>
                <a:gd name="connsiteX0" fmla="*/ 843193 w 6077073"/>
                <a:gd name="connsiteY0" fmla="*/ 26095 h 241400"/>
                <a:gd name="connsiteX1" fmla="*/ 5992144 w 6077073"/>
                <a:gd name="connsiteY1" fmla="*/ 0 h 241400"/>
                <a:gd name="connsiteX2" fmla="*/ 6077073 w 6077073"/>
                <a:gd name="connsiteY2" fmla="*/ 241400 h 241400"/>
                <a:gd name="connsiteX3" fmla="*/ -1 w 6077073"/>
                <a:gd name="connsiteY3" fmla="*/ 147269 h 241400"/>
                <a:gd name="connsiteX4" fmla="*/ 843193 w 6077073"/>
                <a:gd name="connsiteY4" fmla="*/ 26095 h 2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7073" h="241400">
                  <a:moveTo>
                    <a:pt x="843193" y="26095"/>
                  </a:moveTo>
                  <a:lnTo>
                    <a:pt x="5992144" y="0"/>
                  </a:lnTo>
                  <a:lnTo>
                    <a:pt x="6077073" y="241400"/>
                  </a:lnTo>
                  <a:lnTo>
                    <a:pt x="-1" y="147269"/>
                  </a:lnTo>
                  <a:lnTo>
                    <a:pt x="843193" y="260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3"/>
            <p:cNvSpPr/>
            <p:nvPr/>
          </p:nvSpPr>
          <p:spPr>
            <a:xfrm rot="480883">
              <a:off x="4412852" y="300086"/>
              <a:ext cx="2824926" cy="230223"/>
            </a:xfrm>
            <a:custGeom>
              <a:avLst/>
              <a:gdLst>
                <a:gd name="connsiteX0" fmla="*/ 0 w 6182048"/>
                <a:gd name="connsiteY0" fmla="*/ 0 h 230909"/>
                <a:gd name="connsiteX1" fmla="*/ 6182048 w 6182048"/>
                <a:gd name="connsiteY1" fmla="*/ 0 h 230909"/>
                <a:gd name="connsiteX2" fmla="*/ 6182048 w 6182048"/>
                <a:gd name="connsiteY2" fmla="*/ 230909 h 230909"/>
                <a:gd name="connsiteX3" fmla="*/ 0 w 6182048"/>
                <a:gd name="connsiteY3" fmla="*/ 230909 h 230909"/>
                <a:gd name="connsiteX4" fmla="*/ 0 w 6182048"/>
                <a:gd name="connsiteY4" fmla="*/ 0 h 230909"/>
                <a:gd name="connsiteX0" fmla="*/ 513821 w 6182048"/>
                <a:gd name="connsiteY0" fmla="*/ 48769 h 230909"/>
                <a:gd name="connsiteX1" fmla="*/ 6182048 w 6182048"/>
                <a:gd name="connsiteY1" fmla="*/ 0 h 230909"/>
                <a:gd name="connsiteX2" fmla="*/ 6182048 w 6182048"/>
                <a:gd name="connsiteY2" fmla="*/ 230909 h 230909"/>
                <a:gd name="connsiteX3" fmla="*/ 0 w 6182048"/>
                <a:gd name="connsiteY3" fmla="*/ 230909 h 230909"/>
                <a:gd name="connsiteX4" fmla="*/ 513821 w 6182048"/>
                <a:gd name="connsiteY4" fmla="*/ 48769 h 230909"/>
                <a:gd name="connsiteX0" fmla="*/ 521782 w 6190009"/>
                <a:gd name="connsiteY0" fmla="*/ 48769 h 230909"/>
                <a:gd name="connsiteX1" fmla="*/ 6190009 w 6190009"/>
                <a:gd name="connsiteY1" fmla="*/ 0 h 230909"/>
                <a:gd name="connsiteX2" fmla="*/ 6190009 w 6190009"/>
                <a:gd name="connsiteY2" fmla="*/ 230909 h 230909"/>
                <a:gd name="connsiteX3" fmla="*/ 0 w 6190009"/>
                <a:gd name="connsiteY3" fmla="*/ 216812 h 230909"/>
                <a:gd name="connsiteX4" fmla="*/ 521782 w 6190009"/>
                <a:gd name="connsiteY4" fmla="*/ 48769 h 230909"/>
                <a:gd name="connsiteX0" fmla="*/ 521782 w 6190009"/>
                <a:gd name="connsiteY0" fmla="*/ 53178 h 235318"/>
                <a:gd name="connsiteX1" fmla="*/ 6019363 w 6190009"/>
                <a:gd name="connsiteY1" fmla="*/ 0 h 235318"/>
                <a:gd name="connsiteX2" fmla="*/ 6190009 w 6190009"/>
                <a:gd name="connsiteY2" fmla="*/ 235318 h 235318"/>
                <a:gd name="connsiteX3" fmla="*/ 0 w 6190009"/>
                <a:gd name="connsiteY3" fmla="*/ 221221 h 235318"/>
                <a:gd name="connsiteX4" fmla="*/ 521782 w 6190009"/>
                <a:gd name="connsiteY4" fmla="*/ 53178 h 235318"/>
                <a:gd name="connsiteX0" fmla="*/ 521782 w 6157239"/>
                <a:gd name="connsiteY0" fmla="*/ 53178 h 230223"/>
                <a:gd name="connsiteX1" fmla="*/ 6019363 w 6157239"/>
                <a:gd name="connsiteY1" fmla="*/ 0 h 230223"/>
                <a:gd name="connsiteX2" fmla="*/ 6157239 w 6157239"/>
                <a:gd name="connsiteY2" fmla="*/ 230223 h 230223"/>
                <a:gd name="connsiteX3" fmla="*/ 0 w 6157239"/>
                <a:gd name="connsiteY3" fmla="*/ 221221 h 230223"/>
                <a:gd name="connsiteX4" fmla="*/ 521782 w 6157239"/>
                <a:gd name="connsiteY4" fmla="*/ 53178 h 230223"/>
                <a:gd name="connsiteX0" fmla="*/ 873743 w 6157239"/>
                <a:gd name="connsiteY0" fmla="*/ 87123 h 230223"/>
                <a:gd name="connsiteX1" fmla="*/ 6019363 w 6157239"/>
                <a:gd name="connsiteY1" fmla="*/ 0 h 230223"/>
                <a:gd name="connsiteX2" fmla="*/ 6157239 w 6157239"/>
                <a:gd name="connsiteY2" fmla="*/ 230223 h 230223"/>
                <a:gd name="connsiteX3" fmla="*/ 0 w 6157239"/>
                <a:gd name="connsiteY3" fmla="*/ 221221 h 230223"/>
                <a:gd name="connsiteX4" fmla="*/ 873743 w 6157239"/>
                <a:gd name="connsiteY4" fmla="*/ 87123 h 23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7239" h="230223">
                  <a:moveTo>
                    <a:pt x="873743" y="87123"/>
                  </a:moveTo>
                  <a:lnTo>
                    <a:pt x="6019363" y="0"/>
                  </a:lnTo>
                  <a:lnTo>
                    <a:pt x="6157239" y="230223"/>
                  </a:lnTo>
                  <a:lnTo>
                    <a:pt x="0" y="221221"/>
                  </a:lnTo>
                  <a:lnTo>
                    <a:pt x="873743" y="871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4"/>
            <p:cNvSpPr/>
            <p:nvPr/>
          </p:nvSpPr>
          <p:spPr>
            <a:xfrm>
              <a:off x="3154718" y="433897"/>
              <a:ext cx="4044114" cy="238209"/>
            </a:xfrm>
            <a:custGeom>
              <a:avLst/>
              <a:gdLst>
                <a:gd name="connsiteX0" fmla="*/ 0 w 5737506"/>
                <a:gd name="connsiteY0" fmla="*/ 0 h 230909"/>
                <a:gd name="connsiteX1" fmla="*/ 5737506 w 5737506"/>
                <a:gd name="connsiteY1" fmla="*/ 0 h 230909"/>
                <a:gd name="connsiteX2" fmla="*/ 5737506 w 5737506"/>
                <a:gd name="connsiteY2" fmla="*/ 230909 h 230909"/>
                <a:gd name="connsiteX3" fmla="*/ 0 w 5737506"/>
                <a:gd name="connsiteY3" fmla="*/ 230909 h 230909"/>
                <a:gd name="connsiteX4" fmla="*/ 0 w 5737506"/>
                <a:gd name="connsiteY4" fmla="*/ 0 h 230909"/>
                <a:gd name="connsiteX0" fmla="*/ 0 w 5737506"/>
                <a:gd name="connsiteY0" fmla="*/ 0 h 230909"/>
                <a:gd name="connsiteX1" fmla="*/ 5706810 w 5737506"/>
                <a:gd name="connsiteY1" fmla="*/ 8711 h 230909"/>
                <a:gd name="connsiteX2" fmla="*/ 5737506 w 5737506"/>
                <a:gd name="connsiteY2" fmla="*/ 230909 h 230909"/>
                <a:gd name="connsiteX3" fmla="*/ 0 w 5737506"/>
                <a:gd name="connsiteY3" fmla="*/ 230909 h 230909"/>
                <a:gd name="connsiteX4" fmla="*/ 0 w 5737506"/>
                <a:gd name="connsiteY4" fmla="*/ 0 h 230909"/>
                <a:gd name="connsiteX0" fmla="*/ 0 w 5747081"/>
                <a:gd name="connsiteY0" fmla="*/ 0 h 232918"/>
                <a:gd name="connsiteX1" fmla="*/ 5706810 w 5747081"/>
                <a:gd name="connsiteY1" fmla="*/ 8711 h 232918"/>
                <a:gd name="connsiteX2" fmla="*/ 5747082 w 5747081"/>
                <a:gd name="connsiteY2" fmla="*/ 232918 h 232918"/>
                <a:gd name="connsiteX3" fmla="*/ 0 w 5747081"/>
                <a:gd name="connsiteY3" fmla="*/ 230909 h 232918"/>
                <a:gd name="connsiteX4" fmla="*/ 0 w 5747081"/>
                <a:gd name="connsiteY4" fmla="*/ 0 h 232918"/>
                <a:gd name="connsiteX0" fmla="*/ 887673 w 5747082"/>
                <a:gd name="connsiteY0" fmla="*/ 0 h 238209"/>
                <a:gd name="connsiteX1" fmla="*/ 5706810 w 5747082"/>
                <a:gd name="connsiteY1" fmla="*/ 14002 h 238209"/>
                <a:gd name="connsiteX2" fmla="*/ 5747082 w 5747082"/>
                <a:gd name="connsiteY2" fmla="*/ 238209 h 238209"/>
                <a:gd name="connsiteX3" fmla="*/ 0 w 5747082"/>
                <a:gd name="connsiteY3" fmla="*/ 236200 h 238209"/>
                <a:gd name="connsiteX4" fmla="*/ 887673 w 5747082"/>
                <a:gd name="connsiteY4" fmla="*/ 0 h 238209"/>
                <a:gd name="connsiteX0" fmla="*/ 827820 w 5687229"/>
                <a:gd name="connsiteY0" fmla="*/ 0 h 238209"/>
                <a:gd name="connsiteX1" fmla="*/ 5646957 w 5687229"/>
                <a:gd name="connsiteY1" fmla="*/ 14002 h 238209"/>
                <a:gd name="connsiteX2" fmla="*/ 5687229 w 5687229"/>
                <a:gd name="connsiteY2" fmla="*/ 238209 h 238209"/>
                <a:gd name="connsiteX3" fmla="*/ 0 w 5687229"/>
                <a:gd name="connsiteY3" fmla="*/ 185590 h 238209"/>
                <a:gd name="connsiteX4" fmla="*/ 827820 w 5687229"/>
                <a:gd name="connsiteY4" fmla="*/ 0 h 2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229" h="238209">
                  <a:moveTo>
                    <a:pt x="827820" y="0"/>
                  </a:moveTo>
                  <a:lnTo>
                    <a:pt x="5646957" y="14002"/>
                  </a:lnTo>
                  <a:lnTo>
                    <a:pt x="5687229" y="238209"/>
                  </a:lnTo>
                  <a:lnTo>
                    <a:pt x="0" y="185590"/>
                  </a:lnTo>
                  <a:lnTo>
                    <a:pt x="827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 rot="416246">
              <a:off x="2817818" y="588190"/>
              <a:ext cx="4524678" cy="353064"/>
              <a:chOff x="2779975" y="471463"/>
              <a:chExt cx="4524678" cy="353064"/>
            </a:xfrm>
          </p:grpSpPr>
          <p:sp>
            <p:nvSpPr>
              <p:cNvPr id="28" name="Rectangle 16"/>
              <p:cNvSpPr/>
              <p:nvPr/>
            </p:nvSpPr>
            <p:spPr>
              <a:xfrm>
                <a:off x="2779975" y="485943"/>
                <a:ext cx="4524678" cy="338584"/>
              </a:xfrm>
              <a:custGeom>
                <a:avLst/>
                <a:gdLst>
                  <a:gd name="connsiteX0" fmla="*/ 0 w 4210046"/>
                  <a:gd name="connsiteY0" fmla="*/ 0 h 373697"/>
                  <a:gd name="connsiteX1" fmla="*/ 4210046 w 4210046"/>
                  <a:gd name="connsiteY1" fmla="*/ 0 h 373697"/>
                  <a:gd name="connsiteX2" fmla="*/ 4210046 w 4210046"/>
                  <a:gd name="connsiteY2" fmla="*/ 373697 h 373697"/>
                  <a:gd name="connsiteX3" fmla="*/ 0 w 4210046"/>
                  <a:gd name="connsiteY3" fmla="*/ 373697 h 373697"/>
                  <a:gd name="connsiteX4" fmla="*/ 0 w 4210046"/>
                  <a:gd name="connsiteY4" fmla="*/ 0 h 373697"/>
                  <a:gd name="connsiteX0" fmla="*/ 333623 w 4543669"/>
                  <a:gd name="connsiteY0" fmla="*/ 0 h 373697"/>
                  <a:gd name="connsiteX1" fmla="*/ 4543669 w 4543669"/>
                  <a:gd name="connsiteY1" fmla="*/ 0 h 373697"/>
                  <a:gd name="connsiteX2" fmla="*/ 4543669 w 4543669"/>
                  <a:gd name="connsiteY2" fmla="*/ 373697 h 373697"/>
                  <a:gd name="connsiteX3" fmla="*/ 0 w 4543669"/>
                  <a:gd name="connsiteY3" fmla="*/ 325574 h 373697"/>
                  <a:gd name="connsiteX4" fmla="*/ 333623 w 4543669"/>
                  <a:gd name="connsiteY4" fmla="*/ 0 h 373697"/>
                  <a:gd name="connsiteX0" fmla="*/ 684038 w 4543669"/>
                  <a:gd name="connsiteY0" fmla="*/ 73966 h 373697"/>
                  <a:gd name="connsiteX1" fmla="*/ 4543669 w 4543669"/>
                  <a:gd name="connsiteY1" fmla="*/ 0 h 373697"/>
                  <a:gd name="connsiteX2" fmla="*/ 4543669 w 4543669"/>
                  <a:gd name="connsiteY2" fmla="*/ 373697 h 373697"/>
                  <a:gd name="connsiteX3" fmla="*/ 0 w 4543669"/>
                  <a:gd name="connsiteY3" fmla="*/ 325574 h 373697"/>
                  <a:gd name="connsiteX4" fmla="*/ 684038 w 4543669"/>
                  <a:gd name="connsiteY4" fmla="*/ 73966 h 373697"/>
                  <a:gd name="connsiteX0" fmla="*/ 753120 w 4543669"/>
                  <a:gd name="connsiteY0" fmla="*/ 97038 h 373697"/>
                  <a:gd name="connsiteX1" fmla="*/ 4543669 w 4543669"/>
                  <a:gd name="connsiteY1" fmla="*/ 0 h 373697"/>
                  <a:gd name="connsiteX2" fmla="*/ 4543669 w 4543669"/>
                  <a:gd name="connsiteY2" fmla="*/ 373697 h 373697"/>
                  <a:gd name="connsiteX3" fmla="*/ 0 w 4543669"/>
                  <a:gd name="connsiteY3" fmla="*/ 325574 h 373697"/>
                  <a:gd name="connsiteX4" fmla="*/ 753120 w 4543669"/>
                  <a:gd name="connsiteY4" fmla="*/ 97038 h 373697"/>
                  <a:gd name="connsiteX0" fmla="*/ 734129 w 4524678"/>
                  <a:gd name="connsiteY0" fmla="*/ 97038 h 373697"/>
                  <a:gd name="connsiteX1" fmla="*/ 4524678 w 4524678"/>
                  <a:gd name="connsiteY1" fmla="*/ 0 h 373697"/>
                  <a:gd name="connsiteX2" fmla="*/ 4524678 w 4524678"/>
                  <a:gd name="connsiteY2" fmla="*/ 373697 h 373697"/>
                  <a:gd name="connsiteX3" fmla="*/ 0 w 4524678"/>
                  <a:gd name="connsiteY3" fmla="*/ 315313 h 373697"/>
                  <a:gd name="connsiteX4" fmla="*/ 734129 w 4524678"/>
                  <a:gd name="connsiteY4" fmla="*/ 97038 h 373697"/>
                  <a:gd name="connsiteX0" fmla="*/ 826283 w 4524678"/>
                  <a:gd name="connsiteY0" fmla="*/ 51028 h 373697"/>
                  <a:gd name="connsiteX1" fmla="*/ 4524678 w 4524678"/>
                  <a:gd name="connsiteY1" fmla="*/ 0 h 373697"/>
                  <a:gd name="connsiteX2" fmla="*/ 4524678 w 4524678"/>
                  <a:gd name="connsiteY2" fmla="*/ 373697 h 373697"/>
                  <a:gd name="connsiteX3" fmla="*/ 0 w 4524678"/>
                  <a:gd name="connsiteY3" fmla="*/ 315313 h 373697"/>
                  <a:gd name="connsiteX4" fmla="*/ 826283 w 4524678"/>
                  <a:gd name="connsiteY4" fmla="*/ 51028 h 373697"/>
                  <a:gd name="connsiteX0" fmla="*/ 826283 w 4524678"/>
                  <a:gd name="connsiteY0" fmla="*/ 15915 h 338584"/>
                  <a:gd name="connsiteX1" fmla="*/ 4424751 w 4524678"/>
                  <a:gd name="connsiteY1" fmla="*/ 0 h 338584"/>
                  <a:gd name="connsiteX2" fmla="*/ 4524678 w 4524678"/>
                  <a:gd name="connsiteY2" fmla="*/ 338584 h 338584"/>
                  <a:gd name="connsiteX3" fmla="*/ 0 w 4524678"/>
                  <a:gd name="connsiteY3" fmla="*/ 280200 h 338584"/>
                  <a:gd name="connsiteX4" fmla="*/ 826283 w 4524678"/>
                  <a:gd name="connsiteY4" fmla="*/ 15915 h 338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678" h="338584">
                    <a:moveTo>
                      <a:pt x="826283" y="15915"/>
                    </a:moveTo>
                    <a:lnTo>
                      <a:pt x="4424751" y="0"/>
                    </a:lnTo>
                    <a:lnTo>
                      <a:pt x="4524678" y="338584"/>
                    </a:lnTo>
                    <a:lnTo>
                      <a:pt x="0" y="280200"/>
                    </a:lnTo>
                    <a:lnTo>
                      <a:pt x="826283" y="159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46763">
                <a:off x="3709937" y="471463"/>
                <a:ext cx="33838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</a:rPr>
                  <a:t>BÄTTRE STUDENTHÄLSA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perustyyl. napsautt.</a:t>
            </a:r>
            <a:endParaRPr lang="sv-SE" noProof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sv-SE" noProof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9315"/>
            <a:ext cx="2133600" cy="30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Pv jos tarpeen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1417638"/>
            <a:ext cx="8229600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1" name="TextBox 20"/>
          <p:cNvSpPr txBox="1"/>
          <p:nvPr/>
        </p:nvSpPr>
        <p:spPr>
          <a:xfrm>
            <a:off x="3175000" y="6256511"/>
            <a:ext cx="40005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err="1">
                <a:solidFill>
                  <a:schemeClr val="accent5">
                    <a:lumMod val="50000"/>
                  </a:schemeClr>
                </a:solidFill>
              </a:rPr>
              <a:t>www.yths.fi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1600" err="1">
                <a:solidFill>
                  <a:schemeClr val="accent5">
                    <a:lumMod val="50000"/>
                  </a:schemeClr>
                </a:solidFill>
              </a:rPr>
              <a:t>sv</a:t>
            </a:r>
            <a:endParaRPr lang="en-US" sz="16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85" y="6221201"/>
            <a:ext cx="2441956" cy="49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50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81" r:id="rId12"/>
    <p:sldLayoutId id="2147483683" r:id="rId13"/>
    <p:sldLayoutId id="2147483684" r:id="rId14"/>
    <p:sldLayoutId id="2147483685" r:id="rId15"/>
    <p:sldLayoutId id="2147483687" r:id="rId16"/>
    <p:sldLayoutId id="2147483688" r:id="rId17"/>
    <p:sldLayoutId id="2147483689" r:id="rId18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68B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260" y="197557"/>
            <a:ext cx="8513704" cy="5898443"/>
            <a:chOff x="329260" y="197557"/>
            <a:chExt cx="8513704" cy="589844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329260" y="197557"/>
              <a:ext cx="8513704" cy="5898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9894" y="216371"/>
              <a:ext cx="5712437" cy="5879629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2888476" y="6292789"/>
            <a:ext cx="6255524" cy="360000"/>
          </a:xfrm>
          <a:prstGeom prst="rect">
            <a:avLst/>
          </a:prstGeom>
          <a:solidFill>
            <a:srgbClr val="C7C8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9315"/>
            <a:ext cx="2133600" cy="30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Pv jos tarpeen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75000" y="6256511"/>
            <a:ext cx="40005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err="1">
                <a:solidFill>
                  <a:schemeClr val="accent5">
                    <a:lumMod val="50000"/>
                  </a:schemeClr>
                </a:solidFill>
              </a:rPr>
              <a:t>www.yths.fi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1600" err="1">
                <a:solidFill>
                  <a:schemeClr val="accent5">
                    <a:lumMod val="50000"/>
                  </a:schemeClr>
                </a:solidFill>
              </a:rPr>
              <a:t>sv</a:t>
            </a:r>
            <a:endParaRPr lang="en-US" sz="1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Click to edit Master title style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grpSp>
        <p:nvGrpSpPr>
          <p:cNvPr id="31" name="Group 30"/>
          <p:cNvGrpSpPr/>
          <p:nvPr/>
        </p:nvGrpSpPr>
        <p:grpSpPr>
          <a:xfrm rot="607932">
            <a:off x="4809484" y="88520"/>
            <a:ext cx="4524678" cy="641168"/>
            <a:chOff x="2817818" y="300086"/>
            <a:chExt cx="4524678" cy="641168"/>
          </a:xfrm>
        </p:grpSpPr>
        <p:sp>
          <p:nvSpPr>
            <p:cNvPr id="32" name="Rectangle 12"/>
            <p:cNvSpPr/>
            <p:nvPr/>
          </p:nvSpPr>
          <p:spPr>
            <a:xfrm rot="235189">
              <a:off x="3613904" y="434639"/>
              <a:ext cx="3618826" cy="241400"/>
            </a:xfrm>
            <a:custGeom>
              <a:avLst/>
              <a:gdLst>
                <a:gd name="connsiteX0" fmla="*/ 0 w 5655642"/>
                <a:gd name="connsiteY0" fmla="*/ 0 h 261697"/>
                <a:gd name="connsiteX1" fmla="*/ 5655642 w 5655642"/>
                <a:gd name="connsiteY1" fmla="*/ 0 h 261697"/>
                <a:gd name="connsiteX2" fmla="*/ 5655642 w 5655642"/>
                <a:gd name="connsiteY2" fmla="*/ 261697 h 261697"/>
                <a:gd name="connsiteX3" fmla="*/ 0 w 5655642"/>
                <a:gd name="connsiteY3" fmla="*/ 261697 h 261697"/>
                <a:gd name="connsiteX4" fmla="*/ 0 w 5655642"/>
                <a:gd name="connsiteY4" fmla="*/ 0 h 261697"/>
                <a:gd name="connsiteX0" fmla="*/ 0 w 5655642"/>
                <a:gd name="connsiteY0" fmla="*/ 0 h 261697"/>
                <a:gd name="connsiteX1" fmla="*/ 5624842 w 5655642"/>
                <a:gd name="connsiteY1" fmla="*/ 7709 h 261697"/>
                <a:gd name="connsiteX2" fmla="*/ 5655642 w 5655642"/>
                <a:gd name="connsiteY2" fmla="*/ 261697 h 261697"/>
                <a:gd name="connsiteX3" fmla="*/ 0 w 5655642"/>
                <a:gd name="connsiteY3" fmla="*/ 261697 h 261697"/>
                <a:gd name="connsiteX4" fmla="*/ 0 w 5655642"/>
                <a:gd name="connsiteY4" fmla="*/ 0 h 261697"/>
                <a:gd name="connsiteX0" fmla="*/ 0 w 5678743"/>
                <a:gd name="connsiteY0" fmla="*/ 0 h 262461"/>
                <a:gd name="connsiteX1" fmla="*/ 5624842 w 5678743"/>
                <a:gd name="connsiteY1" fmla="*/ 7709 h 262461"/>
                <a:gd name="connsiteX2" fmla="*/ 5678743 w 5678743"/>
                <a:gd name="connsiteY2" fmla="*/ 262461 h 262461"/>
                <a:gd name="connsiteX3" fmla="*/ 0 w 5678743"/>
                <a:gd name="connsiteY3" fmla="*/ 261697 h 262461"/>
                <a:gd name="connsiteX4" fmla="*/ 0 w 5678743"/>
                <a:gd name="connsiteY4" fmla="*/ 0 h 262461"/>
                <a:gd name="connsiteX0" fmla="*/ 422439 w 5678743"/>
                <a:gd name="connsiteY0" fmla="*/ 20970 h 254752"/>
                <a:gd name="connsiteX1" fmla="*/ 5624842 w 5678743"/>
                <a:gd name="connsiteY1" fmla="*/ 0 h 254752"/>
                <a:gd name="connsiteX2" fmla="*/ 5678743 w 5678743"/>
                <a:gd name="connsiteY2" fmla="*/ 254752 h 254752"/>
                <a:gd name="connsiteX3" fmla="*/ 0 w 5678743"/>
                <a:gd name="connsiteY3" fmla="*/ 253988 h 254752"/>
                <a:gd name="connsiteX4" fmla="*/ 422439 w 5678743"/>
                <a:gd name="connsiteY4" fmla="*/ 20970 h 254752"/>
                <a:gd name="connsiteX0" fmla="*/ 820769 w 6077073"/>
                <a:gd name="connsiteY0" fmla="*/ 20970 h 254752"/>
                <a:gd name="connsiteX1" fmla="*/ 6023172 w 6077073"/>
                <a:gd name="connsiteY1" fmla="*/ 0 h 254752"/>
                <a:gd name="connsiteX2" fmla="*/ 6077073 w 6077073"/>
                <a:gd name="connsiteY2" fmla="*/ 254752 h 254752"/>
                <a:gd name="connsiteX3" fmla="*/ -1 w 6077073"/>
                <a:gd name="connsiteY3" fmla="*/ 160621 h 254752"/>
                <a:gd name="connsiteX4" fmla="*/ 820769 w 6077073"/>
                <a:gd name="connsiteY4" fmla="*/ 20970 h 254752"/>
                <a:gd name="connsiteX0" fmla="*/ 843195 w 6077075"/>
                <a:gd name="connsiteY0" fmla="*/ 39447 h 254752"/>
                <a:gd name="connsiteX1" fmla="*/ 6023174 w 6077075"/>
                <a:gd name="connsiteY1" fmla="*/ 0 h 254752"/>
                <a:gd name="connsiteX2" fmla="*/ 6077075 w 6077075"/>
                <a:gd name="connsiteY2" fmla="*/ 254752 h 254752"/>
                <a:gd name="connsiteX3" fmla="*/ 1 w 6077075"/>
                <a:gd name="connsiteY3" fmla="*/ 160621 h 254752"/>
                <a:gd name="connsiteX4" fmla="*/ 843195 w 6077075"/>
                <a:gd name="connsiteY4" fmla="*/ 39447 h 254752"/>
                <a:gd name="connsiteX0" fmla="*/ 843193 w 6077073"/>
                <a:gd name="connsiteY0" fmla="*/ 26095 h 241400"/>
                <a:gd name="connsiteX1" fmla="*/ 5992144 w 6077073"/>
                <a:gd name="connsiteY1" fmla="*/ 0 h 241400"/>
                <a:gd name="connsiteX2" fmla="*/ 6077073 w 6077073"/>
                <a:gd name="connsiteY2" fmla="*/ 241400 h 241400"/>
                <a:gd name="connsiteX3" fmla="*/ -1 w 6077073"/>
                <a:gd name="connsiteY3" fmla="*/ 147269 h 241400"/>
                <a:gd name="connsiteX4" fmla="*/ 843193 w 6077073"/>
                <a:gd name="connsiteY4" fmla="*/ 26095 h 2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7073" h="241400">
                  <a:moveTo>
                    <a:pt x="843193" y="26095"/>
                  </a:moveTo>
                  <a:lnTo>
                    <a:pt x="5992144" y="0"/>
                  </a:lnTo>
                  <a:lnTo>
                    <a:pt x="6077073" y="241400"/>
                  </a:lnTo>
                  <a:lnTo>
                    <a:pt x="-1" y="147269"/>
                  </a:lnTo>
                  <a:lnTo>
                    <a:pt x="843193" y="260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3"/>
            <p:cNvSpPr/>
            <p:nvPr/>
          </p:nvSpPr>
          <p:spPr>
            <a:xfrm rot="480883">
              <a:off x="4412852" y="300086"/>
              <a:ext cx="2824926" cy="230223"/>
            </a:xfrm>
            <a:custGeom>
              <a:avLst/>
              <a:gdLst>
                <a:gd name="connsiteX0" fmla="*/ 0 w 6182048"/>
                <a:gd name="connsiteY0" fmla="*/ 0 h 230909"/>
                <a:gd name="connsiteX1" fmla="*/ 6182048 w 6182048"/>
                <a:gd name="connsiteY1" fmla="*/ 0 h 230909"/>
                <a:gd name="connsiteX2" fmla="*/ 6182048 w 6182048"/>
                <a:gd name="connsiteY2" fmla="*/ 230909 h 230909"/>
                <a:gd name="connsiteX3" fmla="*/ 0 w 6182048"/>
                <a:gd name="connsiteY3" fmla="*/ 230909 h 230909"/>
                <a:gd name="connsiteX4" fmla="*/ 0 w 6182048"/>
                <a:gd name="connsiteY4" fmla="*/ 0 h 230909"/>
                <a:gd name="connsiteX0" fmla="*/ 513821 w 6182048"/>
                <a:gd name="connsiteY0" fmla="*/ 48769 h 230909"/>
                <a:gd name="connsiteX1" fmla="*/ 6182048 w 6182048"/>
                <a:gd name="connsiteY1" fmla="*/ 0 h 230909"/>
                <a:gd name="connsiteX2" fmla="*/ 6182048 w 6182048"/>
                <a:gd name="connsiteY2" fmla="*/ 230909 h 230909"/>
                <a:gd name="connsiteX3" fmla="*/ 0 w 6182048"/>
                <a:gd name="connsiteY3" fmla="*/ 230909 h 230909"/>
                <a:gd name="connsiteX4" fmla="*/ 513821 w 6182048"/>
                <a:gd name="connsiteY4" fmla="*/ 48769 h 230909"/>
                <a:gd name="connsiteX0" fmla="*/ 521782 w 6190009"/>
                <a:gd name="connsiteY0" fmla="*/ 48769 h 230909"/>
                <a:gd name="connsiteX1" fmla="*/ 6190009 w 6190009"/>
                <a:gd name="connsiteY1" fmla="*/ 0 h 230909"/>
                <a:gd name="connsiteX2" fmla="*/ 6190009 w 6190009"/>
                <a:gd name="connsiteY2" fmla="*/ 230909 h 230909"/>
                <a:gd name="connsiteX3" fmla="*/ 0 w 6190009"/>
                <a:gd name="connsiteY3" fmla="*/ 216812 h 230909"/>
                <a:gd name="connsiteX4" fmla="*/ 521782 w 6190009"/>
                <a:gd name="connsiteY4" fmla="*/ 48769 h 230909"/>
                <a:gd name="connsiteX0" fmla="*/ 521782 w 6190009"/>
                <a:gd name="connsiteY0" fmla="*/ 53178 h 235318"/>
                <a:gd name="connsiteX1" fmla="*/ 6019363 w 6190009"/>
                <a:gd name="connsiteY1" fmla="*/ 0 h 235318"/>
                <a:gd name="connsiteX2" fmla="*/ 6190009 w 6190009"/>
                <a:gd name="connsiteY2" fmla="*/ 235318 h 235318"/>
                <a:gd name="connsiteX3" fmla="*/ 0 w 6190009"/>
                <a:gd name="connsiteY3" fmla="*/ 221221 h 235318"/>
                <a:gd name="connsiteX4" fmla="*/ 521782 w 6190009"/>
                <a:gd name="connsiteY4" fmla="*/ 53178 h 235318"/>
                <a:gd name="connsiteX0" fmla="*/ 521782 w 6157239"/>
                <a:gd name="connsiteY0" fmla="*/ 53178 h 230223"/>
                <a:gd name="connsiteX1" fmla="*/ 6019363 w 6157239"/>
                <a:gd name="connsiteY1" fmla="*/ 0 h 230223"/>
                <a:gd name="connsiteX2" fmla="*/ 6157239 w 6157239"/>
                <a:gd name="connsiteY2" fmla="*/ 230223 h 230223"/>
                <a:gd name="connsiteX3" fmla="*/ 0 w 6157239"/>
                <a:gd name="connsiteY3" fmla="*/ 221221 h 230223"/>
                <a:gd name="connsiteX4" fmla="*/ 521782 w 6157239"/>
                <a:gd name="connsiteY4" fmla="*/ 53178 h 230223"/>
                <a:gd name="connsiteX0" fmla="*/ 873743 w 6157239"/>
                <a:gd name="connsiteY0" fmla="*/ 87123 h 230223"/>
                <a:gd name="connsiteX1" fmla="*/ 6019363 w 6157239"/>
                <a:gd name="connsiteY1" fmla="*/ 0 h 230223"/>
                <a:gd name="connsiteX2" fmla="*/ 6157239 w 6157239"/>
                <a:gd name="connsiteY2" fmla="*/ 230223 h 230223"/>
                <a:gd name="connsiteX3" fmla="*/ 0 w 6157239"/>
                <a:gd name="connsiteY3" fmla="*/ 221221 h 230223"/>
                <a:gd name="connsiteX4" fmla="*/ 873743 w 6157239"/>
                <a:gd name="connsiteY4" fmla="*/ 87123 h 23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7239" h="230223">
                  <a:moveTo>
                    <a:pt x="873743" y="87123"/>
                  </a:moveTo>
                  <a:lnTo>
                    <a:pt x="6019363" y="0"/>
                  </a:lnTo>
                  <a:lnTo>
                    <a:pt x="6157239" y="230223"/>
                  </a:lnTo>
                  <a:lnTo>
                    <a:pt x="0" y="221221"/>
                  </a:lnTo>
                  <a:lnTo>
                    <a:pt x="873743" y="871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4"/>
            <p:cNvSpPr/>
            <p:nvPr/>
          </p:nvSpPr>
          <p:spPr>
            <a:xfrm>
              <a:off x="3154718" y="433897"/>
              <a:ext cx="4044114" cy="238209"/>
            </a:xfrm>
            <a:custGeom>
              <a:avLst/>
              <a:gdLst>
                <a:gd name="connsiteX0" fmla="*/ 0 w 5737506"/>
                <a:gd name="connsiteY0" fmla="*/ 0 h 230909"/>
                <a:gd name="connsiteX1" fmla="*/ 5737506 w 5737506"/>
                <a:gd name="connsiteY1" fmla="*/ 0 h 230909"/>
                <a:gd name="connsiteX2" fmla="*/ 5737506 w 5737506"/>
                <a:gd name="connsiteY2" fmla="*/ 230909 h 230909"/>
                <a:gd name="connsiteX3" fmla="*/ 0 w 5737506"/>
                <a:gd name="connsiteY3" fmla="*/ 230909 h 230909"/>
                <a:gd name="connsiteX4" fmla="*/ 0 w 5737506"/>
                <a:gd name="connsiteY4" fmla="*/ 0 h 230909"/>
                <a:gd name="connsiteX0" fmla="*/ 0 w 5737506"/>
                <a:gd name="connsiteY0" fmla="*/ 0 h 230909"/>
                <a:gd name="connsiteX1" fmla="*/ 5706810 w 5737506"/>
                <a:gd name="connsiteY1" fmla="*/ 8711 h 230909"/>
                <a:gd name="connsiteX2" fmla="*/ 5737506 w 5737506"/>
                <a:gd name="connsiteY2" fmla="*/ 230909 h 230909"/>
                <a:gd name="connsiteX3" fmla="*/ 0 w 5737506"/>
                <a:gd name="connsiteY3" fmla="*/ 230909 h 230909"/>
                <a:gd name="connsiteX4" fmla="*/ 0 w 5737506"/>
                <a:gd name="connsiteY4" fmla="*/ 0 h 230909"/>
                <a:gd name="connsiteX0" fmla="*/ 0 w 5747081"/>
                <a:gd name="connsiteY0" fmla="*/ 0 h 232918"/>
                <a:gd name="connsiteX1" fmla="*/ 5706810 w 5747081"/>
                <a:gd name="connsiteY1" fmla="*/ 8711 h 232918"/>
                <a:gd name="connsiteX2" fmla="*/ 5747082 w 5747081"/>
                <a:gd name="connsiteY2" fmla="*/ 232918 h 232918"/>
                <a:gd name="connsiteX3" fmla="*/ 0 w 5747081"/>
                <a:gd name="connsiteY3" fmla="*/ 230909 h 232918"/>
                <a:gd name="connsiteX4" fmla="*/ 0 w 5747081"/>
                <a:gd name="connsiteY4" fmla="*/ 0 h 232918"/>
                <a:gd name="connsiteX0" fmla="*/ 887673 w 5747082"/>
                <a:gd name="connsiteY0" fmla="*/ 0 h 238209"/>
                <a:gd name="connsiteX1" fmla="*/ 5706810 w 5747082"/>
                <a:gd name="connsiteY1" fmla="*/ 14002 h 238209"/>
                <a:gd name="connsiteX2" fmla="*/ 5747082 w 5747082"/>
                <a:gd name="connsiteY2" fmla="*/ 238209 h 238209"/>
                <a:gd name="connsiteX3" fmla="*/ 0 w 5747082"/>
                <a:gd name="connsiteY3" fmla="*/ 236200 h 238209"/>
                <a:gd name="connsiteX4" fmla="*/ 887673 w 5747082"/>
                <a:gd name="connsiteY4" fmla="*/ 0 h 238209"/>
                <a:gd name="connsiteX0" fmla="*/ 827820 w 5687229"/>
                <a:gd name="connsiteY0" fmla="*/ 0 h 238209"/>
                <a:gd name="connsiteX1" fmla="*/ 5646957 w 5687229"/>
                <a:gd name="connsiteY1" fmla="*/ 14002 h 238209"/>
                <a:gd name="connsiteX2" fmla="*/ 5687229 w 5687229"/>
                <a:gd name="connsiteY2" fmla="*/ 238209 h 238209"/>
                <a:gd name="connsiteX3" fmla="*/ 0 w 5687229"/>
                <a:gd name="connsiteY3" fmla="*/ 185590 h 238209"/>
                <a:gd name="connsiteX4" fmla="*/ 827820 w 5687229"/>
                <a:gd name="connsiteY4" fmla="*/ 0 h 2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229" h="238209">
                  <a:moveTo>
                    <a:pt x="827820" y="0"/>
                  </a:moveTo>
                  <a:lnTo>
                    <a:pt x="5646957" y="14002"/>
                  </a:lnTo>
                  <a:lnTo>
                    <a:pt x="5687229" y="238209"/>
                  </a:lnTo>
                  <a:lnTo>
                    <a:pt x="0" y="185590"/>
                  </a:lnTo>
                  <a:lnTo>
                    <a:pt x="827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 rot="416246">
              <a:off x="2817818" y="588190"/>
              <a:ext cx="4524678" cy="353064"/>
              <a:chOff x="2779975" y="471463"/>
              <a:chExt cx="4524678" cy="353064"/>
            </a:xfrm>
          </p:grpSpPr>
          <p:sp>
            <p:nvSpPr>
              <p:cNvPr id="36" name="Rectangle 16"/>
              <p:cNvSpPr/>
              <p:nvPr/>
            </p:nvSpPr>
            <p:spPr>
              <a:xfrm>
                <a:off x="2779975" y="485943"/>
                <a:ext cx="4524678" cy="338584"/>
              </a:xfrm>
              <a:custGeom>
                <a:avLst/>
                <a:gdLst>
                  <a:gd name="connsiteX0" fmla="*/ 0 w 4210046"/>
                  <a:gd name="connsiteY0" fmla="*/ 0 h 373697"/>
                  <a:gd name="connsiteX1" fmla="*/ 4210046 w 4210046"/>
                  <a:gd name="connsiteY1" fmla="*/ 0 h 373697"/>
                  <a:gd name="connsiteX2" fmla="*/ 4210046 w 4210046"/>
                  <a:gd name="connsiteY2" fmla="*/ 373697 h 373697"/>
                  <a:gd name="connsiteX3" fmla="*/ 0 w 4210046"/>
                  <a:gd name="connsiteY3" fmla="*/ 373697 h 373697"/>
                  <a:gd name="connsiteX4" fmla="*/ 0 w 4210046"/>
                  <a:gd name="connsiteY4" fmla="*/ 0 h 373697"/>
                  <a:gd name="connsiteX0" fmla="*/ 333623 w 4543669"/>
                  <a:gd name="connsiteY0" fmla="*/ 0 h 373697"/>
                  <a:gd name="connsiteX1" fmla="*/ 4543669 w 4543669"/>
                  <a:gd name="connsiteY1" fmla="*/ 0 h 373697"/>
                  <a:gd name="connsiteX2" fmla="*/ 4543669 w 4543669"/>
                  <a:gd name="connsiteY2" fmla="*/ 373697 h 373697"/>
                  <a:gd name="connsiteX3" fmla="*/ 0 w 4543669"/>
                  <a:gd name="connsiteY3" fmla="*/ 325574 h 373697"/>
                  <a:gd name="connsiteX4" fmla="*/ 333623 w 4543669"/>
                  <a:gd name="connsiteY4" fmla="*/ 0 h 373697"/>
                  <a:gd name="connsiteX0" fmla="*/ 684038 w 4543669"/>
                  <a:gd name="connsiteY0" fmla="*/ 73966 h 373697"/>
                  <a:gd name="connsiteX1" fmla="*/ 4543669 w 4543669"/>
                  <a:gd name="connsiteY1" fmla="*/ 0 h 373697"/>
                  <a:gd name="connsiteX2" fmla="*/ 4543669 w 4543669"/>
                  <a:gd name="connsiteY2" fmla="*/ 373697 h 373697"/>
                  <a:gd name="connsiteX3" fmla="*/ 0 w 4543669"/>
                  <a:gd name="connsiteY3" fmla="*/ 325574 h 373697"/>
                  <a:gd name="connsiteX4" fmla="*/ 684038 w 4543669"/>
                  <a:gd name="connsiteY4" fmla="*/ 73966 h 373697"/>
                  <a:gd name="connsiteX0" fmla="*/ 753120 w 4543669"/>
                  <a:gd name="connsiteY0" fmla="*/ 97038 h 373697"/>
                  <a:gd name="connsiteX1" fmla="*/ 4543669 w 4543669"/>
                  <a:gd name="connsiteY1" fmla="*/ 0 h 373697"/>
                  <a:gd name="connsiteX2" fmla="*/ 4543669 w 4543669"/>
                  <a:gd name="connsiteY2" fmla="*/ 373697 h 373697"/>
                  <a:gd name="connsiteX3" fmla="*/ 0 w 4543669"/>
                  <a:gd name="connsiteY3" fmla="*/ 325574 h 373697"/>
                  <a:gd name="connsiteX4" fmla="*/ 753120 w 4543669"/>
                  <a:gd name="connsiteY4" fmla="*/ 97038 h 373697"/>
                  <a:gd name="connsiteX0" fmla="*/ 734129 w 4524678"/>
                  <a:gd name="connsiteY0" fmla="*/ 97038 h 373697"/>
                  <a:gd name="connsiteX1" fmla="*/ 4524678 w 4524678"/>
                  <a:gd name="connsiteY1" fmla="*/ 0 h 373697"/>
                  <a:gd name="connsiteX2" fmla="*/ 4524678 w 4524678"/>
                  <a:gd name="connsiteY2" fmla="*/ 373697 h 373697"/>
                  <a:gd name="connsiteX3" fmla="*/ 0 w 4524678"/>
                  <a:gd name="connsiteY3" fmla="*/ 315313 h 373697"/>
                  <a:gd name="connsiteX4" fmla="*/ 734129 w 4524678"/>
                  <a:gd name="connsiteY4" fmla="*/ 97038 h 373697"/>
                  <a:gd name="connsiteX0" fmla="*/ 826283 w 4524678"/>
                  <a:gd name="connsiteY0" fmla="*/ 51028 h 373697"/>
                  <a:gd name="connsiteX1" fmla="*/ 4524678 w 4524678"/>
                  <a:gd name="connsiteY1" fmla="*/ 0 h 373697"/>
                  <a:gd name="connsiteX2" fmla="*/ 4524678 w 4524678"/>
                  <a:gd name="connsiteY2" fmla="*/ 373697 h 373697"/>
                  <a:gd name="connsiteX3" fmla="*/ 0 w 4524678"/>
                  <a:gd name="connsiteY3" fmla="*/ 315313 h 373697"/>
                  <a:gd name="connsiteX4" fmla="*/ 826283 w 4524678"/>
                  <a:gd name="connsiteY4" fmla="*/ 51028 h 373697"/>
                  <a:gd name="connsiteX0" fmla="*/ 826283 w 4524678"/>
                  <a:gd name="connsiteY0" fmla="*/ 15915 h 338584"/>
                  <a:gd name="connsiteX1" fmla="*/ 4424751 w 4524678"/>
                  <a:gd name="connsiteY1" fmla="*/ 0 h 338584"/>
                  <a:gd name="connsiteX2" fmla="*/ 4524678 w 4524678"/>
                  <a:gd name="connsiteY2" fmla="*/ 338584 h 338584"/>
                  <a:gd name="connsiteX3" fmla="*/ 0 w 4524678"/>
                  <a:gd name="connsiteY3" fmla="*/ 280200 h 338584"/>
                  <a:gd name="connsiteX4" fmla="*/ 826283 w 4524678"/>
                  <a:gd name="connsiteY4" fmla="*/ 15915 h 338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678" h="338584">
                    <a:moveTo>
                      <a:pt x="826283" y="15915"/>
                    </a:moveTo>
                    <a:lnTo>
                      <a:pt x="4424751" y="0"/>
                    </a:lnTo>
                    <a:lnTo>
                      <a:pt x="4524678" y="338584"/>
                    </a:lnTo>
                    <a:lnTo>
                      <a:pt x="0" y="280200"/>
                    </a:lnTo>
                    <a:lnTo>
                      <a:pt x="826283" y="159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46763">
                <a:off x="3709937" y="471463"/>
                <a:ext cx="33838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</a:rPr>
                  <a:t>BÄTTRE STUDENTHÄLSA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85" y="6221201"/>
            <a:ext cx="2441956" cy="49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05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260" y="197557"/>
            <a:ext cx="8513704" cy="5898443"/>
            <a:chOff x="329260" y="197557"/>
            <a:chExt cx="8513704" cy="589844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329260" y="197557"/>
              <a:ext cx="8513704" cy="5898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9894" y="216371"/>
              <a:ext cx="5712437" cy="5879629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2888476" y="6292789"/>
            <a:ext cx="6255524" cy="360000"/>
          </a:xfrm>
          <a:prstGeom prst="rect">
            <a:avLst/>
          </a:prstGeom>
          <a:solidFill>
            <a:srgbClr val="C7C8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9315"/>
            <a:ext cx="2133600" cy="30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Pv jos tarpeen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75000" y="6256511"/>
            <a:ext cx="40005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err="1">
                <a:solidFill>
                  <a:schemeClr val="accent5">
                    <a:lumMod val="50000"/>
                  </a:schemeClr>
                </a:solidFill>
              </a:rPr>
              <a:t>www.yths.fi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1600" err="1">
                <a:solidFill>
                  <a:schemeClr val="accent5">
                    <a:lumMod val="50000"/>
                  </a:schemeClr>
                </a:solidFill>
              </a:rPr>
              <a:t>sv</a:t>
            </a:r>
            <a:endParaRPr lang="en-US" sz="1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Click to edit Master title style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grpSp>
        <p:nvGrpSpPr>
          <p:cNvPr id="31" name="Group 30"/>
          <p:cNvGrpSpPr/>
          <p:nvPr/>
        </p:nvGrpSpPr>
        <p:grpSpPr>
          <a:xfrm rot="607932">
            <a:off x="4809484" y="88520"/>
            <a:ext cx="4524678" cy="641168"/>
            <a:chOff x="2817818" y="300086"/>
            <a:chExt cx="4524678" cy="641168"/>
          </a:xfrm>
        </p:grpSpPr>
        <p:sp>
          <p:nvSpPr>
            <p:cNvPr id="32" name="Rectangle 12"/>
            <p:cNvSpPr/>
            <p:nvPr/>
          </p:nvSpPr>
          <p:spPr>
            <a:xfrm rot="235189">
              <a:off x="3613904" y="434639"/>
              <a:ext cx="3618826" cy="241400"/>
            </a:xfrm>
            <a:custGeom>
              <a:avLst/>
              <a:gdLst>
                <a:gd name="connsiteX0" fmla="*/ 0 w 5655642"/>
                <a:gd name="connsiteY0" fmla="*/ 0 h 261697"/>
                <a:gd name="connsiteX1" fmla="*/ 5655642 w 5655642"/>
                <a:gd name="connsiteY1" fmla="*/ 0 h 261697"/>
                <a:gd name="connsiteX2" fmla="*/ 5655642 w 5655642"/>
                <a:gd name="connsiteY2" fmla="*/ 261697 h 261697"/>
                <a:gd name="connsiteX3" fmla="*/ 0 w 5655642"/>
                <a:gd name="connsiteY3" fmla="*/ 261697 h 261697"/>
                <a:gd name="connsiteX4" fmla="*/ 0 w 5655642"/>
                <a:gd name="connsiteY4" fmla="*/ 0 h 261697"/>
                <a:gd name="connsiteX0" fmla="*/ 0 w 5655642"/>
                <a:gd name="connsiteY0" fmla="*/ 0 h 261697"/>
                <a:gd name="connsiteX1" fmla="*/ 5624842 w 5655642"/>
                <a:gd name="connsiteY1" fmla="*/ 7709 h 261697"/>
                <a:gd name="connsiteX2" fmla="*/ 5655642 w 5655642"/>
                <a:gd name="connsiteY2" fmla="*/ 261697 h 261697"/>
                <a:gd name="connsiteX3" fmla="*/ 0 w 5655642"/>
                <a:gd name="connsiteY3" fmla="*/ 261697 h 261697"/>
                <a:gd name="connsiteX4" fmla="*/ 0 w 5655642"/>
                <a:gd name="connsiteY4" fmla="*/ 0 h 261697"/>
                <a:gd name="connsiteX0" fmla="*/ 0 w 5678743"/>
                <a:gd name="connsiteY0" fmla="*/ 0 h 262461"/>
                <a:gd name="connsiteX1" fmla="*/ 5624842 w 5678743"/>
                <a:gd name="connsiteY1" fmla="*/ 7709 h 262461"/>
                <a:gd name="connsiteX2" fmla="*/ 5678743 w 5678743"/>
                <a:gd name="connsiteY2" fmla="*/ 262461 h 262461"/>
                <a:gd name="connsiteX3" fmla="*/ 0 w 5678743"/>
                <a:gd name="connsiteY3" fmla="*/ 261697 h 262461"/>
                <a:gd name="connsiteX4" fmla="*/ 0 w 5678743"/>
                <a:gd name="connsiteY4" fmla="*/ 0 h 262461"/>
                <a:gd name="connsiteX0" fmla="*/ 422439 w 5678743"/>
                <a:gd name="connsiteY0" fmla="*/ 20970 h 254752"/>
                <a:gd name="connsiteX1" fmla="*/ 5624842 w 5678743"/>
                <a:gd name="connsiteY1" fmla="*/ 0 h 254752"/>
                <a:gd name="connsiteX2" fmla="*/ 5678743 w 5678743"/>
                <a:gd name="connsiteY2" fmla="*/ 254752 h 254752"/>
                <a:gd name="connsiteX3" fmla="*/ 0 w 5678743"/>
                <a:gd name="connsiteY3" fmla="*/ 253988 h 254752"/>
                <a:gd name="connsiteX4" fmla="*/ 422439 w 5678743"/>
                <a:gd name="connsiteY4" fmla="*/ 20970 h 254752"/>
                <a:gd name="connsiteX0" fmla="*/ 820769 w 6077073"/>
                <a:gd name="connsiteY0" fmla="*/ 20970 h 254752"/>
                <a:gd name="connsiteX1" fmla="*/ 6023172 w 6077073"/>
                <a:gd name="connsiteY1" fmla="*/ 0 h 254752"/>
                <a:gd name="connsiteX2" fmla="*/ 6077073 w 6077073"/>
                <a:gd name="connsiteY2" fmla="*/ 254752 h 254752"/>
                <a:gd name="connsiteX3" fmla="*/ -1 w 6077073"/>
                <a:gd name="connsiteY3" fmla="*/ 160621 h 254752"/>
                <a:gd name="connsiteX4" fmla="*/ 820769 w 6077073"/>
                <a:gd name="connsiteY4" fmla="*/ 20970 h 254752"/>
                <a:gd name="connsiteX0" fmla="*/ 843195 w 6077075"/>
                <a:gd name="connsiteY0" fmla="*/ 39447 h 254752"/>
                <a:gd name="connsiteX1" fmla="*/ 6023174 w 6077075"/>
                <a:gd name="connsiteY1" fmla="*/ 0 h 254752"/>
                <a:gd name="connsiteX2" fmla="*/ 6077075 w 6077075"/>
                <a:gd name="connsiteY2" fmla="*/ 254752 h 254752"/>
                <a:gd name="connsiteX3" fmla="*/ 1 w 6077075"/>
                <a:gd name="connsiteY3" fmla="*/ 160621 h 254752"/>
                <a:gd name="connsiteX4" fmla="*/ 843195 w 6077075"/>
                <a:gd name="connsiteY4" fmla="*/ 39447 h 254752"/>
                <a:gd name="connsiteX0" fmla="*/ 843193 w 6077073"/>
                <a:gd name="connsiteY0" fmla="*/ 26095 h 241400"/>
                <a:gd name="connsiteX1" fmla="*/ 5992144 w 6077073"/>
                <a:gd name="connsiteY1" fmla="*/ 0 h 241400"/>
                <a:gd name="connsiteX2" fmla="*/ 6077073 w 6077073"/>
                <a:gd name="connsiteY2" fmla="*/ 241400 h 241400"/>
                <a:gd name="connsiteX3" fmla="*/ -1 w 6077073"/>
                <a:gd name="connsiteY3" fmla="*/ 147269 h 241400"/>
                <a:gd name="connsiteX4" fmla="*/ 843193 w 6077073"/>
                <a:gd name="connsiteY4" fmla="*/ 26095 h 2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7073" h="241400">
                  <a:moveTo>
                    <a:pt x="843193" y="26095"/>
                  </a:moveTo>
                  <a:lnTo>
                    <a:pt x="5992144" y="0"/>
                  </a:lnTo>
                  <a:lnTo>
                    <a:pt x="6077073" y="241400"/>
                  </a:lnTo>
                  <a:lnTo>
                    <a:pt x="-1" y="147269"/>
                  </a:lnTo>
                  <a:lnTo>
                    <a:pt x="843193" y="260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3"/>
            <p:cNvSpPr/>
            <p:nvPr/>
          </p:nvSpPr>
          <p:spPr>
            <a:xfrm rot="480883">
              <a:off x="4412852" y="300086"/>
              <a:ext cx="2824926" cy="230223"/>
            </a:xfrm>
            <a:custGeom>
              <a:avLst/>
              <a:gdLst>
                <a:gd name="connsiteX0" fmla="*/ 0 w 6182048"/>
                <a:gd name="connsiteY0" fmla="*/ 0 h 230909"/>
                <a:gd name="connsiteX1" fmla="*/ 6182048 w 6182048"/>
                <a:gd name="connsiteY1" fmla="*/ 0 h 230909"/>
                <a:gd name="connsiteX2" fmla="*/ 6182048 w 6182048"/>
                <a:gd name="connsiteY2" fmla="*/ 230909 h 230909"/>
                <a:gd name="connsiteX3" fmla="*/ 0 w 6182048"/>
                <a:gd name="connsiteY3" fmla="*/ 230909 h 230909"/>
                <a:gd name="connsiteX4" fmla="*/ 0 w 6182048"/>
                <a:gd name="connsiteY4" fmla="*/ 0 h 230909"/>
                <a:gd name="connsiteX0" fmla="*/ 513821 w 6182048"/>
                <a:gd name="connsiteY0" fmla="*/ 48769 h 230909"/>
                <a:gd name="connsiteX1" fmla="*/ 6182048 w 6182048"/>
                <a:gd name="connsiteY1" fmla="*/ 0 h 230909"/>
                <a:gd name="connsiteX2" fmla="*/ 6182048 w 6182048"/>
                <a:gd name="connsiteY2" fmla="*/ 230909 h 230909"/>
                <a:gd name="connsiteX3" fmla="*/ 0 w 6182048"/>
                <a:gd name="connsiteY3" fmla="*/ 230909 h 230909"/>
                <a:gd name="connsiteX4" fmla="*/ 513821 w 6182048"/>
                <a:gd name="connsiteY4" fmla="*/ 48769 h 230909"/>
                <a:gd name="connsiteX0" fmla="*/ 521782 w 6190009"/>
                <a:gd name="connsiteY0" fmla="*/ 48769 h 230909"/>
                <a:gd name="connsiteX1" fmla="*/ 6190009 w 6190009"/>
                <a:gd name="connsiteY1" fmla="*/ 0 h 230909"/>
                <a:gd name="connsiteX2" fmla="*/ 6190009 w 6190009"/>
                <a:gd name="connsiteY2" fmla="*/ 230909 h 230909"/>
                <a:gd name="connsiteX3" fmla="*/ 0 w 6190009"/>
                <a:gd name="connsiteY3" fmla="*/ 216812 h 230909"/>
                <a:gd name="connsiteX4" fmla="*/ 521782 w 6190009"/>
                <a:gd name="connsiteY4" fmla="*/ 48769 h 230909"/>
                <a:gd name="connsiteX0" fmla="*/ 521782 w 6190009"/>
                <a:gd name="connsiteY0" fmla="*/ 53178 h 235318"/>
                <a:gd name="connsiteX1" fmla="*/ 6019363 w 6190009"/>
                <a:gd name="connsiteY1" fmla="*/ 0 h 235318"/>
                <a:gd name="connsiteX2" fmla="*/ 6190009 w 6190009"/>
                <a:gd name="connsiteY2" fmla="*/ 235318 h 235318"/>
                <a:gd name="connsiteX3" fmla="*/ 0 w 6190009"/>
                <a:gd name="connsiteY3" fmla="*/ 221221 h 235318"/>
                <a:gd name="connsiteX4" fmla="*/ 521782 w 6190009"/>
                <a:gd name="connsiteY4" fmla="*/ 53178 h 235318"/>
                <a:gd name="connsiteX0" fmla="*/ 521782 w 6157239"/>
                <a:gd name="connsiteY0" fmla="*/ 53178 h 230223"/>
                <a:gd name="connsiteX1" fmla="*/ 6019363 w 6157239"/>
                <a:gd name="connsiteY1" fmla="*/ 0 h 230223"/>
                <a:gd name="connsiteX2" fmla="*/ 6157239 w 6157239"/>
                <a:gd name="connsiteY2" fmla="*/ 230223 h 230223"/>
                <a:gd name="connsiteX3" fmla="*/ 0 w 6157239"/>
                <a:gd name="connsiteY3" fmla="*/ 221221 h 230223"/>
                <a:gd name="connsiteX4" fmla="*/ 521782 w 6157239"/>
                <a:gd name="connsiteY4" fmla="*/ 53178 h 230223"/>
                <a:gd name="connsiteX0" fmla="*/ 873743 w 6157239"/>
                <a:gd name="connsiteY0" fmla="*/ 87123 h 230223"/>
                <a:gd name="connsiteX1" fmla="*/ 6019363 w 6157239"/>
                <a:gd name="connsiteY1" fmla="*/ 0 h 230223"/>
                <a:gd name="connsiteX2" fmla="*/ 6157239 w 6157239"/>
                <a:gd name="connsiteY2" fmla="*/ 230223 h 230223"/>
                <a:gd name="connsiteX3" fmla="*/ 0 w 6157239"/>
                <a:gd name="connsiteY3" fmla="*/ 221221 h 230223"/>
                <a:gd name="connsiteX4" fmla="*/ 873743 w 6157239"/>
                <a:gd name="connsiteY4" fmla="*/ 87123 h 23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7239" h="230223">
                  <a:moveTo>
                    <a:pt x="873743" y="87123"/>
                  </a:moveTo>
                  <a:lnTo>
                    <a:pt x="6019363" y="0"/>
                  </a:lnTo>
                  <a:lnTo>
                    <a:pt x="6157239" y="230223"/>
                  </a:lnTo>
                  <a:lnTo>
                    <a:pt x="0" y="221221"/>
                  </a:lnTo>
                  <a:lnTo>
                    <a:pt x="873743" y="871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4"/>
            <p:cNvSpPr/>
            <p:nvPr/>
          </p:nvSpPr>
          <p:spPr>
            <a:xfrm>
              <a:off x="3154718" y="433897"/>
              <a:ext cx="4044114" cy="238209"/>
            </a:xfrm>
            <a:custGeom>
              <a:avLst/>
              <a:gdLst>
                <a:gd name="connsiteX0" fmla="*/ 0 w 5737506"/>
                <a:gd name="connsiteY0" fmla="*/ 0 h 230909"/>
                <a:gd name="connsiteX1" fmla="*/ 5737506 w 5737506"/>
                <a:gd name="connsiteY1" fmla="*/ 0 h 230909"/>
                <a:gd name="connsiteX2" fmla="*/ 5737506 w 5737506"/>
                <a:gd name="connsiteY2" fmla="*/ 230909 h 230909"/>
                <a:gd name="connsiteX3" fmla="*/ 0 w 5737506"/>
                <a:gd name="connsiteY3" fmla="*/ 230909 h 230909"/>
                <a:gd name="connsiteX4" fmla="*/ 0 w 5737506"/>
                <a:gd name="connsiteY4" fmla="*/ 0 h 230909"/>
                <a:gd name="connsiteX0" fmla="*/ 0 w 5737506"/>
                <a:gd name="connsiteY0" fmla="*/ 0 h 230909"/>
                <a:gd name="connsiteX1" fmla="*/ 5706810 w 5737506"/>
                <a:gd name="connsiteY1" fmla="*/ 8711 h 230909"/>
                <a:gd name="connsiteX2" fmla="*/ 5737506 w 5737506"/>
                <a:gd name="connsiteY2" fmla="*/ 230909 h 230909"/>
                <a:gd name="connsiteX3" fmla="*/ 0 w 5737506"/>
                <a:gd name="connsiteY3" fmla="*/ 230909 h 230909"/>
                <a:gd name="connsiteX4" fmla="*/ 0 w 5737506"/>
                <a:gd name="connsiteY4" fmla="*/ 0 h 230909"/>
                <a:gd name="connsiteX0" fmla="*/ 0 w 5747081"/>
                <a:gd name="connsiteY0" fmla="*/ 0 h 232918"/>
                <a:gd name="connsiteX1" fmla="*/ 5706810 w 5747081"/>
                <a:gd name="connsiteY1" fmla="*/ 8711 h 232918"/>
                <a:gd name="connsiteX2" fmla="*/ 5747082 w 5747081"/>
                <a:gd name="connsiteY2" fmla="*/ 232918 h 232918"/>
                <a:gd name="connsiteX3" fmla="*/ 0 w 5747081"/>
                <a:gd name="connsiteY3" fmla="*/ 230909 h 232918"/>
                <a:gd name="connsiteX4" fmla="*/ 0 w 5747081"/>
                <a:gd name="connsiteY4" fmla="*/ 0 h 232918"/>
                <a:gd name="connsiteX0" fmla="*/ 887673 w 5747082"/>
                <a:gd name="connsiteY0" fmla="*/ 0 h 238209"/>
                <a:gd name="connsiteX1" fmla="*/ 5706810 w 5747082"/>
                <a:gd name="connsiteY1" fmla="*/ 14002 h 238209"/>
                <a:gd name="connsiteX2" fmla="*/ 5747082 w 5747082"/>
                <a:gd name="connsiteY2" fmla="*/ 238209 h 238209"/>
                <a:gd name="connsiteX3" fmla="*/ 0 w 5747082"/>
                <a:gd name="connsiteY3" fmla="*/ 236200 h 238209"/>
                <a:gd name="connsiteX4" fmla="*/ 887673 w 5747082"/>
                <a:gd name="connsiteY4" fmla="*/ 0 h 238209"/>
                <a:gd name="connsiteX0" fmla="*/ 827820 w 5687229"/>
                <a:gd name="connsiteY0" fmla="*/ 0 h 238209"/>
                <a:gd name="connsiteX1" fmla="*/ 5646957 w 5687229"/>
                <a:gd name="connsiteY1" fmla="*/ 14002 h 238209"/>
                <a:gd name="connsiteX2" fmla="*/ 5687229 w 5687229"/>
                <a:gd name="connsiteY2" fmla="*/ 238209 h 238209"/>
                <a:gd name="connsiteX3" fmla="*/ 0 w 5687229"/>
                <a:gd name="connsiteY3" fmla="*/ 185590 h 238209"/>
                <a:gd name="connsiteX4" fmla="*/ 827820 w 5687229"/>
                <a:gd name="connsiteY4" fmla="*/ 0 h 2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229" h="238209">
                  <a:moveTo>
                    <a:pt x="827820" y="0"/>
                  </a:moveTo>
                  <a:lnTo>
                    <a:pt x="5646957" y="14002"/>
                  </a:lnTo>
                  <a:lnTo>
                    <a:pt x="5687229" y="238209"/>
                  </a:lnTo>
                  <a:lnTo>
                    <a:pt x="0" y="185590"/>
                  </a:lnTo>
                  <a:lnTo>
                    <a:pt x="827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 rot="416246">
              <a:off x="2817818" y="588190"/>
              <a:ext cx="4524678" cy="353064"/>
              <a:chOff x="2779975" y="471463"/>
              <a:chExt cx="4524678" cy="353064"/>
            </a:xfrm>
          </p:grpSpPr>
          <p:sp>
            <p:nvSpPr>
              <p:cNvPr id="36" name="Rectangle 16"/>
              <p:cNvSpPr/>
              <p:nvPr/>
            </p:nvSpPr>
            <p:spPr>
              <a:xfrm>
                <a:off x="2779975" y="485943"/>
                <a:ext cx="4524678" cy="338584"/>
              </a:xfrm>
              <a:custGeom>
                <a:avLst/>
                <a:gdLst>
                  <a:gd name="connsiteX0" fmla="*/ 0 w 4210046"/>
                  <a:gd name="connsiteY0" fmla="*/ 0 h 373697"/>
                  <a:gd name="connsiteX1" fmla="*/ 4210046 w 4210046"/>
                  <a:gd name="connsiteY1" fmla="*/ 0 h 373697"/>
                  <a:gd name="connsiteX2" fmla="*/ 4210046 w 4210046"/>
                  <a:gd name="connsiteY2" fmla="*/ 373697 h 373697"/>
                  <a:gd name="connsiteX3" fmla="*/ 0 w 4210046"/>
                  <a:gd name="connsiteY3" fmla="*/ 373697 h 373697"/>
                  <a:gd name="connsiteX4" fmla="*/ 0 w 4210046"/>
                  <a:gd name="connsiteY4" fmla="*/ 0 h 373697"/>
                  <a:gd name="connsiteX0" fmla="*/ 333623 w 4543669"/>
                  <a:gd name="connsiteY0" fmla="*/ 0 h 373697"/>
                  <a:gd name="connsiteX1" fmla="*/ 4543669 w 4543669"/>
                  <a:gd name="connsiteY1" fmla="*/ 0 h 373697"/>
                  <a:gd name="connsiteX2" fmla="*/ 4543669 w 4543669"/>
                  <a:gd name="connsiteY2" fmla="*/ 373697 h 373697"/>
                  <a:gd name="connsiteX3" fmla="*/ 0 w 4543669"/>
                  <a:gd name="connsiteY3" fmla="*/ 325574 h 373697"/>
                  <a:gd name="connsiteX4" fmla="*/ 333623 w 4543669"/>
                  <a:gd name="connsiteY4" fmla="*/ 0 h 373697"/>
                  <a:gd name="connsiteX0" fmla="*/ 684038 w 4543669"/>
                  <a:gd name="connsiteY0" fmla="*/ 73966 h 373697"/>
                  <a:gd name="connsiteX1" fmla="*/ 4543669 w 4543669"/>
                  <a:gd name="connsiteY1" fmla="*/ 0 h 373697"/>
                  <a:gd name="connsiteX2" fmla="*/ 4543669 w 4543669"/>
                  <a:gd name="connsiteY2" fmla="*/ 373697 h 373697"/>
                  <a:gd name="connsiteX3" fmla="*/ 0 w 4543669"/>
                  <a:gd name="connsiteY3" fmla="*/ 325574 h 373697"/>
                  <a:gd name="connsiteX4" fmla="*/ 684038 w 4543669"/>
                  <a:gd name="connsiteY4" fmla="*/ 73966 h 373697"/>
                  <a:gd name="connsiteX0" fmla="*/ 753120 w 4543669"/>
                  <a:gd name="connsiteY0" fmla="*/ 97038 h 373697"/>
                  <a:gd name="connsiteX1" fmla="*/ 4543669 w 4543669"/>
                  <a:gd name="connsiteY1" fmla="*/ 0 h 373697"/>
                  <a:gd name="connsiteX2" fmla="*/ 4543669 w 4543669"/>
                  <a:gd name="connsiteY2" fmla="*/ 373697 h 373697"/>
                  <a:gd name="connsiteX3" fmla="*/ 0 w 4543669"/>
                  <a:gd name="connsiteY3" fmla="*/ 325574 h 373697"/>
                  <a:gd name="connsiteX4" fmla="*/ 753120 w 4543669"/>
                  <a:gd name="connsiteY4" fmla="*/ 97038 h 373697"/>
                  <a:gd name="connsiteX0" fmla="*/ 734129 w 4524678"/>
                  <a:gd name="connsiteY0" fmla="*/ 97038 h 373697"/>
                  <a:gd name="connsiteX1" fmla="*/ 4524678 w 4524678"/>
                  <a:gd name="connsiteY1" fmla="*/ 0 h 373697"/>
                  <a:gd name="connsiteX2" fmla="*/ 4524678 w 4524678"/>
                  <a:gd name="connsiteY2" fmla="*/ 373697 h 373697"/>
                  <a:gd name="connsiteX3" fmla="*/ 0 w 4524678"/>
                  <a:gd name="connsiteY3" fmla="*/ 315313 h 373697"/>
                  <a:gd name="connsiteX4" fmla="*/ 734129 w 4524678"/>
                  <a:gd name="connsiteY4" fmla="*/ 97038 h 373697"/>
                  <a:gd name="connsiteX0" fmla="*/ 826283 w 4524678"/>
                  <a:gd name="connsiteY0" fmla="*/ 51028 h 373697"/>
                  <a:gd name="connsiteX1" fmla="*/ 4524678 w 4524678"/>
                  <a:gd name="connsiteY1" fmla="*/ 0 h 373697"/>
                  <a:gd name="connsiteX2" fmla="*/ 4524678 w 4524678"/>
                  <a:gd name="connsiteY2" fmla="*/ 373697 h 373697"/>
                  <a:gd name="connsiteX3" fmla="*/ 0 w 4524678"/>
                  <a:gd name="connsiteY3" fmla="*/ 315313 h 373697"/>
                  <a:gd name="connsiteX4" fmla="*/ 826283 w 4524678"/>
                  <a:gd name="connsiteY4" fmla="*/ 51028 h 373697"/>
                  <a:gd name="connsiteX0" fmla="*/ 826283 w 4524678"/>
                  <a:gd name="connsiteY0" fmla="*/ 15915 h 338584"/>
                  <a:gd name="connsiteX1" fmla="*/ 4424751 w 4524678"/>
                  <a:gd name="connsiteY1" fmla="*/ 0 h 338584"/>
                  <a:gd name="connsiteX2" fmla="*/ 4524678 w 4524678"/>
                  <a:gd name="connsiteY2" fmla="*/ 338584 h 338584"/>
                  <a:gd name="connsiteX3" fmla="*/ 0 w 4524678"/>
                  <a:gd name="connsiteY3" fmla="*/ 280200 h 338584"/>
                  <a:gd name="connsiteX4" fmla="*/ 826283 w 4524678"/>
                  <a:gd name="connsiteY4" fmla="*/ 15915 h 338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678" h="338584">
                    <a:moveTo>
                      <a:pt x="826283" y="15915"/>
                    </a:moveTo>
                    <a:lnTo>
                      <a:pt x="4424751" y="0"/>
                    </a:lnTo>
                    <a:lnTo>
                      <a:pt x="4524678" y="338584"/>
                    </a:lnTo>
                    <a:lnTo>
                      <a:pt x="0" y="280200"/>
                    </a:lnTo>
                    <a:lnTo>
                      <a:pt x="826283" y="159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46763">
                <a:off x="3709937" y="471463"/>
                <a:ext cx="33838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</a:rPr>
                  <a:t>BÄTTRE STUDENTHÄLSA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85" y="6221201"/>
            <a:ext cx="2441956" cy="49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05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260" y="197557"/>
            <a:ext cx="8513704" cy="5898443"/>
            <a:chOff x="329260" y="197557"/>
            <a:chExt cx="8513704" cy="589844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329260" y="197557"/>
              <a:ext cx="8513704" cy="5898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9894" y="216371"/>
              <a:ext cx="5712437" cy="5879629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2888476" y="6292789"/>
            <a:ext cx="6255524" cy="360000"/>
          </a:xfrm>
          <a:prstGeom prst="rect">
            <a:avLst/>
          </a:prstGeom>
          <a:solidFill>
            <a:srgbClr val="C7C8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9315"/>
            <a:ext cx="2133600" cy="30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Pv jos tarpeen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75000" y="6256511"/>
            <a:ext cx="40005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err="1">
                <a:solidFill>
                  <a:schemeClr val="accent5">
                    <a:lumMod val="50000"/>
                  </a:schemeClr>
                </a:solidFill>
              </a:rPr>
              <a:t>www.yths.fi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1600" err="1">
                <a:solidFill>
                  <a:schemeClr val="accent5">
                    <a:lumMod val="50000"/>
                  </a:schemeClr>
                </a:solidFill>
              </a:rPr>
              <a:t>sv</a:t>
            </a:r>
            <a:endParaRPr lang="en-US" sz="1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Click to edit Master title style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grpSp>
        <p:nvGrpSpPr>
          <p:cNvPr id="31" name="Group 30"/>
          <p:cNvGrpSpPr/>
          <p:nvPr/>
        </p:nvGrpSpPr>
        <p:grpSpPr>
          <a:xfrm rot="607932">
            <a:off x="4809484" y="88520"/>
            <a:ext cx="4524678" cy="641168"/>
            <a:chOff x="2817818" y="300086"/>
            <a:chExt cx="4524678" cy="641168"/>
          </a:xfrm>
        </p:grpSpPr>
        <p:sp>
          <p:nvSpPr>
            <p:cNvPr id="32" name="Rectangle 12"/>
            <p:cNvSpPr/>
            <p:nvPr/>
          </p:nvSpPr>
          <p:spPr>
            <a:xfrm rot="235189">
              <a:off x="3613904" y="434639"/>
              <a:ext cx="3618826" cy="241400"/>
            </a:xfrm>
            <a:custGeom>
              <a:avLst/>
              <a:gdLst>
                <a:gd name="connsiteX0" fmla="*/ 0 w 5655642"/>
                <a:gd name="connsiteY0" fmla="*/ 0 h 261697"/>
                <a:gd name="connsiteX1" fmla="*/ 5655642 w 5655642"/>
                <a:gd name="connsiteY1" fmla="*/ 0 h 261697"/>
                <a:gd name="connsiteX2" fmla="*/ 5655642 w 5655642"/>
                <a:gd name="connsiteY2" fmla="*/ 261697 h 261697"/>
                <a:gd name="connsiteX3" fmla="*/ 0 w 5655642"/>
                <a:gd name="connsiteY3" fmla="*/ 261697 h 261697"/>
                <a:gd name="connsiteX4" fmla="*/ 0 w 5655642"/>
                <a:gd name="connsiteY4" fmla="*/ 0 h 261697"/>
                <a:gd name="connsiteX0" fmla="*/ 0 w 5655642"/>
                <a:gd name="connsiteY0" fmla="*/ 0 h 261697"/>
                <a:gd name="connsiteX1" fmla="*/ 5624842 w 5655642"/>
                <a:gd name="connsiteY1" fmla="*/ 7709 h 261697"/>
                <a:gd name="connsiteX2" fmla="*/ 5655642 w 5655642"/>
                <a:gd name="connsiteY2" fmla="*/ 261697 h 261697"/>
                <a:gd name="connsiteX3" fmla="*/ 0 w 5655642"/>
                <a:gd name="connsiteY3" fmla="*/ 261697 h 261697"/>
                <a:gd name="connsiteX4" fmla="*/ 0 w 5655642"/>
                <a:gd name="connsiteY4" fmla="*/ 0 h 261697"/>
                <a:gd name="connsiteX0" fmla="*/ 0 w 5678743"/>
                <a:gd name="connsiteY0" fmla="*/ 0 h 262461"/>
                <a:gd name="connsiteX1" fmla="*/ 5624842 w 5678743"/>
                <a:gd name="connsiteY1" fmla="*/ 7709 h 262461"/>
                <a:gd name="connsiteX2" fmla="*/ 5678743 w 5678743"/>
                <a:gd name="connsiteY2" fmla="*/ 262461 h 262461"/>
                <a:gd name="connsiteX3" fmla="*/ 0 w 5678743"/>
                <a:gd name="connsiteY3" fmla="*/ 261697 h 262461"/>
                <a:gd name="connsiteX4" fmla="*/ 0 w 5678743"/>
                <a:gd name="connsiteY4" fmla="*/ 0 h 262461"/>
                <a:gd name="connsiteX0" fmla="*/ 422439 w 5678743"/>
                <a:gd name="connsiteY0" fmla="*/ 20970 h 254752"/>
                <a:gd name="connsiteX1" fmla="*/ 5624842 w 5678743"/>
                <a:gd name="connsiteY1" fmla="*/ 0 h 254752"/>
                <a:gd name="connsiteX2" fmla="*/ 5678743 w 5678743"/>
                <a:gd name="connsiteY2" fmla="*/ 254752 h 254752"/>
                <a:gd name="connsiteX3" fmla="*/ 0 w 5678743"/>
                <a:gd name="connsiteY3" fmla="*/ 253988 h 254752"/>
                <a:gd name="connsiteX4" fmla="*/ 422439 w 5678743"/>
                <a:gd name="connsiteY4" fmla="*/ 20970 h 254752"/>
                <a:gd name="connsiteX0" fmla="*/ 820769 w 6077073"/>
                <a:gd name="connsiteY0" fmla="*/ 20970 h 254752"/>
                <a:gd name="connsiteX1" fmla="*/ 6023172 w 6077073"/>
                <a:gd name="connsiteY1" fmla="*/ 0 h 254752"/>
                <a:gd name="connsiteX2" fmla="*/ 6077073 w 6077073"/>
                <a:gd name="connsiteY2" fmla="*/ 254752 h 254752"/>
                <a:gd name="connsiteX3" fmla="*/ -1 w 6077073"/>
                <a:gd name="connsiteY3" fmla="*/ 160621 h 254752"/>
                <a:gd name="connsiteX4" fmla="*/ 820769 w 6077073"/>
                <a:gd name="connsiteY4" fmla="*/ 20970 h 254752"/>
                <a:gd name="connsiteX0" fmla="*/ 843195 w 6077075"/>
                <a:gd name="connsiteY0" fmla="*/ 39447 h 254752"/>
                <a:gd name="connsiteX1" fmla="*/ 6023174 w 6077075"/>
                <a:gd name="connsiteY1" fmla="*/ 0 h 254752"/>
                <a:gd name="connsiteX2" fmla="*/ 6077075 w 6077075"/>
                <a:gd name="connsiteY2" fmla="*/ 254752 h 254752"/>
                <a:gd name="connsiteX3" fmla="*/ 1 w 6077075"/>
                <a:gd name="connsiteY3" fmla="*/ 160621 h 254752"/>
                <a:gd name="connsiteX4" fmla="*/ 843195 w 6077075"/>
                <a:gd name="connsiteY4" fmla="*/ 39447 h 254752"/>
                <a:gd name="connsiteX0" fmla="*/ 843193 w 6077073"/>
                <a:gd name="connsiteY0" fmla="*/ 26095 h 241400"/>
                <a:gd name="connsiteX1" fmla="*/ 5992144 w 6077073"/>
                <a:gd name="connsiteY1" fmla="*/ 0 h 241400"/>
                <a:gd name="connsiteX2" fmla="*/ 6077073 w 6077073"/>
                <a:gd name="connsiteY2" fmla="*/ 241400 h 241400"/>
                <a:gd name="connsiteX3" fmla="*/ -1 w 6077073"/>
                <a:gd name="connsiteY3" fmla="*/ 147269 h 241400"/>
                <a:gd name="connsiteX4" fmla="*/ 843193 w 6077073"/>
                <a:gd name="connsiteY4" fmla="*/ 26095 h 2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7073" h="241400">
                  <a:moveTo>
                    <a:pt x="843193" y="26095"/>
                  </a:moveTo>
                  <a:lnTo>
                    <a:pt x="5992144" y="0"/>
                  </a:lnTo>
                  <a:lnTo>
                    <a:pt x="6077073" y="241400"/>
                  </a:lnTo>
                  <a:lnTo>
                    <a:pt x="-1" y="147269"/>
                  </a:lnTo>
                  <a:lnTo>
                    <a:pt x="843193" y="260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3"/>
            <p:cNvSpPr/>
            <p:nvPr/>
          </p:nvSpPr>
          <p:spPr>
            <a:xfrm rot="480883">
              <a:off x="4412852" y="300086"/>
              <a:ext cx="2824926" cy="230223"/>
            </a:xfrm>
            <a:custGeom>
              <a:avLst/>
              <a:gdLst>
                <a:gd name="connsiteX0" fmla="*/ 0 w 6182048"/>
                <a:gd name="connsiteY0" fmla="*/ 0 h 230909"/>
                <a:gd name="connsiteX1" fmla="*/ 6182048 w 6182048"/>
                <a:gd name="connsiteY1" fmla="*/ 0 h 230909"/>
                <a:gd name="connsiteX2" fmla="*/ 6182048 w 6182048"/>
                <a:gd name="connsiteY2" fmla="*/ 230909 h 230909"/>
                <a:gd name="connsiteX3" fmla="*/ 0 w 6182048"/>
                <a:gd name="connsiteY3" fmla="*/ 230909 h 230909"/>
                <a:gd name="connsiteX4" fmla="*/ 0 w 6182048"/>
                <a:gd name="connsiteY4" fmla="*/ 0 h 230909"/>
                <a:gd name="connsiteX0" fmla="*/ 513821 w 6182048"/>
                <a:gd name="connsiteY0" fmla="*/ 48769 h 230909"/>
                <a:gd name="connsiteX1" fmla="*/ 6182048 w 6182048"/>
                <a:gd name="connsiteY1" fmla="*/ 0 h 230909"/>
                <a:gd name="connsiteX2" fmla="*/ 6182048 w 6182048"/>
                <a:gd name="connsiteY2" fmla="*/ 230909 h 230909"/>
                <a:gd name="connsiteX3" fmla="*/ 0 w 6182048"/>
                <a:gd name="connsiteY3" fmla="*/ 230909 h 230909"/>
                <a:gd name="connsiteX4" fmla="*/ 513821 w 6182048"/>
                <a:gd name="connsiteY4" fmla="*/ 48769 h 230909"/>
                <a:gd name="connsiteX0" fmla="*/ 521782 w 6190009"/>
                <a:gd name="connsiteY0" fmla="*/ 48769 h 230909"/>
                <a:gd name="connsiteX1" fmla="*/ 6190009 w 6190009"/>
                <a:gd name="connsiteY1" fmla="*/ 0 h 230909"/>
                <a:gd name="connsiteX2" fmla="*/ 6190009 w 6190009"/>
                <a:gd name="connsiteY2" fmla="*/ 230909 h 230909"/>
                <a:gd name="connsiteX3" fmla="*/ 0 w 6190009"/>
                <a:gd name="connsiteY3" fmla="*/ 216812 h 230909"/>
                <a:gd name="connsiteX4" fmla="*/ 521782 w 6190009"/>
                <a:gd name="connsiteY4" fmla="*/ 48769 h 230909"/>
                <a:gd name="connsiteX0" fmla="*/ 521782 w 6190009"/>
                <a:gd name="connsiteY0" fmla="*/ 53178 h 235318"/>
                <a:gd name="connsiteX1" fmla="*/ 6019363 w 6190009"/>
                <a:gd name="connsiteY1" fmla="*/ 0 h 235318"/>
                <a:gd name="connsiteX2" fmla="*/ 6190009 w 6190009"/>
                <a:gd name="connsiteY2" fmla="*/ 235318 h 235318"/>
                <a:gd name="connsiteX3" fmla="*/ 0 w 6190009"/>
                <a:gd name="connsiteY3" fmla="*/ 221221 h 235318"/>
                <a:gd name="connsiteX4" fmla="*/ 521782 w 6190009"/>
                <a:gd name="connsiteY4" fmla="*/ 53178 h 235318"/>
                <a:gd name="connsiteX0" fmla="*/ 521782 w 6157239"/>
                <a:gd name="connsiteY0" fmla="*/ 53178 h 230223"/>
                <a:gd name="connsiteX1" fmla="*/ 6019363 w 6157239"/>
                <a:gd name="connsiteY1" fmla="*/ 0 h 230223"/>
                <a:gd name="connsiteX2" fmla="*/ 6157239 w 6157239"/>
                <a:gd name="connsiteY2" fmla="*/ 230223 h 230223"/>
                <a:gd name="connsiteX3" fmla="*/ 0 w 6157239"/>
                <a:gd name="connsiteY3" fmla="*/ 221221 h 230223"/>
                <a:gd name="connsiteX4" fmla="*/ 521782 w 6157239"/>
                <a:gd name="connsiteY4" fmla="*/ 53178 h 230223"/>
                <a:gd name="connsiteX0" fmla="*/ 873743 w 6157239"/>
                <a:gd name="connsiteY0" fmla="*/ 87123 h 230223"/>
                <a:gd name="connsiteX1" fmla="*/ 6019363 w 6157239"/>
                <a:gd name="connsiteY1" fmla="*/ 0 h 230223"/>
                <a:gd name="connsiteX2" fmla="*/ 6157239 w 6157239"/>
                <a:gd name="connsiteY2" fmla="*/ 230223 h 230223"/>
                <a:gd name="connsiteX3" fmla="*/ 0 w 6157239"/>
                <a:gd name="connsiteY3" fmla="*/ 221221 h 230223"/>
                <a:gd name="connsiteX4" fmla="*/ 873743 w 6157239"/>
                <a:gd name="connsiteY4" fmla="*/ 87123 h 23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7239" h="230223">
                  <a:moveTo>
                    <a:pt x="873743" y="87123"/>
                  </a:moveTo>
                  <a:lnTo>
                    <a:pt x="6019363" y="0"/>
                  </a:lnTo>
                  <a:lnTo>
                    <a:pt x="6157239" y="230223"/>
                  </a:lnTo>
                  <a:lnTo>
                    <a:pt x="0" y="221221"/>
                  </a:lnTo>
                  <a:lnTo>
                    <a:pt x="873743" y="871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4"/>
            <p:cNvSpPr/>
            <p:nvPr/>
          </p:nvSpPr>
          <p:spPr>
            <a:xfrm>
              <a:off x="3154718" y="433897"/>
              <a:ext cx="4044114" cy="238209"/>
            </a:xfrm>
            <a:custGeom>
              <a:avLst/>
              <a:gdLst>
                <a:gd name="connsiteX0" fmla="*/ 0 w 5737506"/>
                <a:gd name="connsiteY0" fmla="*/ 0 h 230909"/>
                <a:gd name="connsiteX1" fmla="*/ 5737506 w 5737506"/>
                <a:gd name="connsiteY1" fmla="*/ 0 h 230909"/>
                <a:gd name="connsiteX2" fmla="*/ 5737506 w 5737506"/>
                <a:gd name="connsiteY2" fmla="*/ 230909 h 230909"/>
                <a:gd name="connsiteX3" fmla="*/ 0 w 5737506"/>
                <a:gd name="connsiteY3" fmla="*/ 230909 h 230909"/>
                <a:gd name="connsiteX4" fmla="*/ 0 w 5737506"/>
                <a:gd name="connsiteY4" fmla="*/ 0 h 230909"/>
                <a:gd name="connsiteX0" fmla="*/ 0 w 5737506"/>
                <a:gd name="connsiteY0" fmla="*/ 0 h 230909"/>
                <a:gd name="connsiteX1" fmla="*/ 5706810 w 5737506"/>
                <a:gd name="connsiteY1" fmla="*/ 8711 h 230909"/>
                <a:gd name="connsiteX2" fmla="*/ 5737506 w 5737506"/>
                <a:gd name="connsiteY2" fmla="*/ 230909 h 230909"/>
                <a:gd name="connsiteX3" fmla="*/ 0 w 5737506"/>
                <a:gd name="connsiteY3" fmla="*/ 230909 h 230909"/>
                <a:gd name="connsiteX4" fmla="*/ 0 w 5737506"/>
                <a:gd name="connsiteY4" fmla="*/ 0 h 230909"/>
                <a:gd name="connsiteX0" fmla="*/ 0 w 5747081"/>
                <a:gd name="connsiteY0" fmla="*/ 0 h 232918"/>
                <a:gd name="connsiteX1" fmla="*/ 5706810 w 5747081"/>
                <a:gd name="connsiteY1" fmla="*/ 8711 h 232918"/>
                <a:gd name="connsiteX2" fmla="*/ 5747082 w 5747081"/>
                <a:gd name="connsiteY2" fmla="*/ 232918 h 232918"/>
                <a:gd name="connsiteX3" fmla="*/ 0 w 5747081"/>
                <a:gd name="connsiteY3" fmla="*/ 230909 h 232918"/>
                <a:gd name="connsiteX4" fmla="*/ 0 w 5747081"/>
                <a:gd name="connsiteY4" fmla="*/ 0 h 232918"/>
                <a:gd name="connsiteX0" fmla="*/ 887673 w 5747082"/>
                <a:gd name="connsiteY0" fmla="*/ 0 h 238209"/>
                <a:gd name="connsiteX1" fmla="*/ 5706810 w 5747082"/>
                <a:gd name="connsiteY1" fmla="*/ 14002 h 238209"/>
                <a:gd name="connsiteX2" fmla="*/ 5747082 w 5747082"/>
                <a:gd name="connsiteY2" fmla="*/ 238209 h 238209"/>
                <a:gd name="connsiteX3" fmla="*/ 0 w 5747082"/>
                <a:gd name="connsiteY3" fmla="*/ 236200 h 238209"/>
                <a:gd name="connsiteX4" fmla="*/ 887673 w 5747082"/>
                <a:gd name="connsiteY4" fmla="*/ 0 h 238209"/>
                <a:gd name="connsiteX0" fmla="*/ 827820 w 5687229"/>
                <a:gd name="connsiteY0" fmla="*/ 0 h 238209"/>
                <a:gd name="connsiteX1" fmla="*/ 5646957 w 5687229"/>
                <a:gd name="connsiteY1" fmla="*/ 14002 h 238209"/>
                <a:gd name="connsiteX2" fmla="*/ 5687229 w 5687229"/>
                <a:gd name="connsiteY2" fmla="*/ 238209 h 238209"/>
                <a:gd name="connsiteX3" fmla="*/ 0 w 5687229"/>
                <a:gd name="connsiteY3" fmla="*/ 185590 h 238209"/>
                <a:gd name="connsiteX4" fmla="*/ 827820 w 5687229"/>
                <a:gd name="connsiteY4" fmla="*/ 0 h 2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229" h="238209">
                  <a:moveTo>
                    <a:pt x="827820" y="0"/>
                  </a:moveTo>
                  <a:lnTo>
                    <a:pt x="5646957" y="14002"/>
                  </a:lnTo>
                  <a:lnTo>
                    <a:pt x="5687229" y="238209"/>
                  </a:lnTo>
                  <a:lnTo>
                    <a:pt x="0" y="185590"/>
                  </a:lnTo>
                  <a:lnTo>
                    <a:pt x="827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 rot="416246">
              <a:off x="2817818" y="588190"/>
              <a:ext cx="4524678" cy="353064"/>
              <a:chOff x="2779975" y="471463"/>
              <a:chExt cx="4524678" cy="353064"/>
            </a:xfrm>
          </p:grpSpPr>
          <p:sp>
            <p:nvSpPr>
              <p:cNvPr id="36" name="Rectangle 16"/>
              <p:cNvSpPr/>
              <p:nvPr/>
            </p:nvSpPr>
            <p:spPr>
              <a:xfrm>
                <a:off x="2779975" y="485943"/>
                <a:ext cx="4524678" cy="338584"/>
              </a:xfrm>
              <a:custGeom>
                <a:avLst/>
                <a:gdLst>
                  <a:gd name="connsiteX0" fmla="*/ 0 w 4210046"/>
                  <a:gd name="connsiteY0" fmla="*/ 0 h 373697"/>
                  <a:gd name="connsiteX1" fmla="*/ 4210046 w 4210046"/>
                  <a:gd name="connsiteY1" fmla="*/ 0 h 373697"/>
                  <a:gd name="connsiteX2" fmla="*/ 4210046 w 4210046"/>
                  <a:gd name="connsiteY2" fmla="*/ 373697 h 373697"/>
                  <a:gd name="connsiteX3" fmla="*/ 0 w 4210046"/>
                  <a:gd name="connsiteY3" fmla="*/ 373697 h 373697"/>
                  <a:gd name="connsiteX4" fmla="*/ 0 w 4210046"/>
                  <a:gd name="connsiteY4" fmla="*/ 0 h 373697"/>
                  <a:gd name="connsiteX0" fmla="*/ 333623 w 4543669"/>
                  <a:gd name="connsiteY0" fmla="*/ 0 h 373697"/>
                  <a:gd name="connsiteX1" fmla="*/ 4543669 w 4543669"/>
                  <a:gd name="connsiteY1" fmla="*/ 0 h 373697"/>
                  <a:gd name="connsiteX2" fmla="*/ 4543669 w 4543669"/>
                  <a:gd name="connsiteY2" fmla="*/ 373697 h 373697"/>
                  <a:gd name="connsiteX3" fmla="*/ 0 w 4543669"/>
                  <a:gd name="connsiteY3" fmla="*/ 325574 h 373697"/>
                  <a:gd name="connsiteX4" fmla="*/ 333623 w 4543669"/>
                  <a:gd name="connsiteY4" fmla="*/ 0 h 373697"/>
                  <a:gd name="connsiteX0" fmla="*/ 684038 w 4543669"/>
                  <a:gd name="connsiteY0" fmla="*/ 73966 h 373697"/>
                  <a:gd name="connsiteX1" fmla="*/ 4543669 w 4543669"/>
                  <a:gd name="connsiteY1" fmla="*/ 0 h 373697"/>
                  <a:gd name="connsiteX2" fmla="*/ 4543669 w 4543669"/>
                  <a:gd name="connsiteY2" fmla="*/ 373697 h 373697"/>
                  <a:gd name="connsiteX3" fmla="*/ 0 w 4543669"/>
                  <a:gd name="connsiteY3" fmla="*/ 325574 h 373697"/>
                  <a:gd name="connsiteX4" fmla="*/ 684038 w 4543669"/>
                  <a:gd name="connsiteY4" fmla="*/ 73966 h 373697"/>
                  <a:gd name="connsiteX0" fmla="*/ 753120 w 4543669"/>
                  <a:gd name="connsiteY0" fmla="*/ 97038 h 373697"/>
                  <a:gd name="connsiteX1" fmla="*/ 4543669 w 4543669"/>
                  <a:gd name="connsiteY1" fmla="*/ 0 h 373697"/>
                  <a:gd name="connsiteX2" fmla="*/ 4543669 w 4543669"/>
                  <a:gd name="connsiteY2" fmla="*/ 373697 h 373697"/>
                  <a:gd name="connsiteX3" fmla="*/ 0 w 4543669"/>
                  <a:gd name="connsiteY3" fmla="*/ 325574 h 373697"/>
                  <a:gd name="connsiteX4" fmla="*/ 753120 w 4543669"/>
                  <a:gd name="connsiteY4" fmla="*/ 97038 h 373697"/>
                  <a:gd name="connsiteX0" fmla="*/ 734129 w 4524678"/>
                  <a:gd name="connsiteY0" fmla="*/ 97038 h 373697"/>
                  <a:gd name="connsiteX1" fmla="*/ 4524678 w 4524678"/>
                  <a:gd name="connsiteY1" fmla="*/ 0 h 373697"/>
                  <a:gd name="connsiteX2" fmla="*/ 4524678 w 4524678"/>
                  <a:gd name="connsiteY2" fmla="*/ 373697 h 373697"/>
                  <a:gd name="connsiteX3" fmla="*/ 0 w 4524678"/>
                  <a:gd name="connsiteY3" fmla="*/ 315313 h 373697"/>
                  <a:gd name="connsiteX4" fmla="*/ 734129 w 4524678"/>
                  <a:gd name="connsiteY4" fmla="*/ 97038 h 373697"/>
                  <a:gd name="connsiteX0" fmla="*/ 826283 w 4524678"/>
                  <a:gd name="connsiteY0" fmla="*/ 51028 h 373697"/>
                  <a:gd name="connsiteX1" fmla="*/ 4524678 w 4524678"/>
                  <a:gd name="connsiteY1" fmla="*/ 0 h 373697"/>
                  <a:gd name="connsiteX2" fmla="*/ 4524678 w 4524678"/>
                  <a:gd name="connsiteY2" fmla="*/ 373697 h 373697"/>
                  <a:gd name="connsiteX3" fmla="*/ 0 w 4524678"/>
                  <a:gd name="connsiteY3" fmla="*/ 315313 h 373697"/>
                  <a:gd name="connsiteX4" fmla="*/ 826283 w 4524678"/>
                  <a:gd name="connsiteY4" fmla="*/ 51028 h 373697"/>
                  <a:gd name="connsiteX0" fmla="*/ 826283 w 4524678"/>
                  <a:gd name="connsiteY0" fmla="*/ 15915 h 338584"/>
                  <a:gd name="connsiteX1" fmla="*/ 4424751 w 4524678"/>
                  <a:gd name="connsiteY1" fmla="*/ 0 h 338584"/>
                  <a:gd name="connsiteX2" fmla="*/ 4524678 w 4524678"/>
                  <a:gd name="connsiteY2" fmla="*/ 338584 h 338584"/>
                  <a:gd name="connsiteX3" fmla="*/ 0 w 4524678"/>
                  <a:gd name="connsiteY3" fmla="*/ 280200 h 338584"/>
                  <a:gd name="connsiteX4" fmla="*/ 826283 w 4524678"/>
                  <a:gd name="connsiteY4" fmla="*/ 15915 h 338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678" h="338584">
                    <a:moveTo>
                      <a:pt x="826283" y="15915"/>
                    </a:moveTo>
                    <a:lnTo>
                      <a:pt x="4424751" y="0"/>
                    </a:lnTo>
                    <a:lnTo>
                      <a:pt x="4524678" y="338584"/>
                    </a:lnTo>
                    <a:lnTo>
                      <a:pt x="0" y="280200"/>
                    </a:lnTo>
                    <a:lnTo>
                      <a:pt x="826283" y="159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46763">
                <a:off x="3709937" y="471463"/>
                <a:ext cx="33838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</a:rPr>
                  <a:t>BÄTTRE STUDENTHÄLSA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85" y="6221201"/>
            <a:ext cx="2441956" cy="49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08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260" y="197557"/>
            <a:ext cx="8513704" cy="5898443"/>
            <a:chOff x="329260" y="197557"/>
            <a:chExt cx="8513704" cy="589844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329260" y="197557"/>
              <a:ext cx="8513704" cy="5898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9894" y="216371"/>
              <a:ext cx="5712437" cy="5879629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2888476" y="6292789"/>
            <a:ext cx="6255524" cy="360000"/>
          </a:xfrm>
          <a:prstGeom prst="rect">
            <a:avLst/>
          </a:prstGeom>
          <a:solidFill>
            <a:srgbClr val="C7C8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9315"/>
            <a:ext cx="2133600" cy="30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Pv jos tarpeen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75000" y="6256511"/>
            <a:ext cx="40005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err="1">
                <a:solidFill>
                  <a:schemeClr val="accent5">
                    <a:lumMod val="50000"/>
                  </a:schemeClr>
                </a:solidFill>
              </a:rPr>
              <a:t>www.yths.fi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1600" err="1">
                <a:solidFill>
                  <a:schemeClr val="accent5">
                    <a:lumMod val="50000"/>
                  </a:schemeClr>
                </a:solidFill>
              </a:rPr>
              <a:t>sv</a:t>
            </a:r>
            <a:endParaRPr lang="en-US" sz="1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Click to edit Master title style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grpSp>
        <p:nvGrpSpPr>
          <p:cNvPr id="31" name="Group 30"/>
          <p:cNvGrpSpPr/>
          <p:nvPr/>
        </p:nvGrpSpPr>
        <p:grpSpPr>
          <a:xfrm rot="607932">
            <a:off x="4809484" y="88520"/>
            <a:ext cx="4524678" cy="641168"/>
            <a:chOff x="2817818" y="300086"/>
            <a:chExt cx="4524678" cy="641168"/>
          </a:xfrm>
        </p:grpSpPr>
        <p:sp>
          <p:nvSpPr>
            <p:cNvPr id="32" name="Rectangle 12"/>
            <p:cNvSpPr/>
            <p:nvPr/>
          </p:nvSpPr>
          <p:spPr>
            <a:xfrm rot="235189">
              <a:off x="3613904" y="434639"/>
              <a:ext cx="3618826" cy="241400"/>
            </a:xfrm>
            <a:custGeom>
              <a:avLst/>
              <a:gdLst>
                <a:gd name="connsiteX0" fmla="*/ 0 w 5655642"/>
                <a:gd name="connsiteY0" fmla="*/ 0 h 261697"/>
                <a:gd name="connsiteX1" fmla="*/ 5655642 w 5655642"/>
                <a:gd name="connsiteY1" fmla="*/ 0 h 261697"/>
                <a:gd name="connsiteX2" fmla="*/ 5655642 w 5655642"/>
                <a:gd name="connsiteY2" fmla="*/ 261697 h 261697"/>
                <a:gd name="connsiteX3" fmla="*/ 0 w 5655642"/>
                <a:gd name="connsiteY3" fmla="*/ 261697 h 261697"/>
                <a:gd name="connsiteX4" fmla="*/ 0 w 5655642"/>
                <a:gd name="connsiteY4" fmla="*/ 0 h 261697"/>
                <a:gd name="connsiteX0" fmla="*/ 0 w 5655642"/>
                <a:gd name="connsiteY0" fmla="*/ 0 h 261697"/>
                <a:gd name="connsiteX1" fmla="*/ 5624842 w 5655642"/>
                <a:gd name="connsiteY1" fmla="*/ 7709 h 261697"/>
                <a:gd name="connsiteX2" fmla="*/ 5655642 w 5655642"/>
                <a:gd name="connsiteY2" fmla="*/ 261697 h 261697"/>
                <a:gd name="connsiteX3" fmla="*/ 0 w 5655642"/>
                <a:gd name="connsiteY3" fmla="*/ 261697 h 261697"/>
                <a:gd name="connsiteX4" fmla="*/ 0 w 5655642"/>
                <a:gd name="connsiteY4" fmla="*/ 0 h 261697"/>
                <a:gd name="connsiteX0" fmla="*/ 0 w 5678743"/>
                <a:gd name="connsiteY0" fmla="*/ 0 h 262461"/>
                <a:gd name="connsiteX1" fmla="*/ 5624842 w 5678743"/>
                <a:gd name="connsiteY1" fmla="*/ 7709 h 262461"/>
                <a:gd name="connsiteX2" fmla="*/ 5678743 w 5678743"/>
                <a:gd name="connsiteY2" fmla="*/ 262461 h 262461"/>
                <a:gd name="connsiteX3" fmla="*/ 0 w 5678743"/>
                <a:gd name="connsiteY3" fmla="*/ 261697 h 262461"/>
                <a:gd name="connsiteX4" fmla="*/ 0 w 5678743"/>
                <a:gd name="connsiteY4" fmla="*/ 0 h 262461"/>
                <a:gd name="connsiteX0" fmla="*/ 422439 w 5678743"/>
                <a:gd name="connsiteY0" fmla="*/ 20970 h 254752"/>
                <a:gd name="connsiteX1" fmla="*/ 5624842 w 5678743"/>
                <a:gd name="connsiteY1" fmla="*/ 0 h 254752"/>
                <a:gd name="connsiteX2" fmla="*/ 5678743 w 5678743"/>
                <a:gd name="connsiteY2" fmla="*/ 254752 h 254752"/>
                <a:gd name="connsiteX3" fmla="*/ 0 w 5678743"/>
                <a:gd name="connsiteY3" fmla="*/ 253988 h 254752"/>
                <a:gd name="connsiteX4" fmla="*/ 422439 w 5678743"/>
                <a:gd name="connsiteY4" fmla="*/ 20970 h 254752"/>
                <a:gd name="connsiteX0" fmla="*/ 820769 w 6077073"/>
                <a:gd name="connsiteY0" fmla="*/ 20970 h 254752"/>
                <a:gd name="connsiteX1" fmla="*/ 6023172 w 6077073"/>
                <a:gd name="connsiteY1" fmla="*/ 0 h 254752"/>
                <a:gd name="connsiteX2" fmla="*/ 6077073 w 6077073"/>
                <a:gd name="connsiteY2" fmla="*/ 254752 h 254752"/>
                <a:gd name="connsiteX3" fmla="*/ -1 w 6077073"/>
                <a:gd name="connsiteY3" fmla="*/ 160621 h 254752"/>
                <a:gd name="connsiteX4" fmla="*/ 820769 w 6077073"/>
                <a:gd name="connsiteY4" fmla="*/ 20970 h 254752"/>
                <a:gd name="connsiteX0" fmla="*/ 843195 w 6077075"/>
                <a:gd name="connsiteY0" fmla="*/ 39447 h 254752"/>
                <a:gd name="connsiteX1" fmla="*/ 6023174 w 6077075"/>
                <a:gd name="connsiteY1" fmla="*/ 0 h 254752"/>
                <a:gd name="connsiteX2" fmla="*/ 6077075 w 6077075"/>
                <a:gd name="connsiteY2" fmla="*/ 254752 h 254752"/>
                <a:gd name="connsiteX3" fmla="*/ 1 w 6077075"/>
                <a:gd name="connsiteY3" fmla="*/ 160621 h 254752"/>
                <a:gd name="connsiteX4" fmla="*/ 843195 w 6077075"/>
                <a:gd name="connsiteY4" fmla="*/ 39447 h 254752"/>
                <a:gd name="connsiteX0" fmla="*/ 843193 w 6077073"/>
                <a:gd name="connsiteY0" fmla="*/ 26095 h 241400"/>
                <a:gd name="connsiteX1" fmla="*/ 5992144 w 6077073"/>
                <a:gd name="connsiteY1" fmla="*/ 0 h 241400"/>
                <a:gd name="connsiteX2" fmla="*/ 6077073 w 6077073"/>
                <a:gd name="connsiteY2" fmla="*/ 241400 h 241400"/>
                <a:gd name="connsiteX3" fmla="*/ -1 w 6077073"/>
                <a:gd name="connsiteY3" fmla="*/ 147269 h 241400"/>
                <a:gd name="connsiteX4" fmla="*/ 843193 w 6077073"/>
                <a:gd name="connsiteY4" fmla="*/ 26095 h 2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7073" h="241400">
                  <a:moveTo>
                    <a:pt x="843193" y="26095"/>
                  </a:moveTo>
                  <a:lnTo>
                    <a:pt x="5992144" y="0"/>
                  </a:lnTo>
                  <a:lnTo>
                    <a:pt x="6077073" y="241400"/>
                  </a:lnTo>
                  <a:lnTo>
                    <a:pt x="-1" y="147269"/>
                  </a:lnTo>
                  <a:lnTo>
                    <a:pt x="843193" y="260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3"/>
            <p:cNvSpPr/>
            <p:nvPr/>
          </p:nvSpPr>
          <p:spPr>
            <a:xfrm rot="480883">
              <a:off x="4412852" y="300086"/>
              <a:ext cx="2824926" cy="230223"/>
            </a:xfrm>
            <a:custGeom>
              <a:avLst/>
              <a:gdLst>
                <a:gd name="connsiteX0" fmla="*/ 0 w 6182048"/>
                <a:gd name="connsiteY0" fmla="*/ 0 h 230909"/>
                <a:gd name="connsiteX1" fmla="*/ 6182048 w 6182048"/>
                <a:gd name="connsiteY1" fmla="*/ 0 h 230909"/>
                <a:gd name="connsiteX2" fmla="*/ 6182048 w 6182048"/>
                <a:gd name="connsiteY2" fmla="*/ 230909 h 230909"/>
                <a:gd name="connsiteX3" fmla="*/ 0 w 6182048"/>
                <a:gd name="connsiteY3" fmla="*/ 230909 h 230909"/>
                <a:gd name="connsiteX4" fmla="*/ 0 w 6182048"/>
                <a:gd name="connsiteY4" fmla="*/ 0 h 230909"/>
                <a:gd name="connsiteX0" fmla="*/ 513821 w 6182048"/>
                <a:gd name="connsiteY0" fmla="*/ 48769 h 230909"/>
                <a:gd name="connsiteX1" fmla="*/ 6182048 w 6182048"/>
                <a:gd name="connsiteY1" fmla="*/ 0 h 230909"/>
                <a:gd name="connsiteX2" fmla="*/ 6182048 w 6182048"/>
                <a:gd name="connsiteY2" fmla="*/ 230909 h 230909"/>
                <a:gd name="connsiteX3" fmla="*/ 0 w 6182048"/>
                <a:gd name="connsiteY3" fmla="*/ 230909 h 230909"/>
                <a:gd name="connsiteX4" fmla="*/ 513821 w 6182048"/>
                <a:gd name="connsiteY4" fmla="*/ 48769 h 230909"/>
                <a:gd name="connsiteX0" fmla="*/ 521782 w 6190009"/>
                <a:gd name="connsiteY0" fmla="*/ 48769 h 230909"/>
                <a:gd name="connsiteX1" fmla="*/ 6190009 w 6190009"/>
                <a:gd name="connsiteY1" fmla="*/ 0 h 230909"/>
                <a:gd name="connsiteX2" fmla="*/ 6190009 w 6190009"/>
                <a:gd name="connsiteY2" fmla="*/ 230909 h 230909"/>
                <a:gd name="connsiteX3" fmla="*/ 0 w 6190009"/>
                <a:gd name="connsiteY3" fmla="*/ 216812 h 230909"/>
                <a:gd name="connsiteX4" fmla="*/ 521782 w 6190009"/>
                <a:gd name="connsiteY4" fmla="*/ 48769 h 230909"/>
                <a:gd name="connsiteX0" fmla="*/ 521782 w 6190009"/>
                <a:gd name="connsiteY0" fmla="*/ 53178 h 235318"/>
                <a:gd name="connsiteX1" fmla="*/ 6019363 w 6190009"/>
                <a:gd name="connsiteY1" fmla="*/ 0 h 235318"/>
                <a:gd name="connsiteX2" fmla="*/ 6190009 w 6190009"/>
                <a:gd name="connsiteY2" fmla="*/ 235318 h 235318"/>
                <a:gd name="connsiteX3" fmla="*/ 0 w 6190009"/>
                <a:gd name="connsiteY3" fmla="*/ 221221 h 235318"/>
                <a:gd name="connsiteX4" fmla="*/ 521782 w 6190009"/>
                <a:gd name="connsiteY4" fmla="*/ 53178 h 235318"/>
                <a:gd name="connsiteX0" fmla="*/ 521782 w 6157239"/>
                <a:gd name="connsiteY0" fmla="*/ 53178 h 230223"/>
                <a:gd name="connsiteX1" fmla="*/ 6019363 w 6157239"/>
                <a:gd name="connsiteY1" fmla="*/ 0 h 230223"/>
                <a:gd name="connsiteX2" fmla="*/ 6157239 w 6157239"/>
                <a:gd name="connsiteY2" fmla="*/ 230223 h 230223"/>
                <a:gd name="connsiteX3" fmla="*/ 0 w 6157239"/>
                <a:gd name="connsiteY3" fmla="*/ 221221 h 230223"/>
                <a:gd name="connsiteX4" fmla="*/ 521782 w 6157239"/>
                <a:gd name="connsiteY4" fmla="*/ 53178 h 230223"/>
                <a:gd name="connsiteX0" fmla="*/ 873743 w 6157239"/>
                <a:gd name="connsiteY0" fmla="*/ 87123 h 230223"/>
                <a:gd name="connsiteX1" fmla="*/ 6019363 w 6157239"/>
                <a:gd name="connsiteY1" fmla="*/ 0 h 230223"/>
                <a:gd name="connsiteX2" fmla="*/ 6157239 w 6157239"/>
                <a:gd name="connsiteY2" fmla="*/ 230223 h 230223"/>
                <a:gd name="connsiteX3" fmla="*/ 0 w 6157239"/>
                <a:gd name="connsiteY3" fmla="*/ 221221 h 230223"/>
                <a:gd name="connsiteX4" fmla="*/ 873743 w 6157239"/>
                <a:gd name="connsiteY4" fmla="*/ 87123 h 23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7239" h="230223">
                  <a:moveTo>
                    <a:pt x="873743" y="87123"/>
                  </a:moveTo>
                  <a:lnTo>
                    <a:pt x="6019363" y="0"/>
                  </a:lnTo>
                  <a:lnTo>
                    <a:pt x="6157239" y="230223"/>
                  </a:lnTo>
                  <a:lnTo>
                    <a:pt x="0" y="221221"/>
                  </a:lnTo>
                  <a:lnTo>
                    <a:pt x="873743" y="871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4"/>
            <p:cNvSpPr/>
            <p:nvPr/>
          </p:nvSpPr>
          <p:spPr>
            <a:xfrm>
              <a:off x="3154718" y="433897"/>
              <a:ext cx="4044114" cy="238209"/>
            </a:xfrm>
            <a:custGeom>
              <a:avLst/>
              <a:gdLst>
                <a:gd name="connsiteX0" fmla="*/ 0 w 5737506"/>
                <a:gd name="connsiteY0" fmla="*/ 0 h 230909"/>
                <a:gd name="connsiteX1" fmla="*/ 5737506 w 5737506"/>
                <a:gd name="connsiteY1" fmla="*/ 0 h 230909"/>
                <a:gd name="connsiteX2" fmla="*/ 5737506 w 5737506"/>
                <a:gd name="connsiteY2" fmla="*/ 230909 h 230909"/>
                <a:gd name="connsiteX3" fmla="*/ 0 w 5737506"/>
                <a:gd name="connsiteY3" fmla="*/ 230909 h 230909"/>
                <a:gd name="connsiteX4" fmla="*/ 0 w 5737506"/>
                <a:gd name="connsiteY4" fmla="*/ 0 h 230909"/>
                <a:gd name="connsiteX0" fmla="*/ 0 w 5737506"/>
                <a:gd name="connsiteY0" fmla="*/ 0 h 230909"/>
                <a:gd name="connsiteX1" fmla="*/ 5706810 w 5737506"/>
                <a:gd name="connsiteY1" fmla="*/ 8711 h 230909"/>
                <a:gd name="connsiteX2" fmla="*/ 5737506 w 5737506"/>
                <a:gd name="connsiteY2" fmla="*/ 230909 h 230909"/>
                <a:gd name="connsiteX3" fmla="*/ 0 w 5737506"/>
                <a:gd name="connsiteY3" fmla="*/ 230909 h 230909"/>
                <a:gd name="connsiteX4" fmla="*/ 0 w 5737506"/>
                <a:gd name="connsiteY4" fmla="*/ 0 h 230909"/>
                <a:gd name="connsiteX0" fmla="*/ 0 w 5747081"/>
                <a:gd name="connsiteY0" fmla="*/ 0 h 232918"/>
                <a:gd name="connsiteX1" fmla="*/ 5706810 w 5747081"/>
                <a:gd name="connsiteY1" fmla="*/ 8711 h 232918"/>
                <a:gd name="connsiteX2" fmla="*/ 5747082 w 5747081"/>
                <a:gd name="connsiteY2" fmla="*/ 232918 h 232918"/>
                <a:gd name="connsiteX3" fmla="*/ 0 w 5747081"/>
                <a:gd name="connsiteY3" fmla="*/ 230909 h 232918"/>
                <a:gd name="connsiteX4" fmla="*/ 0 w 5747081"/>
                <a:gd name="connsiteY4" fmla="*/ 0 h 232918"/>
                <a:gd name="connsiteX0" fmla="*/ 887673 w 5747082"/>
                <a:gd name="connsiteY0" fmla="*/ 0 h 238209"/>
                <a:gd name="connsiteX1" fmla="*/ 5706810 w 5747082"/>
                <a:gd name="connsiteY1" fmla="*/ 14002 h 238209"/>
                <a:gd name="connsiteX2" fmla="*/ 5747082 w 5747082"/>
                <a:gd name="connsiteY2" fmla="*/ 238209 h 238209"/>
                <a:gd name="connsiteX3" fmla="*/ 0 w 5747082"/>
                <a:gd name="connsiteY3" fmla="*/ 236200 h 238209"/>
                <a:gd name="connsiteX4" fmla="*/ 887673 w 5747082"/>
                <a:gd name="connsiteY4" fmla="*/ 0 h 238209"/>
                <a:gd name="connsiteX0" fmla="*/ 827820 w 5687229"/>
                <a:gd name="connsiteY0" fmla="*/ 0 h 238209"/>
                <a:gd name="connsiteX1" fmla="*/ 5646957 w 5687229"/>
                <a:gd name="connsiteY1" fmla="*/ 14002 h 238209"/>
                <a:gd name="connsiteX2" fmla="*/ 5687229 w 5687229"/>
                <a:gd name="connsiteY2" fmla="*/ 238209 h 238209"/>
                <a:gd name="connsiteX3" fmla="*/ 0 w 5687229"/>
                <a:gd name="connsiteY3" fmla="*/ 185590 h 238209"/>
                <a:gd name="connsiteX4" fmla="*/ 827820 w 5687229"/>
                <a:gd name="connsiteY4" fmla="*/ 0 h 2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229" h="238209">
                  <a:moveTo>
                    <a:pt x="827820" y="0"/>
                  </a:moveTo>
                  <a:lnTo>
                    <a:pt x="5646957" y="14002"/>
                  </a:lnTo>
                  <a:lnTo>
                    <a:pt x="5687229" y="238209"/>
                  </a:lnTo>
                  <a:lnTo>
                    <a:pt x="0" y="185590"/>
                  </a:lnTo>
                  <a:lnTo>
                    <a:pt x="827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 rot="416246">
              <a:off x="2817818" y="588190"/>
              <a:ext cx="4524678" cy="353064"/>
              <a:chOff x="2779975" y="471463"/>
              <a:chExt cx="4524678" cy="353064"/>
            </a:xfrm>
          </p:grpSpPr>
          <p:sp>
            <p:nvSpPr>
              <p:cNvPr id="36" name="Rectangle 16"/>
              <p:cNvSpPr/>
              <p:nvPr/>
            </p:nvSpPr>
            <p:spPr>
              <a:xfrm>
                <a:off x="2779975" y="485943"/>
                <a:ext cx="4524678" cy="338584"/>
              </a:xfrm>
              <a:custGeom>
                <a:avLst/>
                <a:gdLst>
                  <a:gd name="connsiteX0" fmla="*/ 0 w 4210046"/>
                  <a:gd name="connsiteY0" fmla="*/ 0 h 373697"/>
                  <a:gd name="connsiteX1" fmla="*/ 4210046 w 4210046"/>
                  <a:gd name="connsiteY1" fmla="*/ 0 h 373697"/>
                  <a:gd name="connsiteX2" fmla="*/ 4210046 w 4210046"/>
                  <a:gd name="connsiteY2" fmla="*/ 373697 h 373697"/>
                  <a:gd name="connsiteX3" fmla="*/ 0 w 4210046"/>
                  <a:gd name="connsiteY3" fmla="*/ 373697 h 373697"/>
                  <a:gd name="connsiteX4" fmla="*/ 0 w 4210046"/>
                  <a:gd name="connsiteY4" fmla="*/ 0 h 373697"/>
                  <a:gd name="connsiteX0" fmla="*/ 333623 w 4543669"/>
                  <a:gd name="connsiteY0" fmla="*/ 0 h 373697"/>
                  <a:gd name="connsiteX1" fmla="*/ 4543669 w 4543669"/>
                  <a:gd name="connsiteY1" fmla="*/ 0 h 373697"/>
                  <a:gd name="connsiteX2" fmla="*/ 4543669 w 4543669"/>
                  <a:gd name="connsiteY2" fmla="*/ 373697 h 373697"/>
                  <a:gd name="connsiteX3" fmla="*/ 0 w 4543669"/>
                  <a:gd name="connsiteY3" fmla="*/ 325574 h 373697"/>
                  <a:gd name="connsiteX4" fmla="*/ 333623 w 4543669"/>
                  <a:gd name="connsiteY4" fmla="*/ 0 h 373697"/>
                  <a:gd name="connsiteX0" fmla="*/ 684038 w 4543669"/>
                  <a:gd name="connsiteY0" fmla="*/ 73966 h 373697"/>
                  <a:gd name="connsiteX1" fmla="*/ 4543669 w 4543669"/>
                  <a:gd name="connsiteY1" fmla="*/ 0 h 373697"/>
                  <a:gd name="connsiteX2" fmla="*/ 4543669 w 4543669"/>
                  <a:gd name="connsiteY2" fmla="*/ 373697 h 373697"/>
                  <a:gd name="connsiteX3" fmla="*/ 0 w 4543669"/>
                  <a:gd name="connsiteY3" fmla="*/ 325574 h 373697"/>
                  <a:gd name="connsiteX4" fmla="*/ 684038 w 4543669"/>
                  <a:gd name="connsiteY4" fmla="*/ 73966 h 373697"/>
                  <a:gd name="connsiteX0" fmla="*/ 753120 w 4543669"/>
                  <a:gd name="connsiteY0" fmla="*/ 97038 h 373697"/>
                  <a:gd name="connsiteX1" fmla="*/ 4543669 w 4543669"/>
                  <a:gd name="connsiteY1" fmla="*/ 0 h 373697"/>
                  <a:gd name="connsiteX2" fmla="*/ 4543669 w 4543669"/>
                  <a:gd name="connsiteY2" fmla="*/ 373697 h 373697"/>
                  <a:gd name="connsiteX3" fmla="*/ 0 w 4543669"/>
                  <a:gd name="connsiteY3" fmla="*/ 325574 h 373697"/>
                  <a:gd name="connsiteX4" fmla="*/ 753120 w 4543669"/>
                  <a:gd name="connsiteY4" fmla="*/ 97038 h 373697"/>
                  <a:gd name="connsiteX0" fmla="*/ 734129 w 4524678"/>
                  <a:gd name="connsiteY0" fmla="*/ 97038 h 373697"/>
                  <a:gd name="connsiteX1" fmla="*/ 4524678 w 4524678"/>
                  <a:gd name="connsiteY1" fmla="*/ 0 h 373697"/>
                  <a:gd name="connsiteX2" fmla="*/ 4524678 w 4524678"/>
                  <a:gd name="connsiteY2" fmla="*/ 373697 h 373697"/>
                  <a:gd name="connsiteX3" fmla="*/ 0 w 4524678"/>
                  <a:gd name="connsiteY3" fmla="*/ 315313 h 373697"/>
                  <a:gd name="connsiteX4" fmla="*/ 734129 w 4524678"/>
                  <a:gd name="connsiteY4" fmla="*/ 97038 h 373697"/>
                  <a:gd name="connsiteX0" fmla="*/ 826283 w 4524678"/>
                  <a:gd name="connsiteY0" fmla="*/ 51028 h 373697"/>
                  <a:gd name="connsiteX1" fmla="*/ 4524678 w 4524678"/>
                  <a:gd name="connsiteY1" fmla="*/ 0 h 373697"/>
                  <a:gd name="connsiteX2" fmla="*/ 4524678 w 4524678"/>
                  <a:gd name="connsiteY2" fmla="*/ 373697 h 373697"/>
                  <a:gd name="connsiteX3" fmla="*/ 0 w 4524678"/>
                  <a:gd name="connsiteY3" fmla="*/ 315313 h 373697"/>
                  <a:gd name="connsiteX4" fmla="*/ 826283 w 4524678"/>
                  <a:gd name="connsiteY4" fmla="*/ 51028 h 373697"/>
                  <a:gd name="connsiteX0" fmla="*/ 826283 w 4524678"/>
                  <a:gd name="connsiteY0" fmla="*/ 15915 h 338584"/>
                  <a:gd name="connsiteX1" fmla="*/ 4424751 w 4524678"/>
                  <a:gd name="connsiteY1" fmla="*/ 0 h 338584"/>
                  <a:gd name="connsiteX2" fmla="*/ 4524678 w 4524678"/>
                  <a:gd name="connsiteY2" fmla="*/ 338584 h 338584"/>
                  <a:gd name="connsiteX3" fmla="*/ 0 w 4524678"/>
                  <a:gd name="connsiteY3" fmla="*/ 280200 h 338584"/>
                  <a:gd name="connsiteX4" fmla="*/ 826283 w 4524678"/>
                  <a:gd name="connsiteY4" fmla="*/ 15915 h 338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678" h="338584">
                    <a:moveTo>
                      <a:pt x="826283" y="15915"/>
                    </a:moveTo>
                    <a:lnTo>
                      <a:pt x="4424751" y="0"/>
                    </a:lnTo>
                    <a:lnTo>
                      <a:pt x="4524678" y="338584"/>
                    </a:lnTo>
                    <a:lnTo>
                      <a:pt x="0" y="280200"/>
                    </a:lnTo>
                    <a:lnTo>
                      <a:pt x="826283" y="159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46763">
                <a:off x="3709937" y="471463"/>
                <a:ext cx="33838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</a:rPr>
                  <a:t>BÄTTRE STUDENTHÄLSA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85" y="6221201"/>
            <a:ext cx="2441956" cy="49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95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yths.fi/sv/sel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://www.yths.fi/sv/avgifter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ths.fi/sv/index.php?id=2497" TargetMode="External"/><Relationship Id="rId2" Type="http://schemas.openxmlformats.org/officeDocument/2006/relationships/hyperlink" Target="http://www.yths.fi/sv/index.php?id=27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ths.fi/sv/avgif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ths.fi/sv/fakturering" TargetMode="External"/><Relationship Id="rId4" Type="http://schemas.openxmlformats.org/officeDocument/2006/relationships/hyperlink" Target="http://www.yths.fi/sv/index.php?id=2486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ths.fi/sv/sexuellhalsa" TargetMode="External"/><Relationship Id="rId13" Type="http://schemas.openxmlformats.org/officeDocument/2006/relationships/hyperlink" Target="http://www.twitter.com/yths_fin" TargetMode="External"/><Relationship Id="rId18" Type="http://schemas.openxmlformats.org/officeDocument/2006/relationships/image" Target="../media/image16.png"/><Relationship Id="rId3" Type="http://schemas.openxmlformats.org/officeDocument/2006/relationships/hyperlink" Target="http://www.yths.fi/sv/self" TargetMode="External"/><Relationship Id="rId7" Type="http://schemas.openxmlformats.org/officeDocument/2006/relationships/hyperlink" Target="http://www.yths.fi/sv/virtuell_viktkontrollgrupp" TargetMode="External"/><Relationship Id="rId12" Type="http://schemas.openxmlformats.org/officeDocument/2006/relationships/hyperlink" Target="http://www.yths.fi/sv/genvag" TargetMode="External"/><Relationship Id="rId17" Type="http://schemas.openxmlformats.org/officeDocument/2006/relationships/image" Target="../media/image15.png"/><Relationship Id="rId2" Type="http://schemas.openxmlformats.org/officeDocument/2006/relationships/hyperlink" Target="http://www.yths.fi/sv/" TargetMode="External"/><Relationship Id="rId16" Type="http://schemas.openxmlformats.org/officeDocument/2006/relationships/hyperlink" Target="http://www.facebook.com/ylioppilaidenterveydenhoitosaatio" TargetMode="Externa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ths.fi/sv/halsokunskap_och_forskning/halsodatabanken" TargetMode="External"/><Relationship Id="rId11" Type="http://schemas.openxmlformats.org/officeDocument/2006/relationships/hyperlink" Target="http://www.yths.fi/sv/halsokunskap_och_forskning/guider_och_affischer" TargetMode="External"/><Relationship Id="rId5" Type="http://schemas.openxmlformats.org/officeDocument/2006/relationships/hyperlink" Target="http://www.yths.fi/sv/reseradgivning" TargetMode="External"/><Relationship Id="rId15" Type="http://schemas.openxmlformats.org/officeDocument/2006/relationships/hyperlink" Target="http://www.youtube.com/ythsvideo" TargetMode="External"/><Relationship Id="rId10" Type="http://schemas.openxmlformats.org/officeDocument/2006/relationships/hyperlink" Target="http://www.yths.fi/sv/app_a_happa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s://asiointi.yths.fi/sv/webbtjanster" TargetMode="External"/><Relationship Id="rId9" Type="http://schemas.openxmlformats.org/officeDocument/2006/relationships/hyperlink" Target="http://www.yths.fi/sv/tjanster/oral_halsa/fraschare_kyssar" TargetMode="External"/><Relationship Id="rId14" Type="http://schemas.openxmlformats.org/officeDocument/2006/relationships/hyperlink" Target="https://www.instagram.com/yths_fsh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ths.fi/sv/respon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yths.fi/sv/halsokunskap_och_forskning/halsodatabanken" TargetMode="External"/><Relationship Id="rId7" Type="http://schemas.openxmlformats.org/officeDocument/2006/relationships/hyperlink" Target="http://www.yths.fi/sv/halsokunskap_och_forskning/guider_och_affisch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ths.fi/sv/app_a_happa" TargetMode="External"/><Relationship Id="rId5" Type="http://schemas.openxmlformats.org/officeDocument/2006/relationships/hyperlink" Target="http://www.yths.fi/sv/sexuellhalsa" TargetMode="External"/><Relationship Id="rId4" Type="http://schemas.openxmlformats.org/officeDocument/2006/relationships/hyperlink" Target="http://www.yths.fi/sv/reseradgiv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ths.fi/s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ths.fi/sv/reseradgiv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://www.yths.fi/sv/konssjukdomar_distanstes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3"/>
            <a:ext cx="9144000" cy="6087291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46876" y="3756457"/>
            <a:ext cx="74845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Till en ny studerande</a:t>
            </a:r>
          </a:p>
          <a:p>
            <a:pPr algn="ctr"/>
            <a:r>
              <a:rPr lang="fi-FI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Studenternas</a:t>
            </a:r>
            <a:r>
              <a:rPr lang="fi-FI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hälsovårdsstiftelse</a:t>
            </a:r>
            <a:endParaRPr lang="fi-FI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71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0525" y="274638"/>
            <a:ext cx="8229600" cy="1143000"/>
          </a:xfrm>
        </p:spPr>
        <p:txBody>
          <a:bodyPr>
            <a:normAutofit/>
          </a:bodyPr>
          <a:lstStyle/>
          <a:p>
            <a:r>
              <a:rPr lang="sv-FI" sz="3800" dirty="0"/>
              <a:t>Vänligen aktivera Self!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sz="2800" b="1" dirty="0">
                <a:solidFill>
                  <a:srgbClr val="006699"/>
                </a:solidFill>
                <a:hlinkClick r:id="rId2"/>
              </a:rPr>
              <a:t>Self</a:t>
            </a:r>
            <a:r>
              <a:rPr lang="sv-FI" sz="2400" dirty="0"/>
              <a:t> är en webbtjänst för studerande till SHVS tjänster.</a:t>
            </a:r>
          </a:p>
          <a:p>
            <a:pPr>
              <a:spcBef>
                <a:spcPts val="1200"/>
              </a:spcBef>
            </a:pPr>
            <a:r>
              <a:rPr lang="sv-FI" sz="2400" dirty="0"/>
              <a:t>Vid början av terminen, registrera dig för tjänsten för en användare och acceptera det elektroniska kommunikations-avtalet. Därefter kan SHVS skicka in inbjudningsbrev och elektroniska enkäter som du kan fylla i före din mottagning.</a:t>
            </a:r>
          </a:p>
          <a:p>
            <a:pPr>
              <a:spcBef>
                <a:spcPts val="1200"/>
              </a:spcBef>
            </a:pPr>
            <a:r>
              <a:rPr lang="sv-FI" sz="2400" dirty="0"/>
              <a:t>I Self-tjänsten du kan bl.a. boka </a:t>
            </a:r>
            <a:r>
              <a:rPr lang="sv-FI" sz="2400" dirty="0" err="1"/>
              <a:t>mottagningsttider</a:t>
            </a:r>
            <a:r>
              <a:rPr lang="sv-FI" sz="2400" dirty="0"/>
              <a:t>, avboka tider och flytta bokningar samt svara på hälsoenkäter och fylla i blanketter för förhandsuppgifter. Via webbtjänsten får du också dina undersökningsresultat och du kan kommunicera datasäkert med SHVS:s personal. </a:t>
            </a:r>
          </a:p>
          <a:p>
            <a:endParaRPr lang="sv-FI" sz="2400" dirty="0"/>
          </a:p>
          <a:p>
            <a:endParaRPr lang="sv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09" y="676775"/>
            <a:ext cx="1276820" cy="485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uorakulmio 4"/>
          <p:cNvSpPr/>
          <p:nvPr/>
        </p:nvSpPr>
        <p:spPr>
          <a:xfrm rot="1046553">
            <a:off x="5789908" y="515740"/>
            <a:ext cx="3152981" cy="2493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11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/>
          </a:bodyPr>
          <a:lstStyle/>
          <a:p>
            <a:r>
              <a:rPr lang="sv-FI" sz="3800" dirty="0"/>
              <a:t>Tidsbeställning i SHVS:s tjänster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34991" y="1548773"/>
            <a:ext cx="299336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b="1" dirty="0">
                <a:solidFill>
                  <a:srgbClr val="006699"/>
                </a:solidFill>
              </a:rPr>
              <a:t>1. Kontakta oss</a:t>
            </a:r>
          </a:p>
          <a:p>
            <a:pPr marL="342900" indent="-342900">
              <a:buAutoNum type="arabicPeriod"/>
            </a:pPr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v-FI" sz="1600" dirty="0">
                <a:solidFill>
                  <a:schemeClr val="accent5">
                    <a:lumMod val="50000"/>
                  </a:schemeClr>
                </a:solidFill>
              </a:rPr>
              <a:t>Tidsbeställningen till SHVS:s tjänster sker via en process för bedömning av vårdbehovet.</a:t>
            </a: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v-FI" sz="1600" dirty="0">
                <a:solidFill>
                  <a:schemeClr val="accent5">
                    <a:lumMod val="50000"/>
                  </a:schemeClr>
                </a:solidFill>
              </a:rPr>
              <a:t>SHVS har en återuppringnings-tjänst  i bruk. </a:t>
            </a:r>
            <a:br>
              <a:rPr lang="sv-FI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sv-FI" sz="1600" dirty="0">
                <a:solidFill>
                  <a:schemeClr val="accent5">
                    <a:lumMod val="50000"/>
                  </a:schemeClr>
                </a:solidFill>
              </a:rPr>
              <a:t>OBS! Avsluta inte samtalet förrän automaten säger att begäran om uppringning har registrerats.</a:t>
            </a:r>
          </a:p>
          <a:p>
            <a:endParaRPr lang="sv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37" y="2114637"/>
            <a:ext cx="1066626" cy="1066626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3342508" y="1549822"/>
            <a:ext cx="29058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b="1" dirty="0">
                <a:solidFill>
                  <a:srgbClr val="006699"/>
                </a:solidFill>
              </a:rPr>
              <a:t>2. Boka mottagningstid</a:t>
            </a: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v-FI" sz="1600" dirty="0">
                <a:solidFill>
                  <a:schemeClr val="accent5">
                    <a:lumMod val="50000"/>
                  </a:schemeClr>
                </a:solidFill>
              </a:rPr>
              <a:t>Efter bedömning av vårdbehovet du kan boka tid avtal via telefon eller när du har tillstånd att utnämna dig kan du använda Self.</a:t>
            </a:r>
          </a:p>
          <a:p>
            <a:endParaRPr lang="sv-FI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v-FI" sz="1600" dirty="0">
                <a:solidFill>
                  <a:schemeClr val="accent5">
                    <a:lumMod val="50000"/>
                  </a:schemeClr>
                </a:solidFill>
              </a:rPr>
              <a:t>I Self-tjänsten kan du boka och flytta dina mottagningstider. Alla kan kontrollera och avboka sina mottagningstider utan särskilt tillstånd.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33" y="2463568"/>
            <a:ext cx="1657820" cy="630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iruutu 7"/>
          <p:cNvSpPr txBox="1"/>
          <p:nvPr/>
        </p:nvSpPr>
        <p:spPr>
          <a:xfrm>
            <a:off x="6438929" y="1549822"/>
            <a:ext cx="2357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b="1" dirty="0">
                <a:solidFill>
                  <a:srgbClr val="006699"/>
                </a:solidFill>
              </a:rPr>
              <a:t>3. När du har bokat tid</a:t>
            </a: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FI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v-FI" sz="16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Kom till mottagningen</a:t>
            </a:r>
          </a:p>
          <a:p>
            <a:r>
              <a:rPr lang="sv-FI" sz="16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i god tid</a:t>
            </a:r>
            <a:r>
              <a:rPr lang="sv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endParaRPr lang="sv-FI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v-FI" sz="1600" dirty="0">
                <a:solidFill>
                  <a:schemeClr val="accent5">
                    <a:lumMod val="50000"/>
                  </a:schemeClr>
                </a:solidFill>
              </a:rPr>
              <a:t>Kom ihåg att </a:t>
            </a:r>
            <a:r>
              <a:rPr lang="sv-FI" sz="1600" dirty="0" smtClean="0">
                <a:solidFill>
                  <a:schemeClr val="accent5">
                    <a:lumMod val="50000"/>
                  </a:schemeClr>
                </a:solidFill>
              </a:rPr>
              <a:t>avboka tiden </a:t>
            </a:r>
            <a:r>
              <a:rPr lang="sv-FI" sz="1600" dirty="0">
                <a:solidFill>
                  <a:schemeClr val="accent5">
                    <a:lumMod val="50000"/>
                  </a:schemeClr>
                </a:solidFill>
              </a:rPr>
              <a:t>om du inte kan komma.</a:t>
            </a:r>
            <a:br>
              <a:rPr lang="sv-FI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sv-FI" sz="1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sv-FI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sv-FI" sz="1600" dirty="0">
                <a:solidFill>
                  <a:schemeClr val="accent5">
                    <a:lumMod val="50000"/>
                  </a:schemeClr>
                </a:solidFill>
              </a:rPr>
              <a:t>Läs mera</a:t>
            </a:r>
            <a:br>
              <a:rPr lang="sv-FI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i-FI" sz="1600" dirty="0" err="1">
                <a:hlinkClick r:id="rId4"/>
              </a:rPr>
              <a:t>Praxis</a:t>
            </a:r>
            <a:r>
              <a:rPr lang="fi-FI" sz="1600" dirty="0">
                <a:hlinkClick r:id="rId4"/>
              </a:rPr>
              <a:t> för </a:t>
            </a:r>
            <a:r>
              <a:rPr lang="fi-FI" sz="1600" dirty="0" err="1">
                <a:hlinkClick r:id="rId4"/>
              </a:rPr>
              <a:t>avbokningsavgifter</a:t>
            </a:r>
            <a:endParaRPr lang="fi-FI" sz="1600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27" y="2114637"/>
            <a:ext cx="1971420" cy="1066626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 rot="1046553">
            <a:off x="5789908" y="515740"/>
            <a:ext cx="3152981" cy="2493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53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170" y="1681287"/>
            <a:ext cx="8367430" cy="42497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sv-FI" sz="2400" dirty="0">
                <a:ea typeface="Verdana" pitchFamily="34" charset="0"/>
                <a:cs typeface="Verdana" pitchFamily="34" charset="0"/>
              </a:rPr>
              <a:t>SHVS kallar alla </a:t>
            </a:r>
            <a:r>
              <a:rPr lang="sv-FI" sz="2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förstaårsstuderande</a:t>
            </a:r>
            <a:r>
              <a:rPr lang="sv-FI" sz="2400" dirty="0">
                <a:ea typeface="Verdana" pitchFamily="34" charset="0"/>
                <a:cs typeface="Verdana" pitchFamily="34" charset="0"/>
              </a:rPr>
              <a:t> till en hälsoundersökning som består av en elektronisk hälsoenkät och vid behov ett personligt besök.</a:t>
            </a:r>
          </a:p>
          <a:p>
            <a:pPr lvl="1">
              <a:defRPr/>
            </a:pPr>
            <a:r>
              <a:rPr lang="sv-FI" sz="2200" dirty="0">
                <a:ea typeface="Verdana" pitchFamily="34" charset="0"/>
                <a:cs typeface="Verdana" pitchFamily="34" charset="0"/>
              </a:rPr>
              <a:t>Vi skickar kallelse via Self-tjänsten </a:t>
            </a:r>
            <a:r>
              <a:rPr lang="sv-FI" sz="2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för att </a:t>
            </a:r>
            <a:r>
              <a:rPr lang="sv-FI" sz="2200" dirty="0">
                <a:ea typeface="Verdana" pitchFamily="34" charset="0"/>
                <a:cs typeface="Verdana" pitchFamily="34" charset="0"/>
              </a:rPr>
              <a:t>besvara hälsoenkäten under det första året.</a:t>
            </a:r>
          </a:p>
          <a:p>
            <a:pPr lvl="1" eaLnBrk="1" hangingPunct="1">
              <a:defRPr/>
            </a:pPr>
            <a:r>
              <a:rPr lang="sv-FI" sz="2200" dirty="0">
                <a:ea typeface="Verdana" pitchFamily="34" charset="0"/>
                <a:cs typeface="Verdana" pitchFamily="34" charset="0"/>
              </a:rPr>
              <a:t>Dina svar bedöms av en hälsovårdare som i sitt svarsmeddelande till dig ger en personlig bedömning av ditt allmänna hälsotillstånd och ditt munhälsotillstånd. </a:t>
            </a:r>
          </a:p>
          <a:p>
            <a:pPr lvl="1" eaLnBrk="1" hangingPunct="1">
              <a:defRPr/>
            </a:pPr>
            <a:r>
              <a:rPr lang="sv-FI" sz="2200" dirty="0">
                <a:ea typeface="Verdana" pitchFamily="34" charset="0"/>
                <a:cs typeface="Verdana" pitchFamily="34" charset="0"/>
              </a:rPr>
              <a:t>Vid behov uppmanas du att beställa tid till hälsovårdarens mottagning och/eller till tandkontroll/tandvård.</a:t>
            </a:r>
          </a:p>
          <a:p>
            <a:pPr marL="457200" lvl="1" indent="0" eaLnBrk="1" hangingPunct="1">
              <a:buNone/>
              <a:defRPr/>
            </a:pPr>
            <a:endParaRPr lang="sv-FI" sz="2000" dirty="0"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sv-FI" sz="240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Vid behov kan du alltid komma på ett hälsobesök.</a:t>
            </a:r>
            <a:endParaRPr lang="sv-FI" sz="2400" dirty="0"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v-FI" sz="2400" dirty="0"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v-FI" sz="2400" dirty="0"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v-FI" sz="2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tsikko 2"/>
          <p:cNvSpPr txBox="1">
            <a:spLocks/>
          </p:cNvSpPr>
          <p:nvPr/>
        </p:nvSpPr>
        <p:spPr>
          <a:xfrm>
            <a:off x="457200" y="274638"/>
            <a:ext cx="75682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8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3800" dirty="0">
                <a:ea typeface="Verdana" pitchFamily="34" charset="0"/>
                <a:cs typeface="Verdana" pitchFamily="34" charset="0"/>
              </a:rPr>
              <a:t>Hälsoundersökning</a:t>
            </a:r>
          </a:p>
          <a:p>
            <a:r>
              <a:rPr lang="sv-FI" sz="380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under det första året</a:t>
            </a:r>
            <a:endParaRPr lang="sv-FI" sz="3800" dirty="0">
              <a:solidFill>
                <a:schemeClr val="accent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 rot="1046553">
            <a:off x="5789908" y="515740"/>
            <a:ext cx="3152981" cy="2493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1332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800" err="1"/>
              <a:t>Avgiftsfria</a:t>
            </a:r>
            <a:r>
              <a:rPr lang="fi-FI" sz="3800"/>
              <a:t> </a:t>
            </a:r>
            <a:r>
              <a:rPr lang="fi-FI" sz="3800" err="1"/>
              <a:t>tjänster</a:t>
            </a:r>
            <a:endParaRPr lang="fi-FI" sz="3800"/>
          </a:p>
        </p:txBody>
      </p:sp>
      <p:sp>
        <p:nvSpPr>
          <p:cNvPr id="4" name="Suorakulmio 3"/>
          <p:cNvSpPr/>
          <p:nvPr/>
        </p:nvSpPr>
        <p:spPr>
          <a:xfrm rot="1046553">
            <a:off x="5789908" y="515740"/>
            <a:ext cx="3152981" cy="2493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400050" y="1552575"/>
            <a:ext cx="86582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•	Hälsovårdsmottagning</a:t>
            </a:r>
          </a:p>
          <a:p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•	Hälsoundersökning som görs på kallelse</a:t>
            </a:r>
          </a:p>
          <a:p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•	Besök hos allmänläkare</a:t>
            </a:r>
          </a:p>
          <a:p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•	Laboratorieundersökningar med remiss från hälsovårdsstiftelsens läkare</a:t>
            </a:r>
          </a:p>
          <a:p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•	Röntgenundersökningar med remiss från hälsovårdsstiftelsens läkare/tandläkare</a:t>
            </a:r>
          </a:p>
          <a:p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•	Besök hos mental hälsa</a:t>
            </a:r>
          </a:p>
          <a:p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•	Den första tandläkarundersökningen (omfattande tandkontrol som görs en gång under 	studietiden) för dem som påbörjat studierna 1.9.2005 eller senaren.</a:t>
            </a:r>
          </a:p>
          <a:p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•	Besök hos tandläkare (högst 10 min)</a:t>
            </a:r>
          </a:p>
          <a:p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•	Besök hos munhygienist</a:t>
            </a:r>
          </a:p>
          <a:p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•	Fysioterapeutens rådgivande besök och vårdbesök</a:t>
            </a:r>
          </a:p>
          <a:p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•	Gruppbesök</a:t>
            </a:r>
          </a:p>
          <a:p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•	Talterapi</a:t>
            </a:r>
          </a:p>
          <a:p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•	</a:t>
            </a:r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  <a:hlinkClick r:id="rId2"/>
              </a:rPr>
              <a:t>Vaccinationer</a:t>
            </a:r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(stelkramp-difteri, polio, MPR = mässling, påssjuka, röda hund) </a:t>
            </a:r>
          </a:p>
          <a:p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•	</a:t>
            </a:r>
            <a:r>
              <a:rPr lang="sv-SE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  <a:hlinkClick r:id="rId3"/>
              </a:rPr>
              <a:t>Avgiftsfria intyg och utlåtanden</a:t>
            </a:r>
            <a:endParaRPr lang="sv-SE" dirty="0">
              <a:solidFill>
                <a:schemeClr val="accent5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874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51716" y="2323414"/>
            <a:ext cx="2232248" cy="2421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v-SE" sz="1400" dirty="0">
                <a:latin typeface="+mn-lt"/>
                <a:ea typeface="Verdana" pitchFamily="34" charset="0"/>
                <a:cs typeface="Verdana" pitchFamily="34" charset="0"/>
              </a:rPr>
              <a:t>Läs mera: </a:t>
            </a:r>
          </a:p>
          <a:p>
            <a:pPr marL="0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v-SE" sz="1400" dirty="0">
                <a:solidFill>
                  <a:srgbClr val="0066FF"/>
                </a:solidFill>
                <a:latin typeface="+mn-lt"/>
                <a:ea typeface="Verdana" pitchFamily="34" charset="0"/>
                <a:cs typeface="Verdana" pitchFamily="34" charset="0"/>
                <a:hlinkClick r:id="rId3"/>
              </a:rPr>
              <a:t>yths.fi/</a:t>
            </a:r>
            <a:r>
              <a:rPr lang="sv-SE" sz="1400" dirty="0" err="1">
                <a:solidFill>
                  <a:srgbClr val="0066FF"/>
                </a:solidFill>
                <a:latin typeface="+mn-lt"/>
                <a:ea typeface="Verdana" pitchFamily="34" charset="0"/>
                <a:cs typeface="Verdana" pitchFamily="34" charset="0"/>
                <a:hlinkClick r:id="rId3"/>
              </a:rPr>
              <a:t>sv</a:t>
            </a:r>
            <a:r>
              <a:rPr lang="sv-SE" sz="1400" dirty="0">
                <a:solidFill>
                  <a:srgbClr val="0066FF"/>
                </a:solidFill>
                <a:latin typeface="+mn-lt"/>
                <a:ea typeface="Verdana" pitchFamily="34" charset="0"/>
                <a:cs typeface="Verdana" pitchFamily="34" charset="0"/>
                <a:hlinkClick r:id="rId3"/>
              </a:rPr>
              <a:t>/avgifter</a:t>
            </a:r>
            <a:r>
              <a:rPr lang="sv-SE" sz="1400" dirty="0">
                <a:solidFill>
                  <a:srgbClr val="0066FF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sv-SE" sz="1400" dirty="0">
                <a:solidFill>
                  <a:srgbClr val="0066FF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fi-FI" sz="1400" dirty="0" err="1">
                <a:solidFill>
                  <a:srgbClr val="FFFFFF"/>
                </a:solidFill>
                <a:latin typeface="+mn-lt"/>
                <a:cs typeface="Tahoma" pitchFamily="34" charset="0"/>
                <a:hlinkClick r:id="rId4"/>
              </a:rPr>
              <a:t>Avgiftsbelagda</a:t>
            </a:r>
            <a:r>
              <a:rPr lang="fi-FI" sz="1400" dirty="0">
                <a:solidFill>
                  <a:srgbClr val="FFFFFF"/>
                </a:solidFill>
                <a:latin typeface="+mn-lt"/>
                <a:cs typeface="Tahoma" pitchFamily="34" charset="0"/>
                <a:hlinkClick r:id="rId4"/>
              </a:rPr>
              <a:t> </a:t>
            </a:r>
            <a:r>
              <a:rPr lang="fi-FI" sz="1400" dirty="0" err="1">
                <a:solidFill>
                  <a:srgbClr val="FFFFFF"/>
                </a:solidFill>
                <a:latin typeface="+mn-lt"/>
                <a:cs typeface="Tahoma" pitchFamily="34" charset="0"/>
                <a:hlinkClick r:id="rId4"/>
              </a:rPr>
              <a:t>intyg</a:t>
            </a:r>
            <a:r>
              <a:rPr lang="fi-FI" sz="1400" dirty="0">
                <a:solidFill>
                  <a:srgbClr val="FFFFFF"/>
                </a:solidFill>
                <a:latin typeface="+mn-lt"/>
                <a:cs typeface="Tahoma" pitchFamily="34" charset="0"/>
                <a:hlinkClick r:id="rId4"/>
              </a:rPr>
              <a:t> </a:t>
            </a:r>
            <a:r>
              <a:rPr lang="fi-FI" sz="1400" dirty="0" err="1">
                <a:solidFill>
                  <a:srgbClr val="FFFFFF"/>
                </a:solidFill>
                <a:latin typeface="+mn-lt"/>
                <a:cs typeface="Tahoma" pitchFamily="34" charset="0"/>
                <a:hlinkClick r:id="rId4"/>
              </a:rPr>
              <a:t>och</a:t>
            </a:r>
            <a:r>
              <a:rPr lang="fi-FI" sz="1400" dirty="0">
                <a:solidFill>
                  <a:srgbClr val="FFFFFF"/>
                </a:solidFill>
                <a:latin typeface="+mn-lt"/>
                <a:cs typeface="Tahoma" pitchFamily="34" charset="0"/>
                <a:hlinkClick r:id="rId4"/>
              </a:rPr>
              <a:t> </a:t>
            </a:r>
            <a:r>
              <a:rPr lang="fi-FI" sz="1400" dirty="0" err="1">
                <a:solidFill>
                  <a:srgbClr val="FFFFFF"/>
                </a:solidFill>
                <a:latin typeface="+mn-lt"/>
                <a:cs typeface="Tahoma" pitchFamily="34" charset="0"/>
                <a:hlinkClick r:id="rId4"/>
              </a:rPr>
              <a:t>utlåtanden</a:t>
            </a:r>
            <a:endParaRPr lang="fi-FI" sz="1400" dirty="0">
              <a:solidFill>
                <a:srgbClr val="FFFFFF"/>
              </a:solidFill>
              <a:latin typeface="+mn-lt"/>
              <a:cs typeface="Tahoma" pitchFamily="34" charset="0"/>
            </a:endParaRPr>
          </a:p>
          <a:p>
            <a:pPr marL="0" lvl="0" indent="0" algn="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i-FI" sz="1400" dirty="0">
              <a:solidFill>
                <a:srgbClr val="FFFFFF"/>
              </a:solidFill>
              <a:cs typeface="Tahoma" pitchFamily="34" charset="0"/>
            </a:endParaRPr>
          </a:p>
          <a:p>
            <a:pPr marL="0" lvl="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v-SE" sz="1400" b="1" dirty="0">
                <a:cs typeface="Arial" pitchFamily="34" charset="0"/>
              </a:rPr>
              <a:t>SHVS skickar ut fakturor per post eller som</a:t>
            </a:r>
            <a:br>
              <a:rPr lang="sv-SE" sz="1400" b="1" dirty="0">
                <a:cs typeface="Arial" pitchFamily="34" charset="0"/>
              </a:rPr>
            </a:br>
            <a:r>
              <a:rPr lang="sv-SE" sz="1400" b="1" dirty="0">
                <a:cs typeface="Arial" pitchFamily="34" charset="0"/>
              </a:rPr>
              <a:t>e-faktura.</a:t>
            </a:r>
            <a:br>
              <a:rPr lang="sv-SE" sz="1400" b="1" dirty="0">
                <a:cs typeface="Arial" pitchFamily="34" charset="0"/>
              </a:rPr>
            </a:br>
            <a:r>
              <a:rPr lang="sv-SE" sz="1400" b="1" dirty="0">
                <a:cs typeface="Arial" pitchFamily="34" charset="0"/>
                <a:hlinkClick r:id="rId5"/>
              </a:rPr>
              <a:t>Läs mera</a:t>
            </a:r>
            <a:endParaRPr lang="fi-FI" sz="1400" b="1" dirty="0">
              <a:cs typeface="Arial" pitchFamily="34" charset="0"/>
            </a:endParaRPr>
          </a:p>
          <a:p>
            <a:pPr marL="0" indent="0" algn="r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sv-SE" sz="1400" dirty="0">
              <a:solidFill>
                <a:srgbClr val="0066FF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787881"/>
              </p:ext>
            </p:extLst>
          </p:nvPr>
        </p:nvGraphicFramePr>
        <p:xfrm>
          <a:off x="487268" y="1985888"/>
          <a:ext cx="5735979" cy="3657600"/>
        </p:xfrm>
        <a:graphic>
          <a:graphicData uri="http://schemas.openxmlformats.org/drawingml/2006/table">
            <a:tbl>
              <a:tblPr/>
              <a:tblGrid>
                <a:gridCol w="447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Besök hos specialistläkare</a:t>
                      </a:r>
                    </a:p>
                    <a:p>
                      <a:r>
                        <a:rPr lang="sv-SE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(gäller inte besök hos psykiater)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24 €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Besök hos tandläkare/specialtandläkare</a:t>
                      </a:r>
                      <a:br>
                        <a:rPr lang="sv-SE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sv-SE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över 10 min - högst 20 min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18 €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sv-SE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Besök hos tandläkare/specialtandläkare</a:t>
                      </a:r>
                      <a:br>
                        <a:rPr lang="sv-SE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sv-SE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över 20 min - högst 40 min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26 €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Besök hos tandläkare/specialtandläkare</a:t>
                      </a:r>
                      <a:br>
                        <a:rPr lang="sv-SE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sv-SE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över 40 min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32 €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fi-FI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Besök</a:t>
                      </a:r>
                      <a:r>
                        <a:rPr lang="fi-FI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i-FI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som</a:t>
                      </a:r>
                      <a:r>
                        <a:rPr lang="fi-FI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i-FI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inte</a:t>
                      </a:r>
                      <a:r>
                        <a:rPr lang="fi-FI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i-FI" sz="16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avbokats</a:t>
                      </a:r>
                      <a:r>
                        <a:rPr lang="fi-FI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i-FI" sz="16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eller</a:t>
                      </a:r>
                      <a:r>
                        <a:rPr lang="fi-FI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i-FI" sz="16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avbokats</a:t>
                      </a:r>
                      <a:r>
                        <a:rPr lang="fi-FI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för </a:t>
                      </a:r>
                      <a:r>
                        <a:rPr lang="fi-FI" sz="16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sent</a:t>
                      </a:r>
                      <a:endParaRPr lang="fi-FI" sz="1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35 €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tsikko 1"/>
          <p:cNvSpPr txBox="1">
            <a:spLocks/>
          </p:cNvSpPr>
          <p:nvPr/>
        </p:nvSpPr>
        <p:spPr>
          <a:xfrm>
            <a:off x="457200" y="274638"/>
            <a:ext cx="75238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8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err="1">
                <a:ea typeface="Verdana" pitchFamily="34" charset="0"/>
                <a:cs typeface="Verdana" pitchFamily="34" charset="0"/>
              </a:rPr>
              <a:t>Avgiftsbelagda</a:t>
            </a:r>
            <a:r>
              <a:rPr lang="en-GB" sz="4000">
                <a:ea typeface="Verdana" pitchFamily="34" charset="0"/>
                <a:cs typeface="Verdana" pitchFamily="34" charset="0"/>
              </a:rPr>
              <a:t> </a:t>
            </a:r>
            <a:r>
              <a:rPr lang="en-GB" sz="4000" err="1">
                <a:ea typeface="Verdana" pitchFamily="34" charset="0"/>
                <a:cs typeface="Verdana" pitchFamily="34" charset="0"/>
              </a:rPr>
              <a:t>tjänster</a:t>
            </a:r>
            <a:r>
              <a:rPr lang="fi-FI" sz="3800"/>
              <a:t> </a:t>
            </a:r>
          </a:p>
        </p:txBody>
      </p:sp>
      <p:sp>
        <p:nvSpPr>
          <p:cNvPr id="6" name="Suorakulmio 5"/>
          <p:cNvSpPr/>
          <p:nvPr/>
        </p:nvSpPr>
        <p:spPr>
          <a:xfrm rot="1046553">
            <a:off x="5789908" y="515740"/>
            <a:ext cx="3152981" cy="2493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148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FI" sz="3600" dirty="0"/>
              <a:t>SHVS:s webbtjänster</a:t>
            </a:r>
            <a:br>
              <a:rPr lang="sv-FI" sz="3600" dirty="0"/>
            </a:br>
            <a:r>
              <a:rPr lang="sv-FI" sz="3600" dirty="0"/>
              <a:t>och </a:t>
            </a:r>
            <a:r>
              <a:rPr lang="sv-FI" sz="3600" dirty="0">
                <a:solidFill>
                  <a:schemeClr val="accent1"/>
                </a:solidFill>
              </a:rPr>
              <a:t>social media</a:t>
            </a:r>
            <a:r>
              <a:rPr lang="sv-FI" sz="3600" dirty="0"/>
              <a:t> </a:t>
            </a:r>
          </a:p>
        </p:txBody>
      </p:sp>
      <p:sp>
        <p:nvSpPr>
          <p:cNvPr id="4" name="Vastakkaisista kulmista pyöristetty suorakulmio 3"/>
          <p:cNvSpPr/>
          <p:nvPr/>
        </p:nvSpPr>
        <p:spPr>
          <a:xfrm>
            <a:off x="602029" y="1695450"/>
            <a:ext cx="3546638" cy="2585611"/>
          </a:xfrm>
          <a:prstGeom prst="round2Diag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833598" y="1911181"/>
            <a:ext cx="308219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FI" sz="2200" dirty="0">
                <a:hlinkClick r:id="rId2"/>
              </a:rPr>
              <a:t>yths.fi/</a:t>
            </a:r>
            <a:r>
              <a:rPr lang="sv-FI" sz="2200" dirty="0" err="1">
                <a:hlinkClick r:id="rId2"/>
              </a:rPr>
              <a:t>sv</a:t>
            </a:r>
            <a:endParaRPr lang="sv-FI" sz="2200" dirty="0"/>
          </a:p>
          <a:p>
            <a:pPr>
              <a:spcBef>
                <a:spcPts val="600"/>
              </a:spcBef>
            </a:pPr>
            <a:r>
              <a:rPr lang="sv-FI" sz="2200" dirty="0">
                <a:hlinkClick r:id="rId3"/>
              </a:rPr>
              <a:t>Self</a:t>
            </a:r>
            <a:endParaRPr lang="sv-FI" sz="2200" dirty="0"/>
          </a:p>
          <a:p>
            <a:pPr marL="0" lvl="1">
              <a:spcBef>
                <a:spcPts val="600"/>
              </a:spcBef>
            </a:pPr>
            <a:r>
              <a:rPr lang="sv-FI" sz="2200" dirty="0">
                <a:hlinkClick r:id="rId4"/>
              </a:rPr>
              <a:t>SHVS-tjänster på webben</a:t>
            </a:r>
            <a:endParaRPr lang="sv-FI" sz="2200" dirty="0"/>
          </a:p>
          <a:p>
            <a:pPr>
              <a:spcBef>
                <a:spcPts val="600"/>
              </a:spcBef>
            </a:pPr>
            <a:r>
              <a:rPr lang="sv-FI" sz="2200" dirty="0">
                <a:hlinkClick r:id="rId5"/>
              </a:rPr>
              <a:t>Reserådgivning</a:t>
            </a:r>
            <a:endParaRPr lang="sv-FI" sz="2200" dirty="0"/>
          </a:p>
          <a:p>
            <a:pPr>
              <a:spcBef>
                <a:spcPts val="600"/>
              </a:spcBef>
            </a:pPr>
            <a:r>
              <a:rPr lang="sv-FI" sz="2200" dirty="0">
                <a:hlinkClick r:id="rId6"/>
              </a:rPr>
              <a:t>Hälsodatabanken</a:t>
            </a:r>
            <a:endParaRPr lang="sv-FI" sz="2200" dirty="0"/>
          </a:p>
          <a:p>
            <a:endParaRPr lang="sv-FI" dirty="0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927600" y="1755571"/>
            <a:ext cx="4069749" cy="388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FI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Du hittar mycket nyttig information om olika hälsoteman på våra webbsidor. Se t.ex. på</a:t>
            </a:r>
            <a:endParaRPr lang="sv-FI" sz="2000" dirty="0">
              <a:solidFill>
                <a:schemeClr val="accent5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v-FI" sz="1000" i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FI" sz="2000" dirty="0">
                <a:solidFill>
                  <a:srgbClr val="0070C0"/>
                </a:solidFill>
                <a:latin typeface="+mn-lt"/>
                <a:ea typeface="Verdana" pitchFamily="34" charset="0"/>
                <a:cs typeface="Verdana" pitchFamily="34" charset="0"/>
                <a:hlinkClick r:id="rId7"/>
              </a:rPr>
              <a:t>Virtuell viktkontrollgrupp</a:t>
            </a:r>
            <a:endParaRPr lang="sv-FI" sz="2000" dirty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v-FI" sz="1100" dirty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  <a:hlinkClick r:id="rId8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FI" sz="2000" dirty="0">
                <a:solidFill>
                  <a:srgbClr val="0070C0"/>
                </a:solidFill>
                <a:latin typeface="+mn-lt"/>
                <a:ea typeface="Verdana" pitchFamily="34" charset="0"/>
                <a:cs typeface="Verdana" pitchFamily="34" charset="0"/>
                <a:hlinkClick r:id="rId8"/>
              </a:rPr>
              <a:t>Sexuell hälsa och preventivmedel</a:t>
            </a:r>
            <a:endParaRPr lang="sv-FI" sz="2000" dirty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v-FI" sz="1100" dirty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FI" sz="2000" dirty="0">
                <a:solidFill>
                  <a:srgbClr val="0070C0"/>
                </a:solidFill>
                <a:ea typeface="Verdana" pitchFamily="34" charset="0"/>
                <a:cs typeface="Verdana" pitchFamily="34" charset="0"/>
                <a:hlinkClick r:id="rId9"/>
              </a:rPr>
              <a:t>Fräschare kyssar</a:t>
            </a:r>
            <a:endParaRPr lang="sv-FI" sz="2000" dirty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v-FI" sz="1100" dirty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FI" sz="2000" dirty="0" err="1">
                <a:solidFill>
                  <a:srgbClr val="0070C0"/>
                </a:solidFill>
                <a:latin typeface="+mn-lt"/>
                <a:ea typeface="Verdana" pitchFamily="34" charset="0"/>
                <a:cs typeface="Verdana" pitchFamily="34" charset="0"/>
                <a:hlinkClick r:id="rId10"/>
              </a:rPr>
              <a:t>Åpp</a:t>
            </a:r>
            <a:r>
              <a:rPr lang="sv-FI" sz="2000" dirty="0">
                <a:solidFill>
                  <a:srgbClr val="0070C0"/>
                </a:solidFill>
                <a:latin typeface="+mn-lt"/>
                <a:ea typeface="Verdana" pitchFamily="34" charset="0"/>
                <a:cs typeface="Verdana" pitchFamily="34" charset="0"/>
                <a:hlinkClick r:id="rId10"/>
              </a:rPr>
              <a:t> å </a:t>
            </a:r>
            <a:r>
              <a:rPr lang="sv-FI" sz="2000" dirty="0" err="1">
                <a:solidFill>
                  <a:srgbClr val="0070C0"/>
                </a:solidFill>
                <a:latin typeface="+mn-lt"/>
                <a:ea typeface="Verdana" pitchFamily="34" charset="0"/>
                <a:cs typeface="Verdana" pitchFamily="34" charset="0"/>
                <a:hlinkClick r:id="rId10"/>
              </a:rPr>
              <a:t>håppa</a:t>
            </a:r>
            <a:endParaRPr lang="sv-FI" sz="2000" dirty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v-FI" sz="1100" dirty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FI" sz="2000" dirty="0">
                <a:solidFill>
                  <a:srgbClr val="0070C0"/>
                </a:solidFill>
                <a:latin typeface="+mn-lt"/>
                <a:ea typeface="Verdana" pitchFamily="34" charset="0"/>
                <a:cs typeface="Verdana" pitchFamily="34" charset="0"/>
                <a:hlinkClick r:id="rId11"/>
              </a:rPr>
              <a:t>Guider och affischer</a:t>
            </a:r>
            <a:endParaRPr lang="sv-FI" sz="2000" dirty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v-FI" sz="1600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v-FI" sz="1600" i="1" dirty="0">
              <a:solidFill>
                <a:srgbClr val="0066FF"/>
              </a:solidFill>
              <a:latin typeface="Verdana" pitchFamily="34" charset="0"/>
              <a:ea typeface="Verdana" pitchFamily="34" charset="0"/>
              <a:cs typeface="Verdana" pitchFamily="34" charset="0"/>
              <a:hlinkClick r:id="rId12"/>
            </a:endParaRPr>
          </a:p>
        </p:txBody>
      </p:sp>
      <p:sp>
        <p:nvSpPr>
          <p:cNvPr id="8" name="Suorakulmio 7"/>
          <p:cNvSpPr/>
          <p:nvPr/>
        </p:nvSpPr>
        <p:spPr>
          <a:xfrm rot="1046553">
            <a:off x="5789908" y="515740"/>
            <a:ext cx="3152981" cy="2493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/>
          <p:cNvGrpSpPr/>
          <p:nvPr/>
        </p:nvGrpSpPr>
        <p:grpSpPr>
          <a:xfrm>
            <a:off x="331661" y="4461643"/>
            <a:ext cx="5631590" cy="1754326"/>
            <a:chOff x="337868" y="4434992"/>
            <a:chExt cx="5631590" cy="1754326"/>
          </a:xfrm>
        </p:grpSpPr>
        <p:sp>
          <p:nvSpPr>
            <p:cNvPr id="10" name="Suorakulmio 9"/>
            <p:cNvSpPr/>
            <p:nvPr>
              <p:extLst/>
            </p:nvPr>
          </p:nvSpPr>
          <p:spPr>
            <a:xfrm>
              <a:off x="1033329" y="4434992"/>
              <a:ext cx="4936129" cy="1754326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fi-FI" dirty="0">
                  <a:solidFill>
                    <a:srgbClr val="616367"/>
                  </a:solidFill>
                </a:rPr>
                <a:t>Twitter: </a:t>
              </a:r>
              <a:r>
                <a:rPr lang="fi-FI" dirty="0">
                  <a:solidFill>
                    <a:srgbClr val="616367"/>
                  </a:solidFill>
                  <a:hlinkClick r:id="rId13"/>
                </a:rPr>
                <a:t>@YTHS_FIN</a:t>
              </a:r>
              <a:endParaRPr lang="fi-FI" dirty="0">
                <a:solidFill>
                  <a:srgbClr val="616367"/>
                </a:solidFill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i-FI" dirty="0">
                  <a:solidFill>
                    <a:srgbClr val="616367"/>
                  </a:solidFill>
                </a:rPr>
                <a:t>Instagram: </a:t>
              </a:r>
              <a:r>
                <a:rPr lang="fi-FI" dirty="0">
                  <a:solidFill>
                    <a:srgbClr val="616367"/>
                  </a:solidFill>
                  <a:hlinkClick r:id="rId14"/>
                </a:rPr>
                <a:t>@</a:t>
              </a:r>
              <a:r>
                <a:rPr lang="fi-FI" dirty="0" err="1">
                  <a:solidFill>
                    <a:srgbClr val="616367"/>
                  </a:solidFill>
                  <a:hlinkClick r:id="rId14"/>
                </a:rPr>
                <a:t>yths_fshs</a:t>
              </a:r>
              <a:endParaRPr lang="fi-FI" dirty="0">
                <a:solidFill>
                  <a:srgbClr val="616367"/>
                </a:solidFill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i-FI" dirty="0" err="1">
                  <a:solidFill>
                    <a:srgbClr val="616367"/>
                  </a:solidFill>
                  <a:hlinkClick r:id="rId15"/>
                </a:rPr>
                <a:t>youtube.com/ythsvideo</a:t>
              </a:r>
              <a:endParaRPr lang="fi-FI" dirty="0">
                <a:solidFill>
                  <a:srgbClr val="616367"/>
                </a:solidFill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fi-FI" dirty="0" err="1">
                  <a:solidFill>
                    <a:srgbClr val="AEB1BD"/>
                  </a:solidFill>
                  <a:hlinkClick r:id="rId16"/>
                </a:rPr>
                <a:t>facebook.com</a:t>
              </a:r>
              <a:r>
                <a:rPr lang="fi-FI" dirty="0" err="1">
                  <a:solidFill>
                    <a:srgbClr val="0066FF"/>
                  </a:solidFill>
                  <a:hlinkClick r:id="rId16"/>
                </a:rPr>
                <a:t>/ylioppilaidenterveydenhoitosaatio</a:t>
              </a:r>
              <a:endParaRPr lang="fi-FI" dirty="0">
                <a:solidFill>
                  <a:srgbClr val="0066FF"/>
                </a:solidFill>
              </a:endParaRPr>
            </a:p>
          </p:txBody>
        </p:sp>
        <p:grpSp>
          <p:nvGrpSpPr>
            <p:cNvPr id="11" name="Ryhmä 10"/>
            <p:cNvGrpSpPr/>
            <p:nvPr/>
          </p:nvGrpSpPr>
          <p:grpSpPr>
            <a:xfrm>
              <a:off x="337868" y="4640825"/>
              <a:ext cx="614582" cy="1377550"/>
              <a:chOff x="-201551" y="3713346"/>
              <a:chExt cx="984772" cy="2207312"/>
            </a:xfrm>
          </p:grpSpPr>
          <p:pic>
            <p:nvPicPr>
              <p:cNvPr id="12" name="Kuva 11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263" y="3713346"/>
                <a:ext cx="426498" cy="346742"/>
              </a:xfrm>
              <a:prstGeom prst="rect">
                <a:avLst/>
              </a:prstGeom>
            </p:spPr>
          </p:pic>
          <p:pic>
            <p:nvPicPr>
              <p:cNvPr id="13" name="Kuva 12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1551" y="4849783"/>
                <a:ext cx="984772" cy="612776"/>
              </a:xfrm>
              <a:prstGeom prst="rect">
                <a:avLst/>
              </a:prstGeom>
            </p:spPr>
          </p:pic>
          <p:pic>
            <p:nvPicPr>
              <p:cNvPr id="14" name="Kuva 13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271" y="5592740"/>
                <a:ext cx="327918" cy="327918"/>
              </a:xfrm>
              <a:prstGeom prst="rect">
                <a:avLst/>
              </a:prstGeom>
            </p:spPr>
          </p:pic>
          <p:pic>
            <p:nvPicPr>
              <p:cNvPr id="15" name="Kuva 14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263" y="4323754"/>
                <a:ext cx="426498" cy="4386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9605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132856"/>
            <a:ext cx="8609013" cy="216277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v-SE" sz="2400">
                <a:latin typeface="+mn-lt"/>
                <a:ea typeface="Verdana" pitchFamily="34" charset="0"/>
                <a:cs typeface="Verdana" pitchFamily="34" charset="0"/>
              </a:rPr>
              <a:t>Responsen från våra klienter 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är mycket viktig när </a:t>
            </a:r>
            <a:r>
              <a:rPr lang="sv-SE" sz="2400">
                <a:latin typeface="+mn-lt"/>
                <a:ea typeface="Verdana" pitchFamily="34" charset="0"/>
                <a:cs typeface="Verdana" pitchFamily="34" charset="0"/>
              </a:rPr>
              <a:t>vi utvecklar </a:t>
            </a:r>
            <a:br>
              <a:rPr lang="sv-SE" sz="2400">
                <a:latin typeface="+mn-lt"/>
                <a:ea typeface="Verdana" pitchFamily="34" charset="0"/>
                <a:cs typeface="Verdana" pitchFamily="34" charset="0"/>
              </a:rPr>
            </a:br>
            <a:r>
              <a:rPr lang="sv-SE" sz="2400">
                <a:latin typeface="+mn-lt"/>
                <a:ea typeface="Verdana" pitchFamily="34" charset="0"/>
                <a:cs typeface="Verdana" pitchFamily="34" charset="0"/>
              </a:rPr>
              <a:t>våra tjänster och förbättrar vår verksamhet.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v-SE" sz="2400">
              <a:ea typeface="Verdana" pitchFamily="34" charset="0"/>
              <a:cs typeface="Verdana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v-SE" sz="2400">
                <a:latin typeface="+mn-lt"/>
                <a:ea typeface="Verdana" pitchFamily="34" charset="0"/>
                <a:cs typeface="Verdana" pitchFamily="34" charset="0"/>
              </a:rPr>
              <a:t>Ge respons: </a:t>
            </a:r>
            <a:r>
              <a:rPr lang="sv-SE" sz="2400">
                <a:latin typeface="+mn-lt"/>
                <a:ea typeface="Verdana" pitchFamily="34" charset="0"/>
                <a:cs typeface="Verdana" pitchFamily="34" charset="0"/>
                <a:hlinkClick r:id="rId3"/>
              </a:rPr>
              <a:t>yths.fi/</a:t>
            </a:r>
            <a:r>
              <a:rPr lang="sv-SE" sz="2400" err="1">
                <a:latin typeface="+mn-lt"/>
                <a:ea typeface="Verdana" pitchFamily="34" charset="0"/>
                <a:cs typeface="Verdana" pitchFamily="34" charset="0"/>
                <a:hlinkClick r:id="rId3"/>
              </a:rPr>
              <a:t>sv</a:t>
            </a:r>
            <a:r>
              <a:rPr lang="sv-SE" sz="2400">
                <a:latin typeface="+mn-lt"/>
                <a:ea typeface="Verdana" pitchFamily="34" charset="0"/>
                <a:cs typeface="Verdana" pitchFamily="34" charset="0"/>
                <a:hlinkClick r:id="rId3"/>
              </a:rPr>
              <a:t>/respons</a:t>
            </a:r>
            <a:r>
              <a:rPr lang="sv-SE" sz="2400">
                <a:latin typeface="+mn-lt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800" err="1"/>
              <a:t>Kundrespons</a:t>
            </a:r>
            <a:endParaRPr lang="fi-FI" sz="380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24" y="3555822"/>
            <a:ext cx="3367376" cy="2241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uorakulmio 5"/>
          <p:cNvSpPr/>
          <p:nvPr/>
        </p:nvSpPr>
        <p:spPr>
          <a:xfrm rot="1046553">
            <a:off x="5789908" y="515740"/>
            <a:ext cx="3152981" cy="2493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694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1995488"/>
            <a:ext cx="3871912" cy="10383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800"/>
              </a:spcBef>
              <a:buFont typeface="Wingdings" pitchFamily="2" charset="2"/>
              <a:buNone/>
            </a:pPr>
            <a:endParaRPr lang="sv-SE" sz="1600" b="1">
              <a:latin typeface="+mn-lt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800"/>
              </a:spcBef>
              <a:buFont typeface="Wingdings" pitchFamily="2" charset="2"/>
              <a:buNone/>
            </a:pPr>
            <a:endParaRPr lang="en-GB" sz="1600" b="1">
              <a:latin typeface="+mn-lt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800"/>
              </a:spcBef>
              <a:buFont typeface="Wingdings" pitchFamily="2" charset="2"/>
              <a:buNone/>
            </a:pPr>
            <a:endParaRPr lang="en-GB" sz="1600" b="1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2916238" y="6308725"/>
            <a:ext cx="61198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spcBef>
                <a:spcPts val="8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sv-SE" sz="1000" i="1">
                <a:latin typeface="+mn-lt"/>
                <a:ea typeface="Verdana" pitchFamily="34" charset="0"/>
                <a:cs typeface="Verdana" pitchFamily="34" charset="0"/>
              </a:rPr>
              <a:t>Bilder: Jukka Alasaari, Johanna Erjonsalo, Vanessa Riki, Jami Hellman</a:t>
            </a:r>
            <a:endParaRPr lang="en-GB" sz="1000" b="1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407772" y="2634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FI" sz="3800" dirty="0"/>
              <a:t>Vi önskar D</a:t>
            </a:r>
            <a:r>
              <a:rPr lang="sv-FI" sz="3800" dirty="0">
                <a:solidFill>
                  <a:schemeClr val="accent1"/>
                </a:solidFill>
              </a:rPr>
              <a:t>ig </a:t>
            </a:r>
            <a:br>
              <a:rPr lang="sv-FI" sz="3800" dirty="0">
                <a:solidFill>
                  <a:schemeClr val="accent1"/>
                </a:solidFill>
              </a:rPr>
            </a:br>
            <a:r>
              <a:rPr lang="sv-FI" sz="3800" dirty="0">
                <a:solidFill>
                  <a:schemeClr val="accent1"/>
                </a:solidFill>
              </a:rPr>
              <a:t>en glad och hälsosam </a:t>
            </a:r>
            <a:r>
              <a:rPr lang="sv-FI" sz="3800" dirty="0"/>
              <a:t>studietid!</a:t>
            </a:r>
          </a:p>
        </p:txBody>
      </p:sp>
      <p:pic>
        <p:nvPicPr>
          <p:cNvPr id="6" name="Sisällön paikkamerkk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6" y="1683389"/>
            <a:ext cx="6534148" cy="4359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uorakulmio 6"/>
          <p:cNvSpPr/>
          <p:nvPr/>
        </p:nvSpPr>
        <p:spPr>
          <a:xfrm rot="1046553">
            <a:off x="5789908" y="515740"/>
            <a:ext cx="3152981" cy="2493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723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astakkaisista kulmista pyöristetty suorakulmio 8"/>
          <p:cNvSpPr/>
          <p:nvPr/>
        </p:nvSpPr>
        <p:spPr>
          <a:xfrm>
            <a:off x="524471" y="4048125"/>
            <a:ext cx="3612554" cy="1581150"/>
          </a:xfrm>
          <a:prstGeom prst="round2DiagRect">
            <a:avLst/>
          </a:prstGeom>
          <a:solidFill>
            <a:srgbClr val="FFFFFF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Vastakkaisista kulmista pyöristetty suorakulmio 7"/>
          <p:cNvSpPr/>
          <p:nvPr/>
        </p:nvSpPr>
        <p:spPr>
          <a:xfrm>
            <a:off x="4663730" y="1743074"/>
            <a:ext cx="4400550" cy="3838576"/>
          </a:xfrm>
          <a:prstGeom prst="round2DiagRect">
            <a:avLst/>
          </a:prstGeom>
          <a:solidFill>
            <a:srgbClr val="FFFFFF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74395" y="665392"/>
            <a:ext cx="8609013" cy="556179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 dirty="0" err="1" smtClean="0">
                <a:latin typeface="+mn-lt"/>
                <a:ea typeface="Verdana" pitchFamily="34" charset="0"/>
                <a:cs typeface="Verdana" pitchFamily="34" charset="0"/>
              </a:rPr>
              <a:t>Grattis</a:t>
            </a:r>
            <a:r>
              <a:rPr lang="en-GB" sz="3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3000" dirty="0" err="1" smtClean="0">
                <a:latin typeface="+mn-lt"/>
                <a:ea typeface="Verdana" pitchFamily="34" charset="0"/>
                <a:cs typeface="Verdana" pitchFamily="34" charset="0"/>
              </a:rPr>
              <a:t>på</a:t>
            </a:r>
            <a:r>
              <a:rPr lang="en-GB" sz="3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3000" dirty="0" err="1" smtClean="0">
                <a:latin typeface="+mn-lt"/>
                <a:ea typeface="Verdana" pitchFamily="34" charset="0"/>
                <a:cs typeface="Verdana" pitchFamily="34" charset="0"/>
              </a:rPr>
              <a:t>studieplatsen</a:t>
            </a:r>
            <a:r>
              <a:rPr lang="en-GB" sz="3000" dirty="0" smtClean="0">
                <a:latin typeface="+mn-lt"/>
                <a:ea typeface="Verdana" pitchFamily="34" charset="0"/>
                <a:cs typeface="Verdana" pitchFamily="34" charset="0"/>
              </a:rPr>
              <a:t>!</a:t>
            </a:r>
            <a:endParaRPr lang="en-GB" sz="30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71648"/>
            <a:ext cx="4506275" cy="24582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lvl="1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ea typeface="Verdana" pitchFamily="34" charset="0"/>
                <a:cs typeface="Verdana" pitchFamily="34" charset="0"/>
              </a:rPr>
              <a:t>SHVS</a:t>
            </a:r>
            <a:r>
              <a:rPr lang="en-GB" sz="24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erbjuder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tjänster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inom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studerandehälsovården</a:t>
            </a:r>
            <a:r>
              <a:rPr lang="en-GB" sz="2400" dirty="0" smtClean="0">
                <a:latin typeface="+mn-lt"/>
                <a:ea typeface="Verdana" pitchFamily="34" charset="0"/>
                <a:cs typeface="Verdana" pitchFamily="34" charset="0"/>
              </a:rPr>
              <a:t>.</a:t>
            </a:r>
            <a:endParaRPr lang="en-GB" sz="2400" dirty="0">
              <a:ea typeface="Verdana" pitchFamily="34" charset="0"/>
              <a:cs typeface="Verdana" pitchFamily="34" charset="0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Vi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verkar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aktivt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för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att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främja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studenternas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välmående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och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hälsa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.</a:t>
            </a:r>
          </a:p>
          <a:p>
            <a:pPr lvl="2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4882769" y="1949261"/>
            <a:ext cx="4154609" cy="363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Du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hittar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mycket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nyttig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information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om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olika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hälsoteman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på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våra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webbsidor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Se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t.ex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på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i="1" dirty="0">
              <a:solidFill>
                <a:schemeClr val="accent5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  <a:hlinkClick r:id="rId3"/>
              </a:rPr>
              <a:t>Hälsodatabanken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  <a:hlinkClick r:id="rId4"/>
              </a:rPr>
              <a:t>Reserådgivning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  <a:hlinkClick r:id="rId5"/>
              </a:rPr>
              <a:t>Sexuell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  <a:hlinkClick r:id="rId5"/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  <a:hlinkClick r:id="rId5"/>
              </a:rPr>
              <a:t>hälsa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  <a:hlinkClick r:id="rId5"/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  <a:hlinkClick r:id="rId5"/>
              </a:rPr>
              <a:t>och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  <a:hlinkClick r:id="rId5"/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  <a:hlinkClick r:id="rId5"/>
              </a:rPr>
              <a:t>preventivmedel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  <a:hlinkClick r:id="rId6"/>
              </a:rPr>
              <a:t>Åpp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  <a:hlinkClick r:id="rId6"/>
              </a:rPr>
              <a:t> å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  <a:hlinkClick r:id="rId6"/>
              </a:rPr>
              <a:t>håppa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  <a:hlinkClick r:id="rId7"/>
              </a:rPr>
              <a:t>Guider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  <a:hlinkClick r:id="rId7"/>
              </a:rPr>
              <a:t>och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  <a:hlinkClick r:id="rId7"/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  <a:hlinkClick r:id="rId7"/>
              </a:rPr>
              <a:t>affischer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uorakulmio 6"/>
          <p:cNvSpPr/>
          <p:nvPr/>
        </p:nvSpPr>
        <p:spPr>
          <a:xfrm rot="1047594">
            <a:off x="5647358" y="507552"/>
            <a:ext cx="3350982" cy="203352"/>
          </a:xfrm>
          <a:prstGeom prst="rect">
            <a:avLst/>
          </a:prstGeom>
          <a:solidFill>
            <a:srgbClr val="006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048125"/>
            <a:ext cx="34559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390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i-FI" sz="3800" dirty="0" err="1"/>
              <a:t>Verksamhetsställen</a:t>
            </a:r>
            <a:endParaRPr lang="en-US" sz="3800" dirty="0"/>
          </a:p>
        </p:txBody>
      </p:sp>
      <p:sp>
        <p:nvSpPr>
          <p:cNvPr id="10244" name="Rectangle 5"/>
          <p:cNvSpPr>
            <a:spLocks noChangeArrowheads="1"/>
          </p:cNvSpPr>
          <p:nvPr>
            <p:extLst/>
          </p:nvPr>
        </p:nvSpPr>
        <p:spPr bwMode="auto">
          <a:xfrm>
            <a:off x="402697" y="1829532"/>
            <a:ext cx="4738687" cy="242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sv-FI" sz="2400" dirty="0">
                <a:solidFill>
                  <a:schemeClr val="accent5">
                    <a:lumMod val="50000"/>
                  </a:schemeClr>
                </a:solidFill>
              </a:rPr>
              <a:t>Vi har verksamhet i Finlands universitet- och högskolestäder.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sv-FI" sz="2400" dirty="0">
                <a:solidFill>
                  <a:schemeClr val="accent5">
                    <a:lumMod val="50000"/>
                  </a:schemeClr>
                </a:solidFill>
              </a:rPr>
              <a:t>Verksamhetsställenas kontakt-uppgifter och öppethållningstider samt telefonnummer till tidsbeställning finns på </a:t>
            </a:r>
            <a:r>
              <a:rPr lang="sv-FI" sz="24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yths.fi/sv</a:t>
            </a:r>
            <a:r>
              <a:rPr lang="sv-FI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Suorakulmio 5"/>
          <p:cNvSpPr/>
          <p:nvPr/>
        </p:nvSpPr>
        <p:spPr>
          <a:xfrm rot="1046553">
            <a:off x="5789908" y="515740"/>
            <a:ext cx="3152981" cy="2493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02" y="1593402"/>
            <a:ext cx="2506044" cy="4340644"/>
          </a:xfrm>
          <a:prstGeom prst="rect">
            <a:avLst/>
          </a:prstGeom>
        </p:spPr>
      </p:pic>
      <p:grpSp>
        <p:nvGrpSpPr>
          <p:cNvPr id="17" name="Ryhmä 16"/>
          <p:cNvGrpSpPr/>
          <p:nvPr/>
        </p:nvGrpSpPr>
        <p:grpSpPr>
          <a:xfrm>
            <a:off x="5106260" y="2731228"/>
            <a:ext cx="3837723" cy="3504951"/>
            <a:chOff x="5106260" y="2731228"/>
            <a:chExt cx="3837723" cy="3504951"/>
          </a:xfrm>
        </p:grpSpPr>
        <p:sp>
          <p:nvSpPr>
            <p:cNvPr id="2" name="Tekstiruutu 1"/>
            <p:cNvSpPr txBox="1"/>
            <p:nvPr/>
          </p:nvSpPr>
          <p:spPr>
            <a:xfrm>
              <a:off x="6277269" y="5866847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/>
                <a:t>Esbo</a:t>
              </a:r>
              <a:endParaRPr lang="fi-FI" dirty="0"/>
            </a:p>
          </p:txBody>
        </p:sp>
        <p:sp>
          <p:nvSpPr>
            <p:cNvPr id="5" name="Tekstiruutu 4"/>
            <p:cNvSpPr txBox="1"/>
            <p:nvPr/>
          </p:nvSpPr>
          <p:spPr>
            <a:xfrm>
              <a:off x="6881046" y="5749380"/>
              <a:ext cx="1317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Helsingfors</a:t>
              </a:r>
            </a:p>
          </p:txBody>
        </p:sp>
        <p:sp>
          <p:nvSpPr>
            <p:cNvPr id="7" name="Tekstiruutu 6"/>
            <p:cNvSpPr txBox="1"/>
            <p:nvPr/>
          </p:nvSpPr>
          <p:spPr>
            <a:xfrm>
              <a:off x="7793868" y="4617079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Joensuu</a:t>
              </a:r>
            </a:p>
          </p:txBody>
        </p:sp>
        <p:sp>
          <p:nvSpPr>
            <p:cNvPr id="8" name="Tekstiruutu 7"/>
            <p:cNvSpPr txBox="1"/>
            <p:nvPr/>
          </p:nvSpPr>
          <p:spPr>
            <a:xfrm>
              <a:off x="6957315" y="4918108"/>
              <a:ext cx="1037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Jyväskylä</a:t>
              </a:r>
            </a:p>
          </p:txBody>
        </p:sp>
        <p:sp>
          <p:nvSpPr>
            <p:cNvPr id="9" name="Tekstiruutu 8"/>
            <p:cNvSpPr txBox="1"/>
            <p:nvPr/>
          </p:nvSpPr>
          <p:spPr>
            <a:xfrm>
              <a:off x="7139117" y="4195437"/>
              <a:ext cx="841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Kuopio</a:t>
              </a:r>
            </a:p>
          </p:txBody>
        </p:sp>
        <p:sp>
          <p:nvSpPr>
            <p:cNvPr id="10" name="Tekstiruutu 9"/>
            <p:cNvSpPr txBox="1"/>
            <p:nvPr/>
          </p:nvSpPr>
          <p:spPr>
            <a:xfrm>
              <a:off x="7458576" y="5266287"/>
              <a:ext cx="1485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/>
                <a:t>Villmanstrand</a:t>
              </a:r>
              <a:endParaRPr lang="fi-FI" dirty="0"/>
            </a:p>
          </p:txBody>
        </p:sp>
        <p:sp>
          <p:nvSpPr>
            <p:cNvPr id="11" name="Tekstiruutu 10"/>
            <p:cNvSpPr txBox="1"/>
            <p:nvPr/>
          </p:nvSpPr>
          <p:spPr>
            <a:xfrm>
              <a:off x="5724084" y="3536952"/>
              <a:ext cx="1040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/>
                <a:t>Uleåborg</a:t>
              </a:r>
              <a:endParaRPr lang="fi-FI" dirty="0"/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5106260" y="5152465"/>
              <a:ext cx="848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/>
                <a:t>Raumo</a:t>
              </a:r>
              <a:endParaRPr lang="fi-FI" dirty="0"/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6127904" y="2731228"/>
              <a:ext cx="1169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Rovaniemi</a:t>
              </a:r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5584384" y="4859846"/>
              <a:ext cx="1307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/>
                <a:t>Tammerfors</a:t>
              </a:r>
              <a:endParaRPr lang="fi-FI" dirty="0"/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5679298" y="5804723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Åbo</a:t>
              </a: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5287254" y="4380103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Vasa</a:t>
              </a:r>
            </a:p>
          </p:txBody>
        </p:sp>
        <p:sp>
          <p:nvSpPr>
            <p:cNvPr id="19" name="Ellipsi 18"/>
            <p:cNvSpPr/>
            <p:nvPr/>
          </p:nvSpPr>
          <p:spPr>
            <a:xfrm>
              <a:off x="6886978" y="3645350"/>
              <a:ext cx="152536" cy="152536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21"/>
            <p:cNvSpPr/>
            <p:nvPr/>
          </p:nvSpPr>
          <p:spPr>
            <a:xfrm>
              <a:off x="6778293" y="5642901"/>
              <a:ext cx="152536" cy="152536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22"/>
            <p:cNvSpPr/>
            <p:nvPr/>
          </p:nvSpPr>
          <p:spPr>
            <a:xfrm>
              <a:off x="6691388" y="5673112"/>
              <a:ext cx="152536" cy="152536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Ellipsi 23"/>
            <p:cNvSpPr/>
            <p:nvPr/>
          </p:nvSpPr>
          <p:spPr>
            <a:xfrm>
              <a:off x="7364828" y="5342555"/>
              <a:ext cx="152536" cy="152536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24"/>
            <p:cNvSpPr/>
            <p:nvPr/>
          </p:nvSpPr>
          <p:spPr>
            <a:xfrm>
              <a:off x="6868661" y="4869689"/>
              <a:ext cx="152536" cy="152536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25"/>
            <p:cNvSpPr/>
            <p:nvPr/>
          </p:nvSpPr>
          <p:spPr>
            <a:xfrm>
              <a:off x="6538852" y="5194186"/>
              <a:ext cx="152536" cy="152536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Ellipsi 26"/>
            <p:cNvSpPr/>
            <p:nvPr/>
          </p:nvSpPr>
          <p:spPr>
            <a:xfrm>
              <a:off x="6009157" y="5266287"/>
              <a:ext cx="152536" cy="152536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Ellipsi 27"/>
            <p:cNvSpPr/>
            <p:nvPr/>
          </p:nvSpPr>
          <p:spPr>
            <a:xfrm>
              <a:off x="6134849" y="4488501"/>
              <a:ext cx="152536" cy="152536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Ellipsi 28"/>
            <p:cNvSpPr/>
            <p:nvPr/>
          </p:nvSpPr>
          <p:spPr>
            <a:xfrm>
              <a:off x="7231592" y="4540328"/>
              <a:ext cx="152536" cy="152536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Ellipsi 29"/>
            <p:cNvSpPr/>
            <p:nvPr/>
          </p:nvSpPr>
          <p:spPr>
            <a:xfrm>
              <a:off x="7641332" y="4735885"/>
              <a:ext cx="152536" cy="152536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Ellipsi 30"/>
            <p:cNvSpPr/>
            <p:nvPr/>
          </p:nvSpPr>
          <p:spPr>
            <a:xfrm>
              <a:off x="6930829" y="3100560"/>
              <a:ext cx="152536" cy="152536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Ellipsi 31"/>
            <p:cNvSpPr/>
            <p:nvPr/>
          </p:nvSpPr>
          <p:spPr>
            <a:xfrm>
              <a:off x="6161693" y="5596844"/>
              <a:ext cx="152536" cy="152536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7200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SHVS i Åbo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 smtClean="0"/>
              <a:t>Öppenhållstider </a:t>
            </a:r>
          </a:p>
          <a:p>
            <a:pPr marL="0" indent="0">
              <a:buNone/>
            </a:pPr>
            <a:r>
              <a:rPr lang="sv-SE" sz="2000" dirty="0" smtClean="0"/>
              <a:t>mån-tors </a:t>
            </a:r>
            <a:r>
              <a:rPr lang="sv-SE" sz="2000" dirty="0"/>
              <a:t>kl. 8-15, </a:t>
            </a:r>
            <a:r>
              <a:rPr lang="sv-SE" sz="2000" dirty="0" err="1"/>
              <a:t>fre</a:t>
            </a:r>
            <a:r>
              <a:rPr lang="sv-SE" sz="2000" dirty="0"/>
              <a:t> 8-14</a:t>
            </a:r>
            <a:r>
              <a:rPr lang="sv-SE" sz="2000" dirty="0" smtClean="0"/>
              <a:t>.</a:t>
            </a:r>
          </a:p>
          <a:p>
            <a:pPr lvl="1"/>
            <a:r>
              <a:rPr lang="sv-SE" sz="1600" dirty="0" smtClean="0"/>
              <a:t>Allmän och mental hälsa: </a:t>
            </a:r>
          </a:p>
          <a:p>
            <a:pPr marL="457200" lvl="1" indent="0">
              <a:buNone/>
            </a:pPr>
            <a:r>
              <a:rPr lang="sv-SE" sz="1600" dirty="0"/>
              <a:t> </a:t>
            </a:r>
            <a:r>
              <a:rPr lang="sv-SE" sz="1600" dirty="0" smtClean="0"/>
              <a:t>    </a:t>
            </a:r>
            <a:r>
              <a:rPr lang="fi-FI" sz="1600" dirty="0" smtClean="0"/>
              <a:t>046 </a:t>
            </a:r>
            <a:r>
              <a:rPr lang="fi-FI" sz="1600" dirty="0"/>
              <a:t>710 </a:t>
            </a:r>
            <a:r>
              <a:rPr lang="fi-FI" sz="1600" dirty="0" smtClean="0"/>
              <a:t>1050</a:t>
            </a:r>
          </a:p>
          <a:p>
            <a:pPr lvl="1"/>
            <a:r>
              <a:rPr lang="fi-FI" sz="1600" dirty="0" err="1" smtClean="0"/>
              <a:t>Oral</a:t>
            </a:r>
            <a:r>
              <a:rPr lang="fi-FI" sz="1600" dirty="0" smtClean="0"/>
              <a:t> </a:t>
            </a:r>
            <a:r>
              <a:rPr lang="fi-FI" sz="1600" dirty="0" err="1" smtClean="0"/>
              <a:t>hälsa</a:t>
            </a:r>
            <a:r>
              <a:rPr lang="fi-FI" sz="1600" dirty="0" smtClean="0"/>
              <a:t>:  </a:t>
            </a:r>
            <a:r>
              <a:rPr lang="fi-FI" sz="1600" dirty="0"/>
              <a:t>046 710 </a:t>
            </a:r>
            <a:r>
              <a:rPr lang="fi-FI" sz="1600" dirty="0" smtClean="0"/>
              <a:t>1047</a:t>
            </a:r>
            <a:endParaRPr lang="fi-FI" sz="1600" dirty="0"/>
          </a:p>
          <a:p>
            <a:pPr lvl="1"/>
            <a:endParaRPr lang="fi-FI" sz="1800" dirty="0" smtClean="0"/>
          </a:p>
          <a:p>
            <a:pPr marL="57150" indent="0">
              <a:buNone/>
            </a:pPr>
            <a:r>
              <a:rPr lang="fi-FI" sz="2000" dirty="0" smtClean="0"/>
              <a:t>I </a:t>
            </a:r>
            <a:r>
              <a:rPr lang="fi-FI" sz="2000" dirty="0" err="1" smtClean="0"/>
              <a:t>akuta</a:t>
            </a:r>
            <a:r>
              <a:rPr lang="fi-FI" sz="2000" dirty="0" smtClean="0"/>
              <a:t> </a:t>
            </a:r>
            <a:r>
              <a:rPr lang="fi-FI" sz="2000" dirty="0" err="1" smtClean="0"/>
              <a:t>ärenden</a:t>
            </a:r>
            <a:r>
              <a:rPr lang="fi-FI" sz="2000" dirty="0" smtClean="0"/>
              <a:t> </a:t>
            </a:r>
            <a:r>
              <a:rPr lang="fi-FI" sz="2000" dirty="0" err="1" smtClean="0"/>
              <a:t>ta</a:t>
            </a:r>
            <a:r>
              <a:rPr lang="fi-FI" sz="2000" dirty="0" smtClean="0"/>
              <a:t> </a:t>
            </a:r>
            <a:r>
              <a:rPr lang="fi-FI" sz="2000" dirty="0" err="1" smtClean="0"/>
              <a:t>kontakt</a:t>
            </a:r>
            <a:r>
              <a:rPr lang="fi-FI" sz="2000" dirty="0" smtClean="0"/>
              <a:t> </a:t>
            </a:r>
            <a:r>
              <a:rPr lang="fi-FI" sz="2000" dirty="0" err="1" smtClean="0"/>
              <a:t>kl</a:t>
            </a:r>
            <a:r>
              <a:rPr lang="fi-FI" sz="2000" dirty="0" smtClean="0"/>
              <a:t>. 8-10</a:t>
            </a:r>
          </a:p>
          <a:p>
            <a:pPr marL="57150" indent="0">
              <a:buNone/>
            </a:pPr>
            <a:endParaRPr lang="fi-FI" sz="2000" dirty="0"/>
          </a:p>
          <a:p>
            <a:pPr marL="57150" indent="0">
              <a:buNone/>
            </a:pPr>
            <a:r>
              <a:rPr lang="fi-FI" sz="2000" dirty="0" smtClean="0"/>
              <a:t>Du </a:t>
            </a:r>
            <a:r>
              <a:rPr lang="fi-FI" sz="2000" dirty="0" err="1" smtClean="0"/>
              <a:t>kan</a:t>
            </a:r>
            <a:r>
              <a:rPr lang="fi-FI" sz="2000" dirty="0" smtClean="0"/>
              <a:t> </a:t>
            </a:r>
            <a:r>
              <a:rPr lang="fi-FI" sz="2000" dirty="0" err="1" smtClean="0"/>
              <a:t>även</a:t>
            </a:r>
            <a:r>
              <a:rPr lang="fi-FI" sz="2000" dirty="0" smtClean="0"/>
              <a:t> </a:t>
            </a:r>
            <a:r>
              <a:rPr lang="fi-FI" sz="2000" dirty="0" err="1" smtClean="0"/>
              <a:t>använda</a:t>
            </a:r>
            <a:r>
              <a:rPr lang="fi-FI" sz="2000" dirty="0" smtClean="0"/>
              <a:t> </a:t>
            </a:r>
            <a:r>
              <a:rPr lang="fi-FI" sz="2000" dirty="0" err="1" smtClean="0"/>
              <a:t>ditt</a:t>
            </a:r>
            <a:r>
              <a:rPr lang="fi-FI" sz="2000" dirty="0" smtClean="0"/>
              <a:t> </a:t>
            </a:r>
            <a:r>
              <a:rPr lang="fi-FI" sz="2000" dirty="0" err="1" smtClean="0"/>
              <a:t>eget</a:t>
            </a:r>
            <a:r>
              <a:rPr lang="fi-FI" sz="2000" dirty="0" smtClean="0"/>
              <a:t> </a:t>
            </a:r>
          </a:p>
          <a:p>
            <a:pPr marL="57150" indent="0">
              <a:buNone/>
            </a:pPr>
            <a:r>
              <a:rPr lang="fi-FI" sz="2000" dirty="0" err="1"/>
              <a:t>h</a:t>
            </a:r>
            <a:r>
              <a:rPr lang="fi-FI" sz="2000" dirty="0" err="1" smtClean="0"/>
              <a:t>älsocentral</a:t>
            </a:r>
            <a:r>
              <a:rPr lang="fi-FI" sz="2000" dirty="0" smtClean="0"/>
              <a:t> </a:t>
            </a:r>
            <a:r>
              <a:rPr lang="fi-FI" sz="2000" dirty="0" err="1" smtClean="0"/>
              <a:t>samt</a:t>
            </a:r>
            <a:r>
              <a:rPr lang="fi-FI" sz="2000" dirty="0" smtClean="0"/>
              <a:t> ÅUCS jour </a:t>
            </a:r>
            <a:r>
              <a:rPr lang="fi-FI" sz="2000" dirty="0" err="1" smtClean="0"/>
              <a:t>v.b</a:t>
            </a:r>
            <a:r>
              <a:rPr lang="fi-FI" sz="20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79" y="1863725"/>
            <a:ext cx="431641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i 3"/>
          <p:cNvSpPr/>
          <p:nvPr/>
        </p:nvSpPr>
        <p:spPr>
          <a:xfrm>
            <a:off x="5995984" y="3276600"/>
            <a:ext cx="1143001" cy="117157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27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3467" y="1617564"/>
            <a:ext cx="4324258" cy="2464394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i-FI" sz="2200" dirty="0"/>
              <a:t>Du </a:t>
            </a:r>
            <a:r>
              <a:rPr lang="fi-FI" sz="2200" dirty="0" err="1"/>
              <a:t>kan</a:t>
            </a:r>
            <a:r>
              <a:rPr lang="fi-FI" sz="2200" dirty="0"/>
              <a:t> </a:t>
            </a:r>
            <a:r>
              <a:rPr lang="fi-FI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använda</a:t>
            </a:r>
            <a:r>
              <a:rPr lang="fi-F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200" dirty="0" err="1"/>
              <a:t>våra</a:t>
            </a:r>
            <a:r>
              <a:rPr lang="fi-FI" sz="2200" dirty="0"/>
              <a:t> </a:t>
            </a:r>
            <a:r>
              <a:rPr lang="fi-FI" sz="2200" dirty="0" err="1"/>
              <a:t>tjänster</a:t>
            </a:r>
            <a:r>
              <a:rPr lang="fi-FI" sz="2200" dirty="0"/>
              <a:t> </a:t>
            </a:r>
            <a:r>
              <a:rPr lang="fi-FI" sz="2200" dirty="0" err="1"/>
              <a:t>om</a:t>
            </a:r>
            <a:r>
              <a:rPr lang="fi-FI" sz="2200" dirty="0"/>
              <a:t> du </a:t>
            </a:r>
            <a:r>
              <a:rPr lang="fi-FI" sz="2200" dirty="0" err="1"/>
              <a:t>är</a:t>
            </a:r>
            <a:r>
              <a:rPr lang="fi-FI" sz="2200" dirty="0"/>
              <a:t> </a:t>
            </a:r>
            <a:r>
              <a:rPr lang="fi-FI" sz="2200" dirty="0" err="1"/>
              <a:t>universitets-</a:t>
            </a:r>
            <a:r>
              <a:rPr lang="fi-FI" sz="2200" dirty="0"/>
              <a:t> </a:t>
            </a:r>
            <a:r>
              <a:rPr lang="fi-FI" sz="2200" dirty="0" err="1"/>
              <a:t>eller</a:t>
            </a:r>
            <a:r>
              <a:rPr lang="fi-FI" sz="2200" dirty="0"/>
              <a:t> </a:t>
            </a:r>
            <a:r>
              <a:rPr lang="fi-FI" sz="2200" dirty="0" err="1"/>
              <a:t>högskolestuderande</a:t>
            </a:r>
            <a:r>
              <a:rPr lang="fi-FI" sz="2200" dirty="0"/>
              <a:t> </a:t>
            </a:r>
            <a:r>
              <a:rPr lang="fi-FI" sz="2200" dirty="0" err="1"/>
              <a:t>som</a:t>
            </a:r>
            <a:r>
              <a:rPr lang="fi-FI" sz="2200" dirty="0"/>
              <a:t> </a:t>
            </a:r>
            <a:r>
              <a:rPr lang="fi-FI" sz="2200" dirty="0" err="1"/>
              <a:t>studerar</a:t>
            </a:r>
            <a:r>
              <a:rPr lang="fi-FI" sz="2200" dirty="0"/>
              <a:t> för </a:t>
            </a:r>
            <a:r>
              <a:rPr lang="fi-FI" sz="2200" dirty="0" err="1"/>
              <a:t>grundexamen</a:t>
            </a:r>
            <a:r>
              <a:rPr lang="fi-FI" sz="2200" dirty="0"/>
              <a:t> </a:t>
            </a:r>
            <a:r>
              <a:rPr lang="fi-FI" sz="2200" dirty="0" err="1"/>
              <a:t>och</a:t>
            </a:r>
            <a:r>
              <a:rPr lang="fi-FI" sz="2200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betalat</a:t>
            </a:r>
            <a:r>
              <a:rPr lang="fi-FI" sz="2200" dirty="0"/>
              <a:t> </a:t>
            </a:r>
            <a:r>
              <a:rPr lang="fi-FI" sz="2200" dirty="0" err="1"/>
              <a:t>din</a:t>
            </a:r>
            <a:r>
              <a:rPr lang="fi-FI" sz="2200" dirty="0"/>
              <a:t> </a:t>
            </a:r>
            <a:r>
              <a:rPr lang="fi-FI" sz="2200" dirty="0" err="1"/>
              <a:t>medlemsavgift</a:t>
            </a:r>
            <a:r>
              <a:rPr lang="fi-FI" sz="2200" dirty="0"/>
              <a:t> </a:t>
            </a:r>
            <a:r>
              <a:rPr lang="fi-FI" sz="2200" dirty="0" err="1"/>
              <a:t>till</a:t>
            </a:r>
            <a:r>
              <a:rPr lang="fi-FI" sz="2200" dirty="0"/>
              <a:t> en </a:t>
            </a:r>
            <a:r>
              <a:rPr lang="fi-FI" sz="2200" dirty="0" err="1"/>
              <a:t>studentkår</a:t>
            </a:r>
            <a:r>
              <a:rPr lang="fi-FI" sz="2200" dirty="0"/>
              <a:t> </a:t>
            </a:r>
            <a:r>
              <a:rPr lang="fi-FI" sz="2200" dirty="0" err="1"/>
              <a:t>som</a:t>
            </a:r>
            <a:r>
              <a:rPr lang="fi-FI" sz="2200" dirty="0"/>
              <a:t> </a:t>
            </a:r>
            <a:r>
              <a:rPr lang="fi-FI" sz="2200" dirty="0" err="1"/>
              <a:t>hör</a:t>
            </a:r>
            <a:r>
              <a:rPr lang="fi-FI" sz="2200" dirty="0"/>
              <a:t> </a:t>
            </a:r>
            <a:r>
              <a:rPr lang="fi-FI" sz="2200" dirty="0" err="1"/>
              <a:t>till</a:t>
            </a:r>
            <a:r>
              <a:rPr lang="fi-FI" sz="2200" dirty="0"/>
              <a:t> </a:t>
            </a:r>
            <a:r>
              <a:rPr lang="fi-FI" sz="2200" dirty="0" err="1"/>
              <a:t>SHVS:s</a:t>
            </a:r>
            <a:r>
              <a:rPr lang="fi-FI" sz="2200" dirty="0"/>
              <a:t> </a:t>
            </a:r>
            <a:r>
              <a:rPr lang="fi-FI" sz="2200" dirty="0" err="1"/>
              <a:t>verksamhetsområde</a:t>
            </a:r>
            <a:r>
              <a:rPr lang="fi-FI" sz="2200" dirty="0"/>
              <a:t>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9677" y="1752941"/>
            <a:ext cx="3257550" cy="2168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tsikko 2"/>
          <p:cNvSpPr txBox="1">
            <a:spLocks/>
          </p:cNvSpPr>
          <p:nvPr/>
        </p:nvSpPr>
        <p:spPr>
          <a:xfrm>
            <a:off x="363495" y="302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8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80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Vem får använda SHVS tjänster?</a:t>
            </a:r>
            <a:endParaRPr lang="fi-FI" sz="3800" dirty="0">
              <a:solidFill>
                <a:schemeClr val="accent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 rot="1046553">
            <a:off x="5789908" y="515740"/>
            <a:ext cx="3152981" cy="2493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363850" y="4333875"/>
            <a:ext cx="87801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v-FI" sz="2200" dirty="0">
                <a:solidFill>
                  <a:schemeClr val="accent5">
                    <a:lumMod val="50000"/>
                  </a:schemeClr>
                </a:solidFill>
              </a:rPr>
              <a:t>Du kan använda tjänster så länge som ditt studentkårsmedlemskap</a:t>
            </a:r>
            <a:br>
              <a:rPr lang="sv-FI" sz="2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sv-FI" sz="2200" dirty="0">
                <a:solidFill>
                  <a:schemeClr val="accent5">
                    <a:lumMod val="50000"/>
                  </a:schemeClr>
                </a:solidFill>
              </a:rPr>
              <a:t>är i kraft. Om du har betalat din studentkårs medlemsavgift 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v-FI" dirty="0">
                <a:solidFill>
                  <a:schemeClr val="accent5">
                    <a:lumMod val="50000"/>
                  </a:schemeClr>
                </a:solidFill>
              </a:rPr>
              <a:t>för hela läsåret, </a:t>
            </a:r>
            <a:r>
              <a:rPr lang="sv-FI" i="1" dirty="0">
                <a:solidFill>
                  <a:schemeClr val="accent5">
                    <a:lumMod val="50000"/>
                  </a:schemeClr>
                </a:solidFill>
              </a:rPr>
              <a:t>börjar din rätt att använda </a:t>
            </a:r>
            <a:r>
              <a:rPr lang="sv-FI" i="1" dirty="0" err="1">
                <a:solidFill>
                  <a:schemeClr val="accent5">
                    <a:lumMod val="50000"/>
                  </a:schemeClr>
                </a:solidFill>
              </a:rPr>
              <a:t>SHVS:s</a:t>
            </a:r>
            <a:r>
              <a:rPr lang="sv-FI" i="1" dirty="0">
                <a:solidFill>
                  <a:schemeClr val="accent5">
                    <a:lumMod val="50000"/>
                  </a:schemeClr>
                </a:solidFill>
              </a:rPr>
              <a:t> tjänster 1.8 och slutar 31.7.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v-FI" dirty="0">
                <a:solidFill>
                  <a:schemeClr val="accent5">
                    <a:lumMod val="50000"/>
                  </a:schemeClr>
                </a:solidFill>
              </a:rPr>
              <a:t>Höstterminens </a:t>
            </a:r>
            <a:r>
              <a:rPr lang="sv-FI" i="1" dirty="0">
                <a:solidFill>
                  <a:schemeClr val="accent5">
                    <a:lumMod val="50000"/>
                  </a:schemeClr>
                </a:solidFill>
              </a:rPr>
              <a:t>medlemskap börjar 1.8 och slutar 31.12.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v-FI" dirty="0">
                <a:solidFill>
                  <a:schemeClr val="accent5">
                    <a:lumMod val="50000"/>
                  </a:schemeClr>
                </a:solidFill>
              </a:rPr>
              <a:t>Vårterminens </a:t>
            </a:r>
            <a:r>
              <a:rPr lang="sv-FI" i="1" dirty="0">
                <a:solidFill>
                  <a:schemeClr val="accent5">
                    <a:lumMod val="50000"/>
                  </a:schemeClr>
                </a:solidFill>
              </a:rPr>
              <a:t>medlemskap börjar 1.1 och slutar 31.7.</a:t>
            </a:r>
          </a:p>
        </p:txBody>
      </p:sp>
    </p:spTree>
    <p:extLst>
      <p:ext uri="{BB962C8B-B14F-4D97-AF65-F5344CB8AC3E}">
        <p14:creationId xmlns:p14="http://schemas.microsoft.com/office/powerpoint/2010/main" val="2694228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body" idx="1"/>
            <p:extLst/>
          </p:nvPr>
        </p:nvSpPr>
        <p:spPr>
          <a:xfrm>
            <a:off x="3430029" y="1735108"/>
            <a:ext cx="5713971" cy="4668074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rtlCol="0" anchor="t">
            <a:spAutoFit/>
          </a:bodyPr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Hälsovårdarens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och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sjukskötarnas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mottagningar</a:t>
            </a:r>
            <a:endParaRPr lang="en-GB" sz="2200" dirty="0"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>
                <a:ea typeface="Verdana" pitchFamily="34" charset="0"/>
                <a:cs typeface="Verdana" pitchFamily="34" charset="0"/>
              </a:rPr>
              <a:t>Allmänläkarmottagningar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och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vid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behov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gynekolog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-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och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hudläkartjänster</a:t>
            </a:r>
            <a:endParaRPr lang="en-GB" sz="2200" dirty="0"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>
                <a:ea typeface="Verdana" pitchFamily="34" charset="0"/>
                <a:cs typeface="Verdana" pitchFamily="34" charset="0"/>
              </a:rPr>
              <a:t>Fysioterapi</a:t>
            </a:r>
            <a:endParaRPr lang="en-GB" sz="2200" dirty="0"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>
                <a:ea typeface="Verdana" pitchFamily="34" charset="0"/>
                <a:cs typeface="Verdana" pitchFamily="34" charset="0"/>
              </a:rPr>
              <a:t>Laboratorie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-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och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röntgenundersökningar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/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GB" sz="2200" dirty="0">
                <a:ea typeface="Verdana" pitchFamily="34" charset="0"/>
                <a:cs typeface="Verdana" pitchFamily="34" charset="0"/>
              </a:rPr>
              <a:t>med remiss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av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stiftelsens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läkare</a:t>
            </a:r>
            <a:endParaRPr lang="en-GB" sz="2200" dirty="0">
              <a:ea typeface="Verdana" pitchFamily="34" charset="0"/>
              <a:cs typeface="Verdana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>
                <a:ea typeface="Verdana" pitchFamily="34" charset="0"/>
                <a:cs typeface="Verdana" pitchFamily="34" charset="0"/>
              </a:rPr>
              <a:t>Elektronisk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hälsoenkät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till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alla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första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årets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studerande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och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vid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behov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en</a:t>
            </a:r>
            <a:r>
              <a:rPr lang="en-GB" sz="22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>
                <a:ea typeface="Verdana" pitchFamily="34" charset="0"/>
                <a:cs typeface="Verdana" pitchFamily="34" charset="0"/>
              </a:rPr>
              <a:t>hälsoträff</a:t>
            </a:r>
            <a:endParaRPr lang="en-GB" sz="2200" dirty="0">
              <a:ea typeface="Verdana" pitchFamily="34" charset="0"/>
              <a:cs typeface="Verdana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>
                <a:ea typeface="Verdana" pitchFamily="34" charset="0"/>
                <a:cs typeface="Verdana" pitchFamily="34" charset="0"/>
                <a:hlinkClick r:id="rId3"/>
              </a:rPr>
              <a:t>Reserådgivning</a:t>
            </a:r>
            <a:endParaRPr lang="en-GB" sz="2200" dirty="0">
              <a:ea typeface="Verdana" pitchFamily="34" charset="0"/>
              <a:cs typeface="Verdana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sz="2200" dirty="0" err="1">
                <a:hlinkClick r:id="rId4"/>
              </a:rPr>
              <a:t>Konssjukdomar_distanstest</a:t>
            </a:r>
            <a:endParaRPr lang="en-GB" sz="2200" dirty="0">
              <a:solidFill>
                <a:srgbClr val="0066FF"/>
              </a:solidFill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Otsikko 2"/>
          <p:cNvSpPr txBox="1">
            <a:spLocks/>
          </p:cNvSpPr>
          <p:nvPr/>
        </p:nvSpPr>
        <p:spPr>
          <a:xfrm>
            <a:off x="420129" y="2993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8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dirty="0" err="1">
                <a:ea typeface="Verdana" pitchFamily="34" charset="0"/>
                <a:cs typeface="Verdana" pitchFamily="34" charset="0"/>
              </a:rPr>
              <a:t>Allmänna</a:t>
            </a:r>
            <a:r>
              <a:rPr lang="en-GB" sz="38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3800" dirty="0" err="1">
                <a:ea typeface="Verdana" pitchFamily="34" charset="0"/>
                <a:cs typeface="Verdana" pitchFamily="34" charset="0"/>
              </a:rPr>
              <a:t>hälsotjänster</a:t>
            </a:r>
            <a:endParaRPr lang="fi-FI" sz="38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9" y="1866900"/>
            <a:ext cx="2346142" cy="3524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uorakulmio 5"/>
          <p:cNvSpPr/>
          <p:nvPr/>
        </p:nvSpPr>
        <p:spPr>
          <a:xfrm rot="1046553">
            <a:off x="5789908" y="515740"/>
            <a:ext cx="3152981" cy="2493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675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47612" y="1948913"/>
            <a:ext cx="5058238" cy="1719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Munhygienisternas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mottagningar</a:t>
            </a:r>
            <a:endParaRPr lang="en-GB" sz="2400" dirty="0">
              <a:latin typeface="+mn-lt"/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Tandläkarmottagningar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samt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en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del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specialtandläkartjänster</a:t>
            </a:r>
            <a:endParaRPr lang="en-GB" sz="2400" dirty="0">
              <a:latin typeface="+mn-lt"/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Röntgenundersökningar</a:t>
            </a:r>
            <a:endParaRPr lang="en-GB" sz="24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Otsikko 1"/>
          <p:cNvSpPr txBox="1">
            <a:spLocks/>
          </p:cNvSpPr>
          <p:nvPr/>
        </p:nvSpPr>
        <p:spPr>
          <a:xfrm>
            <a:off x="457200" y="274638"/>
            <a:ext cx="75238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8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dirty="0" err="1">
                <a:ea typeface="Verdana" pitchFamily="34" charset="0"/>
                <a:cs typeface="Verdana" pitchFamily="34" charset="0"/>
              </a:rPr>
              <a:t>Orala</a:t>
            </a:r>
            <a:r>
              <a:rPr lang="en-GB" sz="38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3800" dirty="0" err="1">
                <a:ea typeface="Verdana" pitchFamily="34" charset="0"/>
                <a:cs typeface="Verdana" pitchFamily="34" charset="0"/>
              </a:rPr>
              <a:t>hälsotjänster</a:t>
            </a:r>
            <a:r>
              <a:rPr lang="fi-FI" sz="3800" dirty="0"/>
              <a:t> </a:t>
            </a:r>
          </a:p>
        </p:txBody>
      </p:sp>
      <p:sp>
        <p:nvSpPr>
          <p:cNvPr id="2" name="AutoShape 2" descr="data:image/png;base64,%20iVBORw0KGgoAAAANSUhEUgAAAUgAAAHICAYAAAFbo0N9AAAAAXNSR0IArs4c6QAAAARnQU1BAACxjwv8YQUAAAAJcEhZcwAADsMAAA7DAcdvqGQAAP+lSURBVHhe7H0FgB3Xdfb39u1jXOaVtGKLbFlmigN2mMmJw0mDTZM2SZO0Tew2aYMNMzncuA7YMTPJMomZlxkeM/zfd2dHXsmyva3d9m+aI83OvIF7zz334EX8bwDH7PnJwH5nPu8+U1CdPQw8WcY1PJyzh651/HdBmUdx9lw9GZK6V8vDw8M3e+hayP53UFOIZXkkeKR5lE7MVL9dPAI86rLZ7N1er7dLD/67weFwdPI0xSN3IpJCMMijuVqt7tONnXv36QPUkEMqlQp43zr47/Mffz8mJhOI+sp4zTs/jNYFi+H2+FCtVFGqVo69Xy6XEY9NK2cUk9PoDhSx4uwXwOX1w+l0Ip9JotbjR7VcxGDfEaxcf67yXMzsR3jkVYU2iOdUtY1M+ODWbVv33nHv3U3JZBr5fB7MDo6aGpOoKRkzXH3aGfjeN76MumgdDmzfCpfbg85Fi/kenxPJGr0ojuL/fD6HWn7/wB9+hlwqi5mJUTS2dpr0at0+1DprMDHcD7fbi2hjK6688spv8usUj+OqW1SMsoo3q4ov+8J3DRUqyoOUqVbKLEUVIZI05KzwXEF3NIwffvmzcJbiKNQE0djQjDVr1+G5r3gdPF6ycY2TSNSiUq4inphBZ8iB/VseRTgQwcEjB3Dxi1+LFevPMAUSFcdGRhEMeFDX3iNKLiM+QzyOVbfOEg5Vc9+2nftQKhVRKFfQPxXD3pFxpNNJDGSK5kXpBicTfc2SVnzpnz9NRDxorguyimvgc5fgqg0g1NSIQn0n/F4fzj9tHYJ+H5bU1RD5AGZGR1GprUXn4hV8r4s4VtB7aD8WLe5BJZ+Ev7H7OCTnqhVdC1G9AJfLjYDPg1M62/CaM9bhknWr0NNYh7ZQAC5Wm6rnNz/4OhqiEcTj0/B4nPD73CgXS6TIEcRGhpBKprAnU0Eum4GjnCfyZBcK7/D4KAKBMDPy8N0RjE3E0NzagmI+jXRKQn082EiKQLo2PCokdZSKZczEY8gV83CS0da2t+At55yKD164HvEbf4aRiUkMjE5j7bIujI5NIOTj5+4AAsEAasgWdbFDFLgqisUCHLkYyvksQi0L8ZxXXI4abxCxWBLFigrnRMZVi9/eeD12PPiAUDgO5lLyGLhcLmZSY85+rxeeWrep4nS+iJl0CqlCCplclpSuxSmLu1GsulDr8lMTHEE5l8GizkYk4xPYIc1AwVizdCGEf5k0SMWmkEunMTSZwtHeI8hMDmIvq/qOA1tQ7u1D16JFFhJz4EQkDY/Wkl8kdS4epVKZki3q1iDH68QMefRQLwqFIqZnZjATS6CQyWB5VytWrFyDnfuO4MGt+zAwNIJEIoXaconv5uGhsLn9UUrwAHbv3IX9D9+DxvoG7Nx0L77gOoCXuRrx6le/EY2ROqFwHJyUkqKidFuZVSXkdO1k9SezeUpwI1Z0dqG2WkCWasVRLSEaCqF74TIkYzF0NtfRXBXh83jgpmSHMzPYwUKBwnVgzy4cPXoEP/vO1zE9PoStD9+NN15yCW5oejYiIT+CJJE/GJrF4jE4KZLixzLVhoDah9QsEXEH4llVsQ/+UBSnnLIGsXgaff2HqU4OoffgbvKkF4ViFYlUFcl0AelcCWV+VyxSKzCdPNXQOJX14rYmClgOX7+4EwM7dmOAfFhTKJFtKnCQ/0+EkyLpJCVlUXK5PKWY1kb8yaqfyeRRU+uCj4h+4NS1WNrdwbdYoFIezz7jLHz63W/HVz/4Hnzs8tcjQMtTZgkz/noKXgnJogNN1BZrFy7EMrLGzJoWvPWXD8Jx2jkILurCrkcfQnlylLpZpvt4MDxIELJ+Hl3Uk3v6BseMlUmTwQVCsJLO4NBnP44RXwOGnS6Ezr8IG4aPYEdmGMuamrC0swNe6sQcvytmsqRogRRM4J+GvDin1Y9nn34qovFRuGQU6lswNNSH5W1d8C1YAW8mhkSSrBOfgo8I+5atV22eVE8eg7sefhB//6vf4du33IMbtuzCQweOYJoZLP7LN+CiSxuwAgewL1tG5vSlOL29HovaGo16KVP5l8usBZcPTurZe/YNokhWcXm8mEllcJBWt+CN4JapHVhA3va5XXC4vLTxJSp7D2oam1Eq2HR7DE6KZDxfQIj2uEL1c5QS+mD/MDbeeQ8e/NKXMZapor9QT1OYx+HBSdQvXkkHoYStfaP49rW3YPOe3di8ezeuumMLDqRLuPzMc40GEIdXKIiHvTV4Qde5qG1sR4nIF3M5Oh3Ul9kkjQQ1Sc6qvblwUiQ9ZHYHmZhFNPwgFbQ/0oG71r4MPxloxNHl56DAT791/WEKSBbv/un12J12UQ+64Q7V41P/9kesu/QSeBcswq8e3ogS1ZDSIY64/tAWTFGvHh4bx6P940h6Q9QK09SdCZSy1BiJJ7Y4x4GbPCjnQFKulHX2+Px435nr8K7l7Xj3pRfjex94G3kvhit+eC3+4ec/xNqzz4f3tLMw+ayX485Hd+NI1I/s8Az++M+fxOJFPSZdSfgLGldRhw4gTvlYsHwJhivUAqRqgtRM0rz+DYXpRDg5krzrMPTjmZJtcQmrorkNZ7/hrVi94QxWXQ22//H72F1qQv8jWxE563QUZkZx/5evwH1UR90Upq994e/JoyW86w2X4/kveDme/ZxL0dJGX5aFdtElOzowitxYP6bph/aPTeHGXeMYKSsoOB5sLhWyx6T7pltvxbIlK4y1kZTL+ixftpiIOYz7Jr0p6uapouTBNF50Of7xOYtQXLUSK864EDW0w6+/4LlIDeyyrBfNqr6RmdV3FSJ+6+03U725WGtl7Kmrxxmt3XjB89+GZDKO/NGH9d6TS3ciNo59Gx/BlrtvQFMjpZnVIgSNFeIh3qpSkl2uGuMM99/6I3z6j1vxw2/9FqXffwevf9FbML7/YVSohuSdV2SxmJMQ1beOmlqce+YZyCTGkYlT+Pbvxm1b9qOuoR2tbQtnsXgMTopkuZRDtsaDpSvOQX19hEqZ94x6KVP/KSOLFURVuV8usnDffdfgdz/5Fj5yK12vTb9GLetICFrvsWC8lFGoUE+qhnzBegRDYabNgmTj2Hj19fQBKOX0Y0+EkyJZpUnsWtICX4PPUGF0eNhkqKqqNTGBhaAOgdvtZtWRV1rDmJqeQM+LPmQ942HiHCJWmbUkZSIhisoNPPecZ1n8xvdGp9NwkC1qmMeJcHIk+a/MhHt6FpMnswhTZ4qKFYURTFCiZGIeJmgj6vW4ze/f/+Jn+N6/fp5vsEAksUVNB67aOEQEyxgfm0SWFimfidOXBJ734suNIBXI+/q+VCqY9ObCSZHMplLGGphqpsEvEsES3S0rQ/IYPR/+MYk+FnQ56Pm44SdJ/YxvyplJvs9CkGpS4m89u9kgE6OaSdInLbK2EskMiVDBq974PuQLBRKCiJ4EpZMiueHsZzEc8FJ6U1QVflPFRWJs86KQE6WFqGJHOSSitCi2tsOLbl8W4xk3sgV65+e8Hr+74g340gdeid988iUY3fMg/UvQzFqUU0hZzLPQvCzyQSKhUPt4OCmSUhv10SDKpF6Kuk9qpkZ+JatCCItr3GLCWV1qCEzQLbebKodI6xzw1qIxGMTbr8/C85Iv4WjjC9G17BTD4zOJLM1gFflsjgWmazczhanJERJHUfXxcFIkxXsMa604m8ycYSjAimOQlDOekQTBQfNRpVqSpNp8WWIVuujaKb4OMtAqEfm9t/wYiUd+j7ed14EPvO3V+NZ3rmKaLsxMTZOFcsasDo+ModZIez3Tm6d02wiIYkqw1hOgQq+hoxDDpk1bcdc9DyBLL9161xIew588q4BLF3chFPSzQHk6yW76pTlGhyp0Lf71+z/Gnl3bWcVZDI4ljWpKp9IopGfgcPuQp249EU6K5I033WQEQXLsJE/6aLeLjGkUM//o6t8hHAoiQ4WvzBXrCEnpURVO5+KsLq3SBcvlpNDpWdETylNgpD/fRec4m01hdGjItGzU1dVRwOgNEdGGuqZZLB6DkyLp87tRcbqNTygFbPQa+VFK+6PvfQc6O1pIXQ9NGClBBIVIlh5MviCviXxmECPChTT5WCZU9/IYPHoQOXKGKvRlr3sFHY2j2PrIA3hk0wN8x0nVlMDE4H4LiTmgGhUI2WO229x5QpCSNlrSfJwhorFYCmlWv5ALMeauqwsxlK3FeO8hNHd2Yno6jsG+QbjK49hwyWusNPg1wyH86Ftfxz2bD+Pf/3itpdZ8AZSH94h9HtfMchySwwcfhZuCo8Ymec2NncsZ23jRv3eTudeyaDVdNzW+nQBEXs5DIpHmd2SVYhz9Q9MUkhkkqVraGl1YfN7LjEDRE6SgVfDXb34RxtNubNwzYGqskJxBJTZwHJInrW6Px0/PvI3ILUXzglVM0Mn8C+hevp7HqfCo3ktZanoKD3mpnM8Yu5smVafGGR+x2modNH/5NBLTk5gcHzT8OzmTwcrFHXje+Wtw6XnrcNNvNtNj8qKto5POiscQoIYsdiKclJKTIwNI7vodIs09lu5rXosaqgipnyzDWpmwHE2bgzozMz2MEaqQM857tjGVascMRiIUiCJ+9J2f442XP58FrKDvyGEcGRxFXdCNb/3qFrz1rV/GwEAc7e1B3HL/ffjdzd8mT2ZQoSAVx0yb6JNXd5Sez1e+9FX84kffoRlL4Ne//BX1XpCIpZCl6x/wSLFbLWxF6jo5wLJI3Qu6kUrn0NzSaCjXu/8IqdRK5V6C1++nU5FDhoW7fQvjGxqZf/7iD3H5K56N39/5PRym75mnxItdiiPz4MlWBu8ubx3G4lkUZ8bx/Xc/H394eDf2J5y448Y/wh8IELEKHYhaeGjjXTwPHOlHiBFgOBykTqXdLxcxMTaNNCW+s8lrqOTxuPC17/4GS9e8HxPjZXztx59DanQnAh0OjIwOkGVSVEVFVKZ7nxrJIKXz1DPX4xuXnoKwn9JaX0d15COf1SBPvimc9jLqTDeFx2uYXZLuIm9liIgaTcPhgFE5gbpmjPT1ktp5REK1iM3M4HPfehjf/vo7TKb9B+J43V+8AL0xP6amxkxYLMEvTxx6aiT/+soP0CIU8JKLXkUhoBmUW00I+mvR1hRBMlNAhBRz+0KY2LIZoXAUjSvX8t0cOhcvNAq9QJ4sIkyEzacGhoeqiE0mEQrRLaF4T/P6+jsn8KWffoACNkghpHagNqlMzYOSUuDLli7E33387xjo1xqL4SKiUtVxKu1IMAQvJbwuwoCeVesjsq0eB7XBQgSJ1aHeMvb3FnDJxQ10NEz6Br75o6N0OIBIwEl28lDHJvC9X/4Yt9z9GwoXSUgDYVy7+VCyndS64sp/gpcejB4JabWuffv2WxALNvAWEeZvDxGX31mhcE1Sceepfn717Z9gx1Y/zj67B40NTvz776bw0Q82YMsDVdyz8zCaoj5jMsulqjGpn/36ezFK70dt82Wa2qpMam7qOCQfHz8S1tOflP4yTgZNmlTLP951L3zeIPoefgDprdso1o/3VgQXnXUq3v+Dn+Iinw/X/KGC97yjGxtO/xge3fwFHNqdRrJCh6Pgxfn1+xEKpPDXqRlUqcrKsUmqSbKBz7SInxRESZFtJSlZdbpqq6FwqNrYUF8N10Vlwx53yP9gaY875j5f/I4PVHcdGqkeHpqufnnlhdXq4I3V3u/+ffXLP+itDj+8qbrn1puq7RteWPV1n1qtaVhQdQSaqg6/DvUtGN9vKQ/VLotgwXHVzQzNzScCF10ZOar6TPGQBUyCfqb9ywDZ4rbtB9FJtqHHhiiJ9OPvb8clp+Xxl1/5BR48fBiFBClJXq/SOsm2VKl3q9njq1vInRSYPnyMq31uOrG0OgIb91r6mGIFafMaVZFDXEP0jpV5Fihxz1uzGB959FHqyyrGUxW8/E1rcfVdh/DQ0X6jF9VAVWVQZhDkb6oV61urRgycFMkwHdSAV1JLh5ehhJcSrvxNJRDyBZoLA/xciLJEhhqzd0+EG17zIvztw5vxT5u3Ucs4sOTUTjR7yevUiw7FSoxtqrT9wsvhpmNjgYIm6hXQVTkZECNRS7GVFb3p92NUsoN+47IRc9lwpxq4rB4WAyeyzPWvexF27tmLD216EDOBCF5z6TksLb0l2UcSwoAaEQoZ65pPeZiMTopkQe3XdpwtElLVuJiQMhbVBNKPdBqN80AszTNR/RhyYoPZd23Y9g9/jdv+6R9wG599dzSGDReeyZDDQsxBHSk1Vy3x2uFYx9fVnXxSJE2N5WgtStT+DjKjGvhFOScRUON+NBIyL6pHrIaHKKnKNiEtMzTIE3TfZo+5UNy9A9e/9DlYtG49DoeZ1uoVWHXmBjTVh1ApqsoNTPPI8ZitMguErPq4lzHxajgUUPJVr8dV9fs81VDQWw34PTx4DvjMM4+7turxeKxrr6/KqLJKKlfdHjIb75njBLV0siN44flV1+mnK1sDvKfGTFHimA63GUdncay6kfvNnf9mYBWfypNaBiTqqmpbOo8hKRDmoqaUutT+Y1LwXweinKRYQiLEVMUyZccQFMxFUtdCTMieVKD+i0B8d+JxHMxFci78dyP5vx+eiJJzQe/M571nCsSnc89PmLnuq8pt/tTx34WokJPwSKB0nDRjISSNrDY4eUZSTTay/9WICkG1WGkUizS7MY0nZirplvqJ8Kinztylm/8TQL0Z5UnIluciKUoJwXrGzFtoTZof3bK11+MLLJTZE6iRX1cyk+pEetsrnou2ljYMDg/gO7/6ozGdzhrFRBUzeEltOyV6OTKZVuNWGfXZI+heRjPYvYwRp4+vVJGemYAvGEb/kYNYueF8kxeRVPNajEdJiNkgKga/+MUvXiAEf/brn+PQ0cML+/qOYnJqEplslhnTHrNYDtltOg8N9WEk6Pa3tzThe1d+EKlEnAWhHnZUWGI1BbLkfE8OlHyNanoK2x/ehjtvvBYP334tHecKpsdGEG5shccfRjDSaGFiwTEC2hdCVjzYyio+dNkXNXCJv/hHVFFmiuY81RIitVWEa6qIeGpQmBhG7/YHcaR/GOUaFxZ1duGSV78WnQuW8hs6HnT36EYRmSLS6RQSh7czEKtnaNsPT8CPC198GRqaWxmzO3F41xa0dC9GsL5Z+IiSupjhcWyElaioCLmbSG57aPMOQ4EZBvsHRycxGZ/C3mlZLeGt9p4qWmsrmLrzN5hOFxFLZhim+lEfdmJiJoOutlaUFq6Ch9VfFwriBRdeAG8pgfY6Lw7v2U+n90yTfqCxG8FQCKPjk5TnDOjYINjYbvKZi6Rd3UK2Vgju3rNnn5thaq3TiWZmcMGKJXjlmWeYRFe31CPMZ7r27b8P/eNJ+N01PBw4fe1SiqEXzdFa9A0PwdW3C0eLtRjNWJ1LYbV4+KNoXtADhyuAotramenA8KSpqWh9A6bJVieDuUgah2I6nlihalZMnMrkTMOT+FDwstNW4d3nn4Z3n72KVTyGoN8Nv6cWY9NxPLLrEDKpOL8pozGijieGBsxdfKcxGsmxw2bA0oKVpyPc3G7ai8YnEwyT6Sg7HXjp4M2m5e1kMBdJg4racmoYWKkRSp1H8raFpRxevbJ17x7kNAApl0KcQpPKO1AfCMJBCU6k1U7uQMDjwJEjvYgWUlbsO9UHd6AO08N9yDGWGe7vxziDw3xqElvuuwMfT23FuzcmcGTzI0LhcWAjeQxUlWqMUn+h1IN40PR5m6iQSO7YbsY9ZrJp03mfyZXwihe8EHV+D7L5PLbs3ofRsWnTYDX5yG1UQVUsW7OBqomqJlPC5MQ0Nt5xM+75/U9xZMc2/CI0hk8N1eJFF16El776slksjoeTIOk043h0CNQnI0Sd1HsapvCGl7+G1GFBGO5m8wVEAy7UUYWE6+oRiUTQ2RTC1MwUxqcTyCTjKLIWDg1I+r0YHDiCX//o69i+6V6UGCF2tjXhF8teiEVNbfBRcIKMUE8GJ0FS/dry/KULGWjxnvpneMMEYxon5PUHqRMTONg7hNGRftx+5y04ffWp5E8v0vkqRidZwIoTuWzR8sPIQhvveQBTg/0I17rR1liHUGc7fjJzGEfv3IhiimxBHalukpPB45AUcgpRmQv50WlesB0+hbn+UJi2yoOXrNqApQtakGIGhcQk1nc04kvvfyf+5Z1vwcvOozbgt95gSDJIIN9SQHqiEZx16qlUVT58aKUTL09QMyzpxPToELKH92L64EGTz4kwK7dQA10Dq3V4y47diISjZlhDlcIgHlU+Bz/+IUy7XNiRKqH9zHPwqhUduPyfPoUXX3AeLt2wjlFkHXwBNZ7mzOiUJHWrx5XGttAyLOxaguLQYSwK++EPRvCu5iS+ftRNpd9N3vdRCAvITo+jlpqg/pKXG4ROpsyPIXnn3Xfhxw/uNXa6nSXvbIigPRzGopl74U6M0OKlcfU2P+LLVuNF5X4sbG8l/5ZNZs5aD9SHXcymMDA+jBLN4KPlAM591iWmbb2FheyP5nButQGuYoEqzE+KU13xUNNSNtyC+oULDEInU+bHQFTz0Qr4GV/HWLKdY1O4+cARPPDT32PjI0fxtT8cwEJKaqZSg8GWhabfZTpbwU9uvR9X33kPtu3Zjd89sBNv/uIP4X3xm9BXjlKZl1noKvLeECYUl/sCKPlDyNMfKKYzKFLAKvk0NMDkZPA4JAWSZhVN7TRSOxqWeOfqF2Fj8zkonflS3BppQ5nC8KVfbobvvBfhTV/4FmpdETM+8pbeGB4ZH8c3v/19DDsrmCiriVnDG6qYTE4hSqHqoxl8dPdexFacjVRsxgxpVPO3ae09CTxecMxf6+WK0Y9WQ9SqFafgfat78K6VXfjZlX+Hb777TciSOv2RTrz3E5/Csmc/D9fv2o/LP/b3WLVsCX70g28h8+Au/OEzn7BaN+QV0TP0F2jfyYMLT92AbCqB+IaLqWvziFNtDQ+NmXxPhMfx5B133YVf7eqzWvHsgrHaNTTss29+NRW93/CPOjbXv+Sd9Atm8K8/+1e0ROpx1RWfwYv+8j0YTObQEXDj+ZT+Gqktt58aw0lFPoH7H7gLHv52ezymv9u5ZCnaycuVzffir24YwF1Xfcpk+aSCc9MtN2Dx4lXEXh3u1HPESLpzyeLFBmeLKkKyTKuTwZpX/zWyuSyuODuC/CUvxdKu5Xj4tmvxD299A1z0EdUgVUOHwozYotVCtYCbbrmJiGqkTAH5aNCMqqpLFvAXH/pHxPffa9J/UsEpFujc0tpc9a0bjDJftrQHS5Zo8JJGVlktbUJUpZNyf/TfvoTnrV+CK67fjsCtv8Nrnv8qdITrWXyXsVoWn8laWW3CsjQveP5LWNVTyCbG4Rg8jHyhFld++RdobDn5NIuT8KSDUpdEoMGPBQu6WCKLeuqbUf3rtwRLI1pqa2toymrxrx9/D+69/mpcuXEa1//sh7jsRc+mz0nvXO+RVfR+jcMqGLUVsskYnv+iV1rp0kOq3XUn9TKl/CSjBgSPR5LCkiUjX/zslYYKyRRdtdnMKkZSmbmx52JV6zoYDKAh6MTfvfWleNn7PznboMpvmJ66Qwyis98yA1Sdbt6vwUtf9Wa+R+c6QXNoWEFfPB4eh6SbVZjKpI6ZRg2mm5qaMojqX6VsOR8a/iDJtxHVWKDXvfyFuOq738b2vhlDJZp53LhzkmxSMIFZVo2zJVZ9cZZ1SNV1G841I1isccQnh8ch6XF5TeDU3t5CBKzGLb8/YKpb1BPSNerbUXXyPV1Ln8rvdNFe50pVDKatvhgh+vxVDabapWudjpKpmXxRHfdxTE1PobFpAQO6RhRY3UzRfHciiFyCY9K9e9c22tIyFi8kP9I6qJvYdAKxnLVU4A5aG1NtBLvsoor4VdA3Mk0Xv4zOlgjqz3wN6v01ePc6oCPqRjjgw6rLPm+qfGFHiAG1x6Rx+MgRvOGjX8Ho6CCS85FuObdqZi6Kj+g6pWdGDEWmpmcM9TSMtpY8RzVPyuqwHGNRWZR0k7V89As1LLGddj9VdGLJG7+M7d3voilsYsgQwyTTmpzJMj3SiHmNTqXRd1R93LNInACPo+SuXTvoQeewZFEPytm4Mf4uXx2jwDhcKKGuLsLQwurHKVGh6xBPKoRVJ6lGDAyPJ9DdFkaBoYSfXn6eelSDofK5DG6+a7MZzqBu6c7OBn5Xgxe+6cMMJ8gGyWnE991jEHpSSmosT3uzNf9A4yFKpIgExUNfsrdvDN/7+R+wbcs2Qz3zDhFUVau04jUvqbh4USu/JW+bsRtlU6hkIobR3n3IMK3xoT4k4pOkjFXI+NSQEbISET4ZPO7uz37+c4QC5BdWcY3LR2+oiSjQFaM0HewfQg91Z1NDCMO9+xlRaqSeFLylXhRqSE1Z7Fk136TTGn9eNgWNTU7gbW98OU676FzT2nHwUJ/px7nir9+L2FgfXTe1hj8eHlfd/oCXhl6D6CQsGiml+TRCoox9+w5hjBmdd+Y6k7GbIapA3SlqhdAoF1krjTAtMPMcvXavz4NMOm1mn6ChhQLTar4ZTmZx00+/By/5+9r7duLerbsZfU6gMn7APH9S2239fBKgLTbAqpFwTE/FkErnjXctaGwIs37oVJCKyVgSoaCX8XSfmW13wfMvNQIm0PmqX1wNVzmL9175VWSmRuEIRFAZNZP8nhzJPZuuRXMnnQmTmgORhi76iSGD1IGtd6JlwWpEZttrjge+T2qLBaTCGM6ZEacH9hw2fD4zNYzmxgBWXvQy83ae7PH+v/k7uMe34qYdDIEpcPlcGqXReVByeN9DCDW0IxChEqZkWwxh2V8TNdqma5bJZe7UrawxuprnMDU6gFBjB1zVInoPHcb42Did3Qy8pOwZpy/H+S98JcIMRy445w04cPAu9CxswS1bpxkGTyCTiqE0ZgVjT4rkge0PoM7Lqoz3mdDVSQTdiy4yw1nV5JKjy2/mMZIS5XwKvYcPo7kuis6lqxFlTLR/934sWUW7T1OoCWzFXAozk1PYufcQv8nh89/9Dq749B1IJzI4dGQcq1e14YP/9C4zZTCXTqI4stcg9KRI1jVETZS4aslieD0ubDjnAnzyYx9loJ/C577yVXz4gx8kcjkSWAp8tnoLRSxaugxHdu3FstPWUsqpzOnd3H7Ho7jg3BV004rw+bxm6M0f7/Nh98ESBntHcOGFPfj21z+LwcxWZFjwEvVocdhqXJ6L5ONUkKb0qWlkc+8U7tkxiFuu/hV2fP9TWLD2bIR8IQTDEYTqG8gSTWho68CCpcvRQwTHBkaw6vT1jBq9NAAuzMxMY93pa5Et1bIgVTN0cbj/KNMO8p0AensfxoMPJZGpSdPy0GXLJiiIxzrkj4PHUTIcDdDC+HDLR18KjzOIFlalOxiGU1MCaKMH2s9HU1cHfH4NJKHjoOZnqlspZbGDRlhJwZ962gbcw/BYHo/HyRie7z5w93VYdOpfYc0aeU/Acy95DhzBpXh0x2ZkMknKXckMXBI8aXV/7LMfotObxztaazCw8FKW0nIoamgS2hoC9B0Zr/Blp4eKl07SzJ4dWHjGhcaua1BoY2uLiX8aulZjcvgwVZFJH4MDVUxPTjNs8NKrclB3FnHTNdfiqzdeg7HxQcZKSTEQyuPzQJIPSSUXfsCQlDJNT8hqTaNrgSQT8vvrGL66TEOVnyZQw8PU4tGYm0TDitPgJTv84tcDOOfcRVjULdfOyuAnPx+g01JFR6ODJpYeOvXqzj078c9XfRmJsV7UeBjgMY/K2Dz0ZFPEi8lEAT/+3rf4odcYzlpWqarwU3dvpIPqNT1AGlPpd9P5oBSnRkYweWgfLn/5a3DJea9F73AIa5bX04Y70FgnTwn0F4GfXzNIVaSOeydtdw4ztDCf+vLb4CSva+BehfFVNT1uEHpKSn7zG18zbdmCWlcN7tl3ABunEkiPjWJw0wMoDz+xYaoJRXD/fQ8z9lHLRRO2PljAaT1unHaxA1/7wSEE/H6kieBlZ47gLZ/+Fu7ctg1lNf7TJQSRrU73mnSeEkkP3aoABUPR4lQsRp03awpnQe+cCPx29sqC3z+0E6e0tqGQSGO1l2qlqRPf+UUK0+NFvPn5Drz5H3+IRw7sRT4VR5m6lPqJvEHVldS88+ORPKlvpJax6Wk6p1TCJyLoZMxghssShKxBmPfkF86FV5y1Bm/98Y/gCvlxwL0BseoCrG86SK9oCjPTk9g+MIgC9aIpHAVtzlCbx8FJkVTGGkWlgUte1ywis6DrPE2gfU/UNi3/xyFpXW+68m/x7E9+DHfSxRuJZdF63qU49exWHBwcMiqnRApWcgnjnVepfqrUlXPgWNU8DskgXbWQz5rbrchRjuvcVmIhd6xq5T+ay+Or37SxU9gEw7/6CT5w2Svx8c3bMJTMYcNZS/HQ/sMopOm6zU4hqNJ8svqYnpXRzp07v8PTsfj2cUgqAlS3nJSt/FfFO6ZHwoS4+m1lLkR1SDnpbChqU5znudQvD/biule/AFeNT+JN112Ps5/7InQ3BlFlWFFljO+gljAzVCqWu7d27VqtN6BQ1ZDgcUgm6RuqzbysoIsU4aUpksYBCXyksqhkDpuiBOGkvhkD/Fbx+Ynwg4vOgL+pBVfs249sdyfaFrTzXeLCatfgJVct9ZMF6p1VAsfV0zHpVoySz2vaKM0eH8uJsOZBsEYY3KstyMmoUJ/KTasyAKM/YnhYrRByIp4KHJe+GKesX489m+6FczqOVV4fdjz6CAtWUA2s5ivScervNoG/jaRIoP7tUc2jEai6pMA1UU0El2nUvRQdWTfNn65lrzW7pMDwQvpUDCrfUsGXSfkxQp8UHIsWwN3aitwD1oRKpqnhX2qkVBeyKGn40kZSmIWIpIZf/Y8AEVzOk/SiKCjmNAgKbCRFLrWNKLJSyCak7Wf/VSA66xDF1IFjD14SXx5DUDAXETGaffxXI2iDjagQexxyNpwMGd3770byz/DfAf/ZWp3LESdezz3/KcBcjrSv594zMN8C28TSIWU1Vw/M1Qd6NjfNudf/G8EmmK17ZP/sQ3pIhyHoUxXUJo4OaXcZeB3S+vbhom182Ol06v6fPNAsKlyQ1ZFJtAn8hITUfR3iNDke8us1+irwxS9+cf1HPvKRX/P6ODhw8OC+bDbXXOty1yt2Vv+PwmGBmbrKs3xO6zfw7z/4Cg7s2gavJ4j4TD9yhQrWrlmHl7/7YwxzPOYdvS0kNHpI31rf66yTHBnLONnP1F6q9QrU5j936ZSAs4RGXw3qm9rR2NIKTyBCn1hjmzSmrmQadxWllniA/KD4zlHOoL9/GPF4DGdc9ILZlIiPw6F1ghQ+aMS+OFMZKS55HOiezYEioIZPhnK53H0aY8drZZzbc/CIVy6m1VyuwtgWV6VkIvLWWDgRU50U8vJsULPPh9/+eoyNDjBSiTBKCTEUr6AuxDqrDeKFl78Pnd1dcHnc9AItj9BMy1V6TF4NKlbl6PdjRNbEgXgiZt7nDZPXH3/4RXQ2N7DCPCRiBzo7utGxbBUaWjtJ2GbUuj3IavkNVkCkoZkeqNYEKyGXL2C0vxfh+jp09KwwaQmYtmbfyIsUIW1H7XHDO20i2lwopy1CJE1LnAj4pi9916tOEA/fklx7efY6K/ApyOV9eb06FO24WOsuRi4etXGYM8M6Ho5KEdnYFAa2bsTWbZswlSygdzSB7tY6xOJxTMwkTePNa17/JixYego6lyw3brVal0QgjdcSsQyBWQTTUqUKJHdphKZKFqrJ4cjO7QiSu8IBcv3EMGJJxqUMKbWKwsqznoVApJ5vVhGM1s8q+appPEoQt4nhQUSb28281paFcnItYJ6aISRCaurQExLSJqLt+UZJxN0847o77u0dTGQWDscTGE2kkMnTSVWh9HD2rMQM35FLxSHiGiGn2W7mNrlK4lfHOPnly7swPT6CX3/3S6j1h0yvU6ZQNk1ymh6qac0uimQimUdnawsWdLXA37kM/nAUGqgU8AXg8fkMp7lqPaC0KFuk0ikEXVW0BhRoFRioMd6RGFcLGDq0FwkG+pFoE06juBoOpDRIOtWBpPeHB3rNyJWWzm5yp4sBXA6BBq03aMF8CKlrWycqdAjTiOy1jciO3QeMeEp8pJtEKNNeSey9WoaCBFPU2D8xhV9v328SE1gEVW4a58YaZ4jblI8hvWcjdh7oN42wDZEAJuN56i0HuloaoUF3/aMzFHUvXI4S0tk0jg5NY9lCijs50x1pxFj7SuLBXJh/Z8CFZ69ainYGc9lsBu3+ihnv5mHwqJ68QF0rXMFGE5oPHdmPcCjE3/XwsVLc3gC/yZlBgInYjBlcEAqH4PO4kKR+VEtSuE1rIlrwRIS0WMUClV2H7omgtTYR771/47RNOA18lkhpxKKIqENzyDUbVf3pWiSslklc1NOFt244Ba9atQgvWtaBl5IDn798ARaMbENsx/0YGJsxHcBaOExd5e4a6rfpKezcs48FSKAxGkRrU5Rpl800tXUraCga1ELuQri2iOajj5LTpDu1xAsNRiHHcwGVzDRqq0UESTxvuAGNC9eixu1ntF2kkQnBQUMmQyNZGR4ew/hkHMlU1kTszU0NZgjelKOA3w1sxuT4GKbGNM/vqWEuIQU2MW2CGqipddVrPIBG3xq9JC7jWdYunkhYSKq5n3rRfMwv/eTS9oYGdDZQWTdEsbyzFacu6sKDj24xM8XNMDtHBZlsHsl0Ga0kknrPGusiGJuaRnxqHI9u2Yl8yYnB8QwGhuLo6x/HwQP7MTk1RL2chpOWR7pYS9OJ2GGvE35ysHRpbPQI0xjDzNgg3P4wIpE6cl0ZDZ1LMDoRw9DwKArqCaV+r+QTiLESx9JJ/HXyEdy+8UHM/PER3H/nPdi322oUfyo4kZA22MQ0oMEWImQwYK0JKm4U9+mQjrK50wJ+RiJnixR2FjCdL+HuB7egb3QMAxSrDHVYtVpCiGkV1DBOC1lD6aj1NKAh4EVrYyPWLF9JcWwnB0UxPDhInZXG1PQoDvH74dEJPPDwbuzaPwj/7rsQZFryP07pWYDk8BHTkFqhXlMzoDfaZio5oVnIMzEc3L8f1/7yKsSo47Ma7D54CDf/5Ou4+4bf4pO5LfjD+KP40CEHzi45cMaCTqzpYuWfusYq1lPAMWIRRAnb6ZYGlqEx62A8vGUb6qINpltOnKj+RBFWvyVWuvaSmILxWBI/eXgb1rY145KVPeSuSYyODNA9q0WUYvWNz30Cw+MzaG9uYqWom7kWeRqZxvp6vPAFr8Qjm+6inh03I11C5KLE1CgRy9AYaWgPMDKZoM9ZMqO08pVarL7svcy7Fs9e3IqzVi5B1F9rBkSlMhWkUnH4aJTSqQzuuO0m5LIF1NVF0U5DYmYHeH0YD7uwvauCtx+qoqehw3Sm1QaDKKu3RZVCI+XtfGqr/UQceRxY445rKMrWJBDrnjXJUy1/EmvpMoEYU35jKkd9JQNDYi1YsBidbQsRopW84IJnGQ6OUZGPT4wgFqPfR67SSJ6bb/4d1q47A410S7RkwUw8iZpwOyungqGJLA4NTCObYz5EXUOLIn5Kxp4HzIAaqZ3JTAkjQ0MY7h/D2HA/+vt6sX/vLjx0z93wU903RSKIkFDqq6g0RlG/KISXTabwiUfSWBZoRqi+EZ7uBUADKzkxhZqiVkaVz/3UMC9CqoVchNSiEBJtc8yKslkPkVwpi6h39Exufoy6T2KvVXsjVOA++nMuWsie7oXokGWmOXPX0jKSa4ZHRjE0cNQYrJ3bHsSS5giueP8H8MFXvAzn9DShm4UOet1m+N14LIMsoyANEJd78uH3vRFpcqdVkVXThDtAFyZIQkfpV/pLeaw7ZQ0Wd7bTErMs7ip+d14L/qZ4CPsfOID0Wc+Fs2chMrT84yR+bPsW1Bw5hDQ9guzkBKrqUZoHzEu0NY5bA8i0xolEWe6Cxnp5KFIaElgXjRjCypdMpFL43r2bTRv0ey5cb4hliMtn4uLC5Aiu+dYXEe1ejBtuvQG5HN0Vhm3PWr8BK7o60dbajAYtR8tv5P9pwb9EKkERDWJGBaP700dCOWjMVq1agCu35Wk0iriguwGnrzoFnkoByaP70BH2mwkYkogyJSqXyyLh9+Ali2rwvduHsaK1Ae3tXfAvWQdPcoJ6lTq9WEJhdJj6Ocx8fNBixMHF3fAvPV1kMPBEoj0vQj706GYEglETPzMlEo21RWKq0V9ir5U9bWOj1ZT2fPH96F67Fr46N2YSBcRjaey4azuKRGhw5Tp0uip4W3cQI8UJ7Nx+FGct6zZRaw3FW5M8qlIXVBtCT6aIOgQFGpyy+nnEIbVVWntaXoaYPywuxfUfvASfu2YTzlq3hsarTMtdRk0mQX/ST0NEYjKa+nZzDs/bN07PYb2WfaKEuFHr86NU3wlvctxESOIrLTqZo5RkpmLwLl3N+DgL/3L1L1jwtAh5x913YXAmjgeGk2buGs2uscg2yBEnfcl1FVyIYXSNbkSkeykdUeo+dz3Kk33IJ0rod3bjzuBievxlvPK0Dnjp2nQWD5BLq4iVa8ygGS8LTfmz+reYrtbwyNPyZkVIVuQtNHynL1+LPXu3YGzBevRvuRPBxgXoXNGDc9asMniYxe1YsS2NTWZ5rb7KNLqHJ+FS/E/d66bfGgwyxg8Tt/bFqJkapONsEVILAWjcgaCgiIZ6PHLaGea34GkR8nYSct/oFLZNZUU1Q0jJKrPkySKoTdjywBHEbrkGCYrJDAP/cNBPImZwrj+A5pZ27H/+y1GppZFgzg/fuAm/ev8FGCEXd3YuRerQPtxwz2acu2Ytxqjr9uzeRfdjFRKTwxTZMt77jR/i25/9F0RXr8AMfc/mQD0OjhzELbsOYW2dF+evW01RrqE3kTM+bYhE/NvICL6R6sbk8EEsbWhn6QJkBvqTIR/c/F1V/3LfXqPXnS7NsqQ/TEmrUiVU2pagOnAAdWdfbMomeFqE1DSSw3RZHhpP8RPLOqvOrDWarUYDqz4tgnZFQ3jO8oWGzHmGbG4PBYS6dePBfqxqa8Jzzz0DG173ERPTfuridpzznr/B+1//erzvS59FQ1Xds1Ucpa4aHpqEt0r3iFRv7N+Nn977CF52xT/gFx/+KM48ZQHe9A9/gy/8+HqGkcCKiAsXkJDq687TP5WasDAiTjxpzb+Oti4wAsRI30E0LTsNrnCEBpQxez6F8sN3GtWlyElzydQpWruUHP/AvTjt9W8w6QieNkcOTcZw32iSroq+sznQkM78Nle8J6LWe2rxynUrlCvpXsKGDafzGXNjiXSW33j46ADe9IkvUe8l8KOffhlJhnUhIq8BoYo4vv7X70dLSwdqomGsOnM1uljI+x7chMCidvz+JzfhnDPOwEUXno7LXvtqk2+1hqEfRXb/wQM4sH+XCQNtUKxvXZAB5LLVekwLkgxbJhCBg1FREwk6df1vEGac7aIhy9Ep/+mDo7hzfx8e/cNXZxNQkZ4GIW+743Zk6AQ7fWEzSUmNFiSRcYplq42hUUosrPrp/Yy3L9pApU5kTSFFPYJ9bRpSpa8oYme9/iM4rAYKnwNvXuHHRX9/BSIs6M77b8Om2+7Fpa97BcJNXcgyiyHqq+Z6P9qnJnD2GWfTeY6SeMyYUqLhwkJCPy2wxj0bYOUfOXoQh4/0GZE3Mxt4T13pXncNZqhLQec84otgTTBkmt8+8q+/xlGGkSrryObrrXQIT4uQ19/wO/pwNVh9ymn6iRL1nxmbP2uppZe6uzqMg67Zi9ZsCIm9TTydLU62G3k1GlgrvWhMgZzpVa/6EJKTmkGbw7++agPydHt8oXpTUR/5wyMI0ScV4U9bfxp+89W/N6OF1RIu10qEdIqQRpzLTJuehZTwLDG1OGqtxh0Soeuuu9qcFaOrWc/jdiLD7/rdzUjx3UV1AXz5Mz+kq5WkrqVrlc9g+JFrDe6Cp0XI6/54DcOsJFadsgH7hg7jZz/ahg3n1eN1L34Rli3uOSbcFpdZTf5CVgPMpbOs1m29wz+GwNKeKrDVPikO1QAPM1gtU8DI6Dhe9Kb3MBJqwHc+/g7ctHErPvexvzBpaDsOfW+OWR9VkywMIVWxqjClz3etESqUAPqq2i+kXNQaf7U4fHAn9u/bbZah95AjNXQ7Q3cumSvhocMFbNy8z/IamIieDT50jZA38ESEtFjqKUC+ogqs1TX9ria88Q3n4zlnXoAFDKe0xoCWbNSKnlpPSJymQohILlMgEWvWPbKoaYhocapCSKdplNWyoxoME/TUYMmCdmy+5beYmIzjNR//Bn5y6xbkZ/r4rjUwRWrEzLeYrULdq1aslUPFtQoGJC3WfVYUK0/4iyj6Ygn9whe+8JWG4MJLN4WnRm0f7rXmdGj9QS35Z+fxVDAvQhrxYUapTBqNoVos6gji9PXLjeHRHAshnWKNarwRcTAFEHcq1tZYJcXF1qwXgsHcAnGV9a6lJhSD+zWokCIW8dei9+7fgD49/MU03vXVW1FKWCMfzSxZVq4amQ2xSECRlRfkbis25iU9BRGHBpLvqqGFfIsC8RW3FZjGS1/5Zjz7ea+y2jU15D3O4CFD10kEJjebfiFWxHxgXoR00+9jXRvsRAchQkeLP8tmEKEILaUv8bA4UghYBRSIA2sc5CT+NGtpm6SsZ5aYWu8L1MITDqoLoRYBvw/f+u6P8NOrfoQ3Xf5m3DlSZ/LRt24NnWJFqubEnbqnht0a4mTn7Wae+SIrOZ1HKpWx5k5lU6bVKkMVon08inSvLnnhG7B+w7lmzpa6G4QgsTIVYPdUPhU8xh5PoiN3bH2EmSaMntFcl+7OFlRrg0RaU0mIuMNtWobUuCFdGgyGqe+spM1EMUMsa2yYstR7Ih7/HyOgQZiF13sCnSViyUwZ+ydzor1pRV/kmUa0sR3j8QzOvuxDdJ9K9ChyWLuoGZ/4hyvhYXgZoGrMUoy1UPXQQD8WLl5jpCdA10bTDBSPlkoyinnUNWjLjqwZkHyQrtPL3/dPprK1al2BUlRk5Uxtv9ngJCBe/3ljs2f3TuPqiBA+ZqgmeeP4lHNm3rb8Q/V9yPqq8BI96T1xqpOFt0hlZWVzizjL1j+PEdnidhHZqBOCDJFatDX1VUImFbCgJUzMnVj0nLeYLW/+cm0eZywM48hYhomp1dthJn00hN1oPe+N8DSsNBWaK1YRjkbQ0cAiMoLxMUw0kRoxVKPLjt0H8Y6//yriM5OYnp4gHjVmvm/20CaDi+BpEXL37u0kgLoWSliysAOlitZ9K/JlaiYWWAsxOJwe+MNNZv8TTb4LMUJoaKwX5QzxjKtExIS40jIE1T9xokhK4ureYxxJ106z8whTMwnTOVVg3C1Gr/eRu6LNuOqam8zsxGg4iIUdzQgGfJbzzXfU3ZCm8bjzxusQXXAqi5yl3xkxVdfWVIfWBg/yVWv2g5YtVK6Xv+/vcP/WnZJsSlQNXSx1pjowufNWni14WoTctXMrORKYmZnBulWn8EsRhASatWxqJNCaIG6PFrhlLskccjRMsZk46qI+GhA/rTJDMY1gIIXMKIxZSyqwxVvPjMjzWgVWIbWMu9H3dFvkTrF8zEMW2XKXfIyL9b3S0j0VXr81wXBqbBjxYgC33HQ9Fi9daXCQ+6OFMHoWNMEfCKJQpM9J7p2mD3vZX34KJDejmpLp3lBXSC3Lmdh/n9Az8ESEFPGeEoSYCrB+zUqpMYsYFGcp+VoSLxhtNcNMJIYFhn/ixiLrSHMP7n54H269fwc2b92DzZu3Y+vmR6j400aUjRqQmItbCXJBlJcMjlPizbMhJoNp6VyNgpDTr9elakTEAnWzjIdWeRenZ9M0KokY72kYShrr1q7Exz7+UdTQvZoaG6T0zJBb8+jtGzVNc1WGpuqCUC9iT4MfmdgwKpkYQv6AGQWSo+s2H5gXRzY1N5n5hTs3bzEuhHimyvBKE3zJWOQQlxnSXaQfaXOchnwMM8RShBEJamlmFy2xy9KdJEYsUTBzd0QomyOlN01EwrMiIE0bzMlR5y0ZA6ErV0Uz72JTk6irjxjiyVNQ670WpcnR11Uh4rEZEnUUy85/nklbIGWSo4H55Ve+A683aBYQaetcaL5Vpd98+/34lx9cNWvVpW8dpqktsdeaGit4Io6cFyEbWxrRe+Ag33YRaek1aTdyqfnaOEaGqNIrmsEvQyFFbXFuxYi5lmgRt5AdaDPpz7HAQlK+owgpqy+ONo3HIiJDQM1q9XhZAeTEYlVpWyGh1mNITY2xBr0IUT8aN4wVp8bmqclpFJl2KTOG01/wGtNKJTR12Lyletu0bQ96dzyMPL0ML0V8YGgCf7hnM/rGp2ZdIKoPlYkfxnbdbn1IeFqElJGRp19k3KlJeWq2r+S0+Bj9tvw0Otp8yKQdSCTpInnDcAbaoc0PKpkZ+JsWMWZmktRfVUfQENcYnTkgrjT3WVypDjX7W2FjgVxmrSOiDQwpraZvxs2wbvjAPrQvWWZW75exS8ZTrKwYDYef36QQdJcQXXomerrbrExOALnCl3/4U3j+2gVErYA7N+3GrY/sNGXQ3BU1VhMRM7uymnxsCtTTImSeCBoeZIFUQ1Ly0mtqhTbxrDUg4z8ALAU5VdzqEHsY3ajQjvd4iEN1VqeaOviHjh5E56qzqafpGYQCRLSMvv37MTHFiuU7/iD138SY6T/SmCGpjJZGOfVuvOeHu0yEooXVw44ypYC+aZbuEVXF/rt+gZUL6FuS82J5N+7bPkCVM02jVpAXZQHxys/OMBY8LUJO9e4yittRKcATbYMnWE/R09CPuZxF4ii12Uk9hsskpdYPQzTDbURMrUda60pho+JfEUxnY8VFXH4io2ItNVVruDCTK6Opxdo5Q+scbLpvCxYvqENf36DZ4MLPGD2RKSKRl/jLwS+aMHP3gb34l2/9CPV1Ufztx242kU5D1Av67RgaK6G1nu5NrIrJqa34wb9924TBcsh1GDVDjswNm3FkBp4WITecuhJnnH4aPvKxv0dzQ8QMzzNjgGqIMcVUC9HMxDTGMGn6uSskimaj/vvvrsbS1Wfh7A3r6BpZMbTESAQ1YSWVrDa71FJWuqllgaYmaVVZgIamRkPEieERLDt1tUXQogZw0dzVVHH9H+5GfWMDzjpjsXkm1VBihCLfcVoDDGLTZjhMmY779/7tF3jpy3+ICB30sakq+o+O4Oa778EbXvNCsxOt+r437nsAhwd2Uo8nacWtnUlMFy/du9KYNZ1c8LQIGa0LU3ekEKDILF95KrZs2SLFybddZgq6YhT6P4awCsUKySkzXORVF2/Ap6/8R+SJnBovZr0c854sv7X4o5MW1AOvcTeC9A68GBsawfjwGOrIgeJCOf0aXatBBGpc0PSo8fFpxCmiuXQcyxc3YWRw0HRpaDUErUIoYdEOKFOTQ7hv/3rTurTzQBY9HT789uofon+yhA+9+8144K6fYyMjN2+4hPGRPqRoB4SbvAbLN6W+HqKTPgtPi5DBsLY9ZUjIWqL+Nz7iK9e04v0vPg+dzfUIeP1mIKmTh/aAlSI9MBzHQPsFSB1+BC9+49sMB+q+MjShF3OTY21Z4TImxiYookU69iQoXRFZf+lKs4I2uc1saUSOFg5/vOZXeP2HP4ehnfeTsA6Mkqg9XfXGwicTKToGrGS+u3frJvzD127EG970fdRFvOgdTiA5RX06/Aju2vZHnHvqB3HXbe9CuL0TmUqcOnd0VsXIx2XISiKKAewp0IKnRcj3fPRt5MooAuSWWhLrWclew0nOhWfDXUyZdatcLjrIJIoR4VmRr+hMwlapN0vk3r6U3qtFfX2j4Z5iVg2tNfA3NKGOoiwwMbjNuoSssdoMF73qorVi+WCUXBpuxf23bMYpKzWsmdnMdtFI/M1kOcK+R+9B33QPzljfRY6k9uA9pZVNlpBKZHHo7rvw6V/9EAP5WsxMj6BIb8TE/CSiOJF/WHHMc8qaXCx4WoR88etfYBb6iE8xYqAO+soH341cw2IqZFo3irb0lpljSV8P1F8KmDRNURynQahJGgq1H4b8LjTXa+NoS79qKVQNwRQXB1kZ0wd2IdStpTerZr+L+tYmiij9Se3GxfTV8Do1VcTITIQxdi0dajnwwvAxuHNjldHJKIpluWNpdDe6WfnEi/n7vdbL4rp0uogH778LeycduP6O75j2SW3lXJROpIsngyZdzz+oxJ8h90eipUOM8u53vg1nbDjbsHyNz2d0CaNFc5b4az0HNeRKhq979CFszyhk9KGFEU13JII6xd0U0wDZKCBVICebus/07vG3xvSo86yZbkxPaRDecgxf23YhwgFWBCOkhqaAcW3I2NSHQEeLMKSLlgf27K/itLXacK6Kq37TD58GHJA7PTV5Vpbl0OfzioRyrHT1ZB7Fj37/TaSpWnJ0zFOxMVSoc1VpqkyVWVDJPLYC69Mi5Llrl2L7kRHTwfWRD/2VET0nfTSpZJMhuVCuipR0lnrua7ffhULQGust4qqTSUhJ72RmZhDv60Xy4H4UtUSTWkOeBFacfxGu/PRnsKyjkw63C/dsjDM0bMbzn2UNkdbw58tf/wX846c/jHrG+L+/Ool3fCCEa+7cS8L7wFumZSqepCPPaCnDitU212re275vB35/0xcYTGTMVoQVxt5kfzi0jzyDDZpwcibdoNxjm+g9LUJe9sbLsOaUVdSTdYwcfEzM4lLpnBzDqY1HjmDT2LSJCmL796C4h589SbBv17QqwQaT3pzfJ4OXfeGb+JtLL0F9IEK96GQ8ncFt107gJS8+FQtn+uFakkRtgvrMF8JQOoR/30iJqQlQP1IaYhtx2hmtZsDVyEQcH/3eH7B3YACpZMwQsSwnnCqnwucyhoYrsymWg4FCUfsNWPC0CKlC2ociHMv2Mi/zl8952A0PTwRyRyxi8d0np9cxeCLC1i5fhX/512/jBSuXm7GRKrd6Hpo9NESlIyzeBIZv34hNu4dweMk/oiW1CxecU08cS7hj42Zc8ds7TTdrOk6flWfF1FX6jkpIPZLaV9/M6JaOZOmqBdHNgqdNyBPhsXsq7JNzk9r/JObqTVTz13HpCXn+NKGhqSShwbSY3lNxqKDxLe/B+97wBrx08WL4aXlU1ZqHr12iSrm0WTnj778xhg+/iOKbmMFrP/8LpHm/yKOkjjFxHPWlOrv4B1XqSPmqsmLiTKFQzUzM5mbK/ZQTlp6QkHI9FGMbl4CgKRry/8wiAvxtYmTmKENT4CtzCSCiqY9GIzC0CIFpe2RaNleLinpbY3VM+yQLocZXEdNwxVzQfRWS7zLz2ZsWuJauwPP++V8NYd61dDGW1deZArn5STyZw6Hdexjq7sQHv3O1EeMKozFjoZQHvQ9mxvStMlmrK+oWn/Go5i3RZrQ2QtV2AS91QxwplhUisrfH4AkJGaHSVhhnljQxbo1VaB0ijC3WyteMnlDTyhyQNVYbn8DmRgtZZSmVUSXH8h0VjM/1jmJzFW5upVhzB5mndBnF76TACjvv2z9H98Jus8ri8xobcQ6jo3wiiU1334pNmzbhhge3wyGn3TjdVoWZcLeovZxFl1myiFNZoRrcLyBe2qRF6xxoLqJu2oS0vzDwhIQM+D1GNFVAtQBJAbOe4BLrkyBmNJpEk89F3FJJcapFXEHA50daK5UQTFytbJWOIhWeVRnahFXE1qopIqZkSv7pXK4Up4qwpjJYyLlEPhkseP/f4Fmvfj0m4tPo27MLjuFBnMUoLTfUjxvueQixkVGLmCIizw4zCo1loh+pStRRLVur8AuYr/SjuFGF0fodQs4UdF6ENIgTFHX4SVT91D1LFCUK+lT36OqQwOLIvJr6SSQ1aQnUr1xL51zZiHimUqqMIMjlIqSGoqj9UdzOJ0qN/635h9JhBvjb6C3DQdZ5XsCwZ/HffQY99DzGRofRv2sb4r1H4SWXNlPM0xMTmFFjidwfgfQlo7Fq/jgjo6kN4kS9JCKyBiwiCp6IkPY8RLP2W10kZNYuUUxsVijyaIqutoe2xviIsBZ32NcO03Ji+ld4I5XOmucaPC8u1OAnazSY1WklH9TBCEeDlozfSeNk5jEaYrPCTIuRxX2WAbD0mNWa/h+H2rPPQduSxcjSj52apCHRvEqm1c4gYEVdtHz7DddLbAwQB417tgloG5hjnGjDXELqWgmIkGKjMJE/+X4F/weABNTKOSKeZNue6G5z4XFEFJxISHGliKkOXR8JefJluP9EQFb44MGDf1i7du33+FOGQ4fEVkSzzyKezYGPI6ANcwkpsIlpi7mIah+WInz8N/8bYa5OsAlkHyLaiYSzz08IT0YUEc5+/qdAvCcDm7D2+SkJ92f4M/wZ/k/A09V9c7//U9ajJ+rQx8F/pvD2Nzrbh+DE858CzCXgicdx8B8p9Fyi2S6Sftvnuc//lMAmnO0a6Wz/PgbzLbjtQ+ps+5S2n2nfs4lqw/92otpcZxNQh+206/o4Ys6nsCKOfYhganmwY3Kd7cN+R/CnwJk2IRXZ6FCUo6YzRTw2MXUYeKoCn0hAEU+HBivq7Nm+ffu7GGL9Ja//5IHxt1ZSUvwtgh4Xdz8ZIW0i2tynQwvN+RobG4MTExObef1/CkhIraSkxWsf1wr0RIQ8kYjiQLUIBaon2Q43Ho9P9Pb1Z2pcrgX6yFTTbKu5AdPcpaGpFqip/4r3vxEtLQtQyk+jf2gI3a1NeP0HPo26lg7zngZXqelMDch2ExovmNRjv4+1zM+eMxnNoVEvoF613nE6Kqh3F1EfjqCpvQvhSAOc2pVMgxSYtjZX0lDoSj5lBg54AmFo7Tat3HfoyAC8tVWcctZzTFok5Eqe1LCb4mE37BrxVrlPBBFXhy3OagkyS3ydSMQde/Zj5959GBgZbXK63QuYET90mMEWGjBgEuK1CmaezNJj96ObkEyl8MjOndjXP43GhhZs2tWLH371M0jMTKKUy6KQt1qm1cyrQ2nZyCqfJzpbl3bezHDqCFy5GRSS0ySuxhmRArmcNQNMP9RozPeKhTJqPEF+5CR5nUhTeNV/4/apafYY2MbVynAOPO4GQS/qA5sTlZLWhD42JGvb7r2mYVeNsErA0EdN89YVasiB4iT9N89nuchwCW8k4zN4/5teDhe/DwTqEA56UC1mEYxG4XH58Y5PfMakr5XzrCTVh8PveWXN8jKJmmEyVjZW2lquQVPlDGH5u3/fdhx59G60NtWbNTnqG5vRsWgJFixfC+0qE6qrM1yoBUiUTrSpzYy11ICCwaMH4CERC9k4lqw9W0go3bU8aW1scaStJ0/KkSq3DpsbjUgTyWNE/Mkvf4qdO7dg165t2LtnJw4dIkf292JsbASxmRmkNVa8kDct5Opj1KF+HR0W4UUUYMmyU8wItvHJYRSrbpSqNSREAZnUFL70kXeyIIfJNTkU1SFl2FrUU2eUJqdUlYrFqcTW5kgNldG1CqVJS4nRPjTXNyIcboDHG4Sz1gWtQJVJJ02XhlRCKjbFVJyop0ohFVHr9lGsKbXkVk1iUiv/CWBldgKceNPmRtOwyyNM/ff7cDhs1rV67b9808x7cau7gQXz8Gsf5djLw1drrSmp5xpEb1aZIkdp4Kl6EbWGpHYQ4WNUchmkSMBd9/0RD23fjUK5BrF0AR2NUYxOTpBctTjzjHNw5gUXwR8Kon3hMmh0sNUdbBHLgLZQ48lUGImiuTXiSE31yPbvpO7OoSEaQjGdQI7cqt3HovX1OONZz6e+7IaD+Hl9AfiCAbN6iyEadfPgwV1wesPw+X0o5+Jo7rGW9WK+6nYQR8rgHMeRcwmpaxFSVSBOVAfYsUU4v371tbse7BtdbcSToLP6T0y/jX6bexJvFpTnWuoeNx+4SWQR2EvCu0RwXjeFwmZS5ve+cAUVewm15YwxANlKDXy+EAnvMVuktrS0mJ3Hz33p65Sl6fMx+bM27EnvGh+pfGWEtIaQCNng5/X0JAb7BlAf8pmdx1MzUxhNZOGtZrFg2VosOuU0ErONz4JmFLF6LzWQa3zwCCsggUYS2smyVUpZRDs0JuDJCSnus8Em5DEDc/To0X+MRqPqu8D+vpHmoMdlar9AJWz1O1lEZQ7KxCqYujYlNky6WFOLnMOFFI8Yk50qOTFWrMGqjjYEmJsyymqPsFAUqbILPYuXmQ62UKQerc1hHB4YRiyexOiBbZiaSWIqlUQikUQsFjfzadTrqH509WRq12DT580KC9aU0MoKiGrf5YY2hKh7neUcvF4H4jPTOOX0s9Ha0QWvlkEkjhoJIrUTm5w0nWG+QAQhWnnxek0lD3eowRTzyiuv/K5Q5jG3/8YQQcSzQUS0xVpWWr2IZjj/vv0HDyQz+WWm947/pNy1jch0OoOZNEUmlcZYIoVITQW7Y9Z8Z5tzbdAvWdEA3YpnLe/BrT/6vJmQOZXMoiEcRDxXMfNj2puCSBVq0RSlrqIBSqTz1Gl5LOzsRF3Ej6lwO2XGRfEVB+lci66mRpy2muKnURqUhAZnxqyO5eLzidExaAWr7hVrzVKLYbPLMSUiEOURMcOu1W2czmYxOT5O8mTQ2Nxq7peyKWN8Ip3yep6cI08kpC3WstR1JIYR683bdhv9IT1kxuiQIKp9IaCZXGa+IO9rdsLvt+3DkRlriMcxYvKsjPRdQ4WIDu/CBJE+MjRhNmmXxa/W+pBOprC0pw1jkykzKLUg366QM67IVDyFU1csgPaUm+rZgKLRk5QCctI5nXU4S4RkdfkcJTR4tXinNcdc6/j469up84JmbqKnhuV2+uEJ1yHAQ5ipqzlNhtD8mih1srZQ0xarco0KJGbjoqfWkSKewCaohd1j3GlA/cz28BTNsRFRtUKfn8pYHKERFnpmVmmmaGuJrw1drVhUF0KTz0t9aLlKIngD/bqJsXHs6x1Chlyg0br19RESdgQdLWFyzzS50Y+xCXoAWVlOBxa0B2iRy+gfmYLfV4tGrWbKfKSjNc9bE6o09lIDCdzUtx4v9SK5TdOINVfx4K4t2P7A3fBHGvkupYqcKn2YTiYwMjJq5iJqRLG2X9d8HPkamqkmfSsLPx+wCSmYS0T7MGDEWVw1qwvtu2axORI4x3ORetN8JH3Dd9a1N+HMjmac09WISxa14oVLO3E+CTXRf5QcplEY5Gy6GVL0coG1xOHY+LQ5a821cMiPKAum4csi0jKmURe1FiT2+tzoyE0LK3PIt9QAfM0TL6SnWTk+EstD3dtkVjBduGoDTjv/2XAah1v/q0hR107Tqsvh1iCvUFCLjLJimMF1mUPoGx1CLpNggCAGfGo4Rqw5YBPUppgZHmIPS5ExEAdoM8k0Caha04gHuTwiuGZMySlpCIewqK0Fy7s6sZTGZUlbMzxTRzGTsOYluslhBYeHHBDA0NgUv6gxRszprGJkbJKEFofxtyeE4dE4n9PIMfqI05l31xThnDxKvtFIDBJSPqtUjcZ/59NIjh00A+tlCbTOeChabxbd1HA/GUkyKcWZacilYkX6vFr21pqTszE/jI2bNyM5GcfhPbuQ1eTOecBcQh4jHOE4QortxUESb2WumQnG5zJ6kujyTYmuBgmKYTW8TwhLNyaSSaM75brcctONFOcM09EmSRUEGTvNzCTQQtFe0tlmthbVbNgpWs+x0QlMTo6xwAXEaWwmprJUCWO8pz3W8iaGlkoxc3aYV104gDD9LE2Ir7iCyMbHERvpM4NJ5air8lVZ8EYwPDRCBtBc84IZDj05NoRkMoNthQlcO3AA6wYd6Dt4EAODk4g2WBb7qeBEjjxGvLkgca2dJZ4t3jpCgYBxtnVfdBM3mhFphkssF2mM0U7v4FESKGvW1VFFyLgUizmzkIe+zzKQqOXHkySqIpBKDR1hUxm1xqFe1NGIlQvDaKNLpEo93DeE6ckp+qoiDfGgYfE7CshOa/lCuUC8S9FW3KwBpCVGR2lW6IGdO5Cid6DVVNMMC2tYoTs33oWRwWE8lBvEZ2K78cqJAGoY79ekZhD1Oc0st/nAiYQ8KWgQqBbUFMHkK5qDBEuLAua5xYpab0wJioAFDR/mb6pD9I5MGrHV2jyhgI9EtAZF5UlMzduZGB/CwkXLcfb607Fk4SJ0trWhuW2B2b54eHgYew/24rb7t+LBbQdwuH8YBw4PM90i/VDLb2xvpOjKgNDhl4OvQVc1jNmdHj+SDAG1hbYqaYbEfODm36OlcwGc1SIevf0GjPcfxqPT+/Au1zA+MxlEK92zU5cuxepFPVi9Zh3K1JPzgfkRkm/ZXGhZX0tnalkt4xLpndmDD4zy1nsS/b7+g5iamjCDSLUqi1qMPLTumlkQCkWMc63GAe0pHvZrg32NTbRWOYnRIAxPTJhJS2FGOqsXt9It8iDCkO7w0X54j2rXQuDQyDgCtNDNrR1meKDS05jYCRoMrcKqDS73b3kYk4xa8uk4xgeOsDI1Ws6JabpLH11bh98OObC0xo9li5dgyaq1WEanXVuSBsPahuCpYV6EFHHEQTo0M0oLY+razPAiiEMN4QxHsmQsnYySbOrKRYuwbvkSYxBamxuIfA2NyzQa6YpIj2i+jZf6U++HA37EaaWTdPTLDM26uxZg+aIuLKblb24ImBUK9JGWxJ6MpVFIxVk5VSQZ4ezrH6IY0iVjtFJg/kN9h0wDRYx6duMt1+Ce2/6IvSSmVg8cOriHz+KokEjZi9fgxwMZnFYIoJ7qS96nVlMNhKNmUVA/K3s+MC9CisMExrDYQKJpeRqtfSbi6hCIoKKpdJwse2d7F53sFQzXmnDahvMQCXipL9MUs7ghjCaWe7WEK8W9vWspxbrdELSWLkwyEadDTI6iSyQCx2kQcrm8GUe5oL2eFpw+HnUuaUnilmgcBkzYODk+gRQrY3p6Gnt2bsPmh7fQOstvrpo2SG1wG89n8JIVS/G3/qV428oXoHXhYtS2djLup1pgzF6TSzNKKpnFQeYD8yIkhdqcZbUF4kaB9vSUiNtGSGBozmtr07yKKZhZqINivnDlWtUGxc9H651igcaQyZBYdFW0APGWzQ/QV2zA6OgorfQUfHXtKLnqGIbW0HKXEaPLYq3EV0sXKmt0sOJ1uUYaal12+gxB4/xWYaHWtYhTrFsbmsyGvU31dUa3ty9ZitFFYRRGhjB0+52Y2UJCT9O60/g5upcwQZ5ZwTpbDTFPDfMTbRLSuDeyIiLrLNG0SIeZtM7aNo0HvGcS5EWJBNPq9xr6rAZcVYbXH8badaeiSj14sH+CxAaNwDR16Bjfp2HKKkzL4PLXvwWNQUaqRYr59AiiASe5kc57WanUkqMttdFe5zN5Ci87XB0ZGja6W018jgKdfRIi4LHWxcgyktFO//2NTnzQQz8xXUAxWG9WH0imE6jE6HyPDKLc0MY4m37oXAl8CpifaBMp6UHLSFhE1W9xohxia/KmtYGPWZ+c72v4s2YhuMg9PoqubntCdYx3R6nv6nD6ioXG4sqpT7NA2UzM6MZccgqO+Cg+/v4P4Y3PeQ7OXruGrpGL4u6m+1REjD6l8mqIhDA2nYTiIjnmaviVQ7139x44yZV1cteKWSxe0IMFnV2MoX1w0/HOh134+CIXPvHHAwisOQuOxjDqVixDkTH/5PAQ8vRhndOTSEyMmkmdmkI3H5gXIVX7qh2tBiWx1sx8Sycy8hCFJMLMVHyqeNoSbRaPBNZUDjejihqnG71xOuFMTUuzKgYuk9h+cpGrtmwWZ1q/pAfPPutcnE2ubajGcfbqJXjxGafiDRefh3e+5CU4c+kCdDVF6dqQqIxyGk89H395yVqDk/xWtQb5SGQvDVqIaqclFEJLQ5RW3o0Aw07N5/7HCxbgHf/+AFaTa330XcuSLuLp9vlwaMdWJHJJlOkyFVmppdmZGPMBld0+ywRL5ZiWcR7aYNR0uR6hAyzR0fQNETBJxe/zWbMQtACHmZ+oFwm379iHRwdGcXFPJ9YuaCPXyVWyniomdj9yN7589a+w/Wgf0yTnRMI4Z93pWNXdScPUjvamBmPFSWOmKXHP0J9MIU7DoSgmnk5inDowEvbgh/E6/MsLluJb9/TholU96G5tQezoATRTrn2sZK2doUrM0EAxBsM1y8Io7+vHJSk3nfwONK0+i7pllO+4jVdRmiA31laNClJjRW1LC9x1QXgXqNFH/PHUzWhPSsjevmEjttKDMjiKr03YxWuJuZ7ZYj1x6y2I3/lHxBlPF5o7cHB4hjongrqmZpSWr8bLusJIbd6BsSWd+MGPfoRzVy+nPvRhdc9iM7He7IdDLvbyrEns6j6Q4SrSOFWpSrKMSoS/y1XGNcUWSgdj90wZF5+yCN0dXagwNKyhW9RCUS6TgD6GnTW+EPZEqrhn/BAuzzYjSOJGaXhqW7vhjI0zKPDSfy2aDdwKtNY1avGhZ+Dt6katCLlQfV5PTsh5ibZWHkmk0lZrj/QGCybRNc3zPMxWLOQi/S75SYTFAZzyqvNw2gWtOOu8DqxoIWfsehRHYkl85cAEuk5bgqbxEYqhB6+8YD3OX70SfoqaW8qd6VfISTnmV0hnqSvopNOimDiZ4mzaPynad27bg9eethIDE2lEnTI2fEx9lnd6UfEHGSJ64aZPWfF4MeYv48vJQ/hAYCXq69RrycqSlMj7IAPIu1B0JinzMexlCZHvWMqK85o2gfnAvDjyjzffhF2jMWwZnDAtvzIgYWZax0y113WYekncFKbCbpraSoToEpXJSUe2wEVO7N+9H739VWxf9yIWLIC17iTW1XkRZ/i1jN/nydnqyJIjr/ZMt8/P8tFLYDl15EsiMKWABUxlk/jdpi14zroeND3/pfjxtRtROPQALnrB69DU2GTWr9SyYBpg0MO01cr+lrpJ/HI6Qr0ZpsdQNEGAx+VBtXUR4+pRI1WGoAo8eC6zIguhJjgzTMvtQHCFZs49AxwpkM4KR6Pw83AxRMuwwEPk0H1TM3hoeBx3Hu7DrQz/8r2b6Zfdj2Kc7k2ohX5gK/wUyVOWtiJKyyoLW2BF5Brq4dEyDMZYuUw8HIwEGZJZ7YOKppQpw3M67kWqiiSOjAxj04ERnLl4JTbOlPDBv/4SXIks8v7OY9GWQEyk0LHU2AYwZr8iGWGaLiTpaiUnx5FhyKpluzSxUyKtBUjK1PdlzZdkpVKwSGiria2sxoJ5wLw48vqbb8Z1hyeMqyMQwqQJy8k4m2czooFQw/DrjM2/Q3ps2Lg7iy5aholsGBsf2IMLuxficPtqDNU1oLEmjyXtETx3+SrUxHYhsZ9+XKUG2VIeWw72Y3Jq2rhazWE/msIhOv4h3LP1USxZeha++vMfk+4efPeXv8ah/b10i3y4ccuDeNaKbhqrThoJ9d1rWjPDPKaxlWrl3HQA7bLMbkZQ1H1a4sIlnH0M/2ITpuBmJhm5UUvjOPhtNdqMIgmv1Q8ijMgET5sjpU+YhwF1teqQDyiYm4DaI28fK+PWkSx+cySBv/3+Q/jZNfdhtHcMo1t3IxuLmS1Rxitu7DkyQ8vN6IOc1XTmKQhHIjQcBXQEGvGcsy7GDhI0VLcQ0yW6TxT1g6Mp/P7OW/CRr34N773i4zS2M2ijP/qTTZuMHjORlIijSiYu8i4Gmhh7T+aQicUx2NuLGCtIbtNYIoNKpNnskVikVOU0ZkgNwdSxppFYre3Um3L5tEbmfGBeHHkzLfF1h8ZRYJgnpSWEyfj8SlqLwN86qwdvhg63kyJhWohIfZ1ddMxTav2h8ncFQ/DRWb7n9q1oi+3BNz78Blz589/jtrvuwZtefxlaok0Y2r/XLNq0vKMZjxwdwT3bdzFky+JzX/gihiZixoK7l7fitzdtZr4ONNDYPGt5J7ppZUUUBQNSRf21GTxwYDP+5sI3gh4/ikl+SxVw78aH8JYPfhRVGruawSNwDx823FhDX9NFY6aVX6oNrcjTMa/ks2i7+IUq5ZNy5LwIecttt+CGw+NIq+NIHKmbJJ5tz0QwW7zlK75oRQ/FMohyKcfXGPWQox4+OoAgCfjC887EV356A6695xEUJvpw1bf+FlMzefzbL36Ny973dgQdPkY7KRwaYKiWdmB6YgRnN9CRvurfsO7Vz8fas5+NTd+9ihHQEE5/2euwae9BWm3gWUvbsGjBQtKLZZwlpPC0sHIgGo6YwVql5DSGx0bQc8ZFFDWXMTzYvhFlxuY1DB+1bpG8AkeUrlUmi+27DuIl7/0LK5WnTcjbb8ONh8aQ1qpQJN/jZqVK7uV/CEjIS1vq0FZMWuLBfJy0lqe+8CX0/dRaXcF4LIWXvO9KjLNAO274Lvop0qPJOMa37kGIbtDI1CQ2M9Sr1Efx4pe+Cme3t+LQni246cCjtB2rsPu3NyAfG8Qvfn21kY5hiuwfr/s9lizuISHFkcRPreNCU7qPv00BaSCj0Qja2zqgVVWr9dSDvNdU60ThvpuJn2bpqlGEkuYJ4YHRIr72h3ux6Zp/NUV72jpSxNN6ZKSWXcUG7FoQdx675gsV1r5z2SrUrliD0KlnYsNLX8EQURusUQXwRe3MKU4ziyjROhZI/GZ+s/Cc9Wg4bS1WPOe5yI+No7zjYUxMDeK313wHf/jDb5DeeQDThx8xu8r5Qw0MMxWyVtBSX4+/eMd78awLn0ukHgsQhJQhqkAeA6+T6TQOH+01fUleGp5MJW821MgvX2vifvmsos6Ow2P43i1bzNZb8wG7/Do/iWjfjDuPTmJKa1LwVYmvCConVsiZRHjPCD3Dvgt7urC8rRmnn3aqcUX0slwM+Wtqo1TjrxT5htf+NdIzkzjbM4B3UHRVeB8tqzjj8297C8PAkKn+t3zy73Ggvx/h+iZ4kn3YsOQUrCTxZJm1mlWN1uqhHrbAag/V7nbT01NmxWp155pRGbT2aoJTPoUCK8PtQrlrIX1+rxmPFL/vNrhIYPVufvuBUQyr25g+5T0/v9Kk/GQcOS9C3nzrTUg7pDvo6ZMgIp44QYcIa7o1Ke5iglr+ufQCxrAOq2AimOEOgrhDIaZ69ETcr/zg3/DtP9xHzsrg9MpRvOkLXzYNrBrq8ZNPfxzrLziHuuxixFLTSJCVHdS5+x7egs+85RXwRNsltaZyhL6DfiJdaV6qGMJF9y1uVJvpDTdea9wfCroprLpf1bhRpVhPNDUiEqijAx9EqFzED75xFX5y91b6pupbcmBk83VWOk+XkDfe9Ec0NHejkeGV1KPtGmitWxFQfR8iUosGLtGNsTYAUmHIsXyuRl2B9Zvfkpg504fjwEWXfxB7RhNGf20o7MXrXnQpYqRB9Yzz0d7YgvpoI7LEzl1TwuUXPB/nXXQhrv/pNyyDwPQsQopYtLT0GsSR6gRTRWrREYFIp+UR777vHsORTnJvqVxgQCA8S+hrbcXA6BTOWbwEre4A3v6uT+LgwACDqTx1egGFvkdNOk+bkNde++9oal+CloZGIyYyGPpCjKbCaCtUEVFKWnpQxCIdDTEtsO7pXZVN14YzKebqnHr/lV/B9Zt2G25+XmQcl5693nCtVuXT+J+P/WErLT4Jxtj30B0/I6ZaCuKxlnmpGIm3KkxZ8qfBRWpF/q6GpBYyMTy67REzGFbEFA4+Wmk53H2eBiRqfWiN+HHrvQ/jvt/da3A3a5FTD49tucGU4skIaVXnU0ClwlqhWyGH9q6rfo9rf/kHJGIjFBUXFi9eiLa2FuZiEdEG6UILpAYsgoudDXF5SQY099z027555UcxcOuPSbws7pjw48qbD5htAWuyMVTTk8jTwmrk2qE7f2pCPyYErRhld31Yw6GNMibhJC2PVaKRHl6rXfT8c5+NKv3IMlVJMZswPYrZTByNU4cRmB7DWKqA2MCkkQ5WOdxUZW63FM1Tw7wIaWqHcWmZItMXKGLnSA6T2RJaKRICia/e0WFEl4cGTj2284buzxJZowhmL9W4wNfIL2pvoQN9xy/xyPW/wHOffT7+4aY9aH7Oq/GHI1kMbroGvff8mnGxDJWSmK0Qgjkzn7m/VWcC098uAvOeCCln/EUvedUx1VTRkoYUcc1gwMhepB+4EwN7DvG9HKWFMbg4/FgZnhzmSUiNjCiYQfY1w7V4+2svQl1N2HLOib+MjQpgHQZvg6jKo2uBYUjDnTos5HTPNMN5WevqaOI32qzi797/TjR3LcVrP/QZbGelFWJHTF4aCWfnY30/SzF+Z983+Zrb1jOzdpCe8bfJl/rxBS94hXlmg57JxZuaThoXSAMM1GChtBR6zgfmSUg1EzLso7Pcc8Ea1PjcWLGmh/dV+BJGxyYpZtJ7Vk2rgDorcRmWx4F8utn3dEjfaWCnxn6LkH7qrt98/Qqji2dSRax5yzeYEJGYJaDONjEF1pXIwaRVR7OvinAVqhjL4BE/Y4X1rQOXXPoS85UBvqcgI5bKH5eN8LSs/1PD/N4iqFVcBnJ5Rwghv9N0L6irIFcom9kJIqiQVSkMEflymfd0Vv+3wPCI2h11TQLaxNC1OFPji7QBhcflQE9HHfxerRvEypKTnRubJZhFIOtMorCiLOLwN6lAB4uHfluH4S7io55OjQEqSXfTVfL4QmjvWGBVpvwocqSGGwpLlxZgVmFNoidhhJPAvAip9LQavoWo5QsyJ+ZhcZUGm05MaGjebN6zhVB/jdwLLTCngvBlvWHSFKiAek9g3ifySsvkw9sN5HxaBNQW0ri1V1umqJjm7WMVIdHVTf7iv8dE3OREgmvcpOFGmfDZbyw/uIo16y+wCEYo0phlqfclZZYKkhAozfnBvAgprKwRsRYCxkrzbPbKmr0XCAZJuNn3CbpniqfnLKz0qGVlLXHWfZ0fe5fIGEI6eegdJ37942/hqqt+iW98/ZvIae8ZOuTmE1ZQOmfhI905NM0wL1cwnXHfv2+Q6qSC7zw0Sd8xZaRB+WoBeY1u07WIas2GqOLSF77BDCoIMorye+T9KQOFmWICVcAzyJHSO1p0WJwgaG5qMlcan83cjHWUaKpRVUgZ4vEF43aQOKbw0kPmvpWGTUQ7TQGLZu6bdcmpJ9vrA6ijGtGq9yLw+JQWyrPg6KSWCTPZoyOq+TxqrqviXRd0mfzetaEOhVwKpXzWdB3kMgXT/Svu1GLzae23E4ubgQmveM07UReNElc915hPuW7iaiY0q0aeCuZFSA080j6vIpbWRVPTmBCSCGgpf2Gu7DRsRGO+bWIJGftatatnpVmCisCSKiFr0VmImzdnn9HR99QiRrc3kaE15/X2majJVw716g5NvLDUTEWLwhFUCdJ3dtqFSo0ZIaxuZE23kwUWYZW/oi/F3hrLqa6MS17wOmTJ0RoUYOnVWU606/spYF6EXLx4Gbq6ewyifq+P0YZWTZZYSbdYky9lGbXnjFSACmsT0Q7T9K2QozawfrNgJk5nwcWJlPxZolsviFgSQW0ytKDJj4ZALUJeu4Jq8MkvfR9N516Gxc97B8550ZuwuTeBX22ewm17pnHTtkE8uGUnZshx6QSPNPWsU+uYW76jhl5rIJbR80zSMAH/1Ie0bxkZgzeFq3azVxg8H5gXIb1+BvNh7dNaQxEImsSLBQ1htggjUdL6kSKExlwbQorDxCF22WfBCuNIZF6b5zws8Rcn28Q0ZWEIWIMGbwVNzhSijgwWBpkHnWcNrfa6Gcmy0uI0Ep88q4Lt33on+n74Lhz54Tsx9sv34ujVf4dtv76CblvJNNCqO3loZIpcqfXIXYao6toVrspR043HYhmWNUTvwWMGCGjoX36WUZ4K5kVIjeGRWCtDDXc2IRn1SD5JnUXOkQsikRIxpNxt39HmRoH4zhI5sR5vULROBiIkk+J7VqtSd5TxNEM2lpuuljUBQF8OTafREPKjQiOj9xUhSX1kaITiGRkW3iwkafSTyGSLGBsaplXOI5bUhpc0jiyHvRm6UVN8X8pFnDo+MYRMKmZcJdvVeiqYFyEFhnOYkcI+6TONM9TqpGnGqOnElJlbI9C8GcNxEl1brPnb6C5+rxEaKrjemdsyJA7kI70tZjazW8XY2mRSRitIEW+I+pFzaElsB/7xL99MghXQXBfCZdck8E87muB//qcReOkXsa/zjYjXnYrGnvUYmdaYyoLJXxlk82p0oViTcGqBMtLDa+nRRDyBydF+2oMMXU1rxoW2QpgPGNRnz0/Y+qN9ETVwKuD3o7W5kcQkf1UU6bhQyKTMWuTBug5DGC3oTjNJVRAgMeQ/qlFVSYuMUvIWEVUZli61wCKsHd4REX6jOYJSHzNJ6TTpLGtPsZbGOop2LW6+5yFEI1G0NETQ1drIUljqRFwfiyXNIsPX3bUHi7paTMOudnHXjnhdzZroGaT0WCFq0O/Cth378Zr3/x1SuQzxlCFym0ZjuU3xXXcYnJj202v9sQsZCVpOsUCclE5MQ7OoJPra1k9RiR5PTCdw5HCv2d1Tjrj8OhkXpSPGMC/NgtI1hNUzcS0PEVNcaIED07Es/UQR0YPG+gbzrgh88fln4uxTV2DxgjYWvMZwm/ZOlGoJENexoT70HdrONKmSIiGTWoaGJpNTbWoMkwYHUIeSSXbsOQBPIIpIQ4eJehT3awv+qiKhecC8CSkQR9rXOqnbMpWgLmGtqfRSJ2YbPnKipqONj08grqkY9C9FGHGLQMSywb5ngZW2BmOJwOqekLFY2NWGtpYmNDdqZ82qWVtc4GPsr7RUWXLG/V43dTgNBX1EFUzjwFOZBAYHBjE5NkFfMkOPI0s9Sa5jxUuHKx8tw6AJTnLijNyIMdQwLPHRMQ+YHyH5T01eIp6cbxFToZW2A/UFQkZsbLfHR8e9oT6CeCKFvqEZfPLKz+Hejdtw/30PYHhkhO8IeQu5uTQUQfVb6eu2PdpN/qOHYq7N0zRDS9PrChqmR/UiIipPcacMhay8NlvTvQQr0B1tw1e+8Q0aj2HMaJgKiSjpSFFS0pm86XM3W6nqe36TjE+Y6ElTlrV4SJFSlzfO+VPDvAgpVlPLDAXUiIJm86vgGjfj8gbhC0bNbyEkK6j5NyMTM6iLBLD6zGfBSV3qoZUcHRnF4YN7zXtKR+9aHGkZJ1lRq/1P9+VbSsdaXCkxzNL66r52euKFeV/PdKhFx7xDbhRol+VIuN5EZR/52EcRI5HU4i2VpK2sx6e0rRa/YRnUTtnV3UEjwagnNQVnlTqfOtTlDrCM1lyip4J5EfLfrr4aHoqRWo6lnKWDFIt6Q3XkCt5jDZrGBnKqCBTWTCw658FgANGA1wzar6Or0tVSz3MQidiMeVecI2spDhW3i6CaHGpoqV+8EPM6SA31C4kbZUg89PX0bTIln1UhnSUxGliq7gsZsjydcF9dhPelgqr4wAc/QF9yxoi2rLJ6GY8cPGIqRZHM2tWnoJn6N0eLnqQnUtRunQG/mY0xH5gXIX/wwx9hQWe3Caeq1Iu2aAqMO8T7pgDkKnGY9GFnRwuODIziKDmwp7PezD71h0JmJRU342jptMeIaXGFiCn1qYH8eibCmg3MpLdmjZWst/opbA4WF6r7VunkyT28bThe3QhlZwHUijyKSDsKeMN73oypxAgl4zAmRgcYPibRe+iImXIyNjoGPzlUM9yk86cmhzExMWACjvnAvAg5Q/8qL5eHRFQPnIYTmx3RSTSJn92cpgJYfiFLwxI1RXy4+JwNJIdWvtekpBJyjNlTaWtDc72v70xFFMsU3QKJwftFibP1TDpNTrXUgAayqhLNQiH8VhyrOeN8zXCj2Fdr+kxPTOPo0aP0FDxwVtyo5eHi4a548OZ3vAflmgBFfYZG6DCO7N2CPdu3YSN1+NB0ityrMlqNMUXmO0PunA/Mi5BB6jdaFyPWAhVQ0YbETZZBLed+H10T+nONTfTr6NP1LO7AeeefgUsvvQhNjVFjzTWNTsQrULTMkGZeW8SXhSaRyRkpWlSJbJLOdiZdMG6NG1lDWHGouE9RVS5NKytC61tytL41W1lNTjONBNraW8zCRfTIDFepl13XcpT/4v3vhsPlNyusVGpp5aleDvYPGT9TnWs1VEuh+jZEWrrhp0s0H2DSx85P6JA/PRB3zqoCk5vqjlxIYqjfOJPJmRn8Em+pDomq8TtJJLWYB1hBWmApZ7ZvlrvjhKumjJEhimIoTKteYybea72hoQF6BeJy5NHa0Yxl685ShrMgu279FTp7x1K455qfwudxY5ph49d/eS1Fvs9wofEbPJo8TyeeFVUZs3bqJE5Pr19b8adcBw2nk6IuZBMUGw3nyKA9LCvuwNhE0qyVo5m0VTf1oC9MXVNEfXMrHG4SIh6ncWpgLpZREohYj4F1XSFLiDtlhLSxrggsQ6f1g9QVII5011bJrVnTbpmhGzNFUZa/qmGFCv+KuSRqqjFc8NK3mzRPBvvHs7jiQ2/DhWefRUq48ZWf/t6sm6GGijLTEI4O+cdlGsOUJd5Pm5BHt2s9iDrqKNYQOcwiBGuW115/HQKhesammk5nib5CxH1b72LhPQjUd5oZ/D4NkJ9tN3xyYNomfcsVkujLvSlRd2qDSeEtNaEuhMmJGIb6R4w3kUlOs1Q0XPkc3M4SGiMOLDz/9cZtU3JyBHhJXW+5BPsHp/D5D16GMEvrqA3i0SNJjEyqoZdpy7CVxDykVZGEjA+ab542IfPpmFH2YiC7NVwOuboDatSc9R8Cm1AskArFQxZYxkeEU7eEDIq8Afl7Bx+5DeHOtYg2drDAmtPDkJTSsP3RveTGjHGxEgxVs/QRaz0heGtLiIY9aKrz4I4tQ7hmW07qHaGQD43OBBKOAAntwsjhHXDPbEdbI6Wo1ofNR1LY1ztgpvEZr0Q48qiSKwvjBw3mT5uQE4e3wOWP0Fr74fYEiLA1O//Y1yKOOaz8xasWsXTD4gALZj+YK9JEWu6SaGoR1HKJTPMWCxGbnmQS9E1JSBkNTZ7XKNpxOvdximKp4mQoSo7h90U65axf03K0emUX4/M0nv/6d9FY+swWgfIvtdLVe9/7PezccTN27LwBHa1N8AcbsPVoGnsOH6VqUPytneuzTJB5sSzlCWvvj6dNyKmjO1BMjMIbaYYnQmvoC5IraQfN1/pjEVKrUJlOI901NarbcrZnDxLIttA65Duag9cSYbVrmq/p3mgKiiYuaXxPIkHOC2v5GT8lLWeWMFT+Ghc+2K9luzxm5NhEktQUXuTYaiWPzrYmXHLZ2xCNhk0cfvmbrsXyZY1Mu4qDvSksWehHLEFJq0zhlo134raN11Nl5KH54KpZdaNopkNpbD8LwjI9XUIOHtxpWpNTu6+HS6s30WiYeJTPGE+gNtyB2rqFdCm8hjA2kWyCqe3SuD00WkTGEJU3UMrG6a5MIZ5MIkxnfelKa9djdU41NGrXuAqG6dR7GWE0tTSa1h2tfdG7fz+GxjI4bU0HCyvaOZBm/KzWJm3OOxnT8glaMwj4yo9/QqKW8fFP3E4XiJEQi7l5ywh9XBoyZyMWdXrMNoTf/tWX0TtwhH5sgbhTP7JihKPxd8et3YyfNiFf8oKL8dY3XY5nPes5ZpaXFiiyugfoGJMo2qBxbGzM3BPXqUticnoa99x3H84++3ws7FnEQikLigkRNM1lLKV0ba0UmBzsUhnDvf0mqnHSSDWTcLGpmBkc37WoixWiLlUhWcLDD2zF4OAYXvTii0h4u9W9bLpfYyRibGqcOKWRpZF6aMcWFGvPxOnrL0H/SB6RgAs33PIQjo7m8IE3n43eg/twZGQA92z9g2ml0nRj7W5vtt6iapGUlCaeIR1Z3xA1Pl57SwtCtL5+eroSO7U8k0fw+c//C9asXE4rR91C31CGaNeuPUiVanHGaStJXAshKW4TA0rkyRs2p6oy1DOZpZPe0aXlW6MYMhuQZ9G2cKGZpiwm1oxaZ7WEA0x7KsNKYOi34fSlsxJQMCPHNAO2SM639ez1t1+PXM3lfM4wkmWuDzrxrW//AOvOugSnr6jHb6/+FibIfOOJnXTk6frwm4ymhIgjCcL5GRNtj08b5bpMaJjKEOlMyrg6sqLmzLCRttwMIdZ6O0puw5rFuOwN78QLn3M+/boMiamG39nhyXxftKyhP6LVUTT8RWtRaEkGGZzB3kHjs3b2LKZbVcu8tdKE1fqkJW5uvu4GrD/7AkzGs+hqDfFeAdOTkwiFtWSiNSgrx++16fhv742iLtKEYtnJ0LRkfNBPX/kx/NWHPwOfI4N//ud3ofOUHqqDPqqGGVMpsljyZ8Xl8oXLw2brsyclJGXiqSEajdIHUzugNc24NtoCV7TNiLGT+uStZ3Tj1o+/FN9+/alMtohAuB5tbR3IxibQ0NZmhjO3LFyGps5FaOruQUvXQrQvWIjOBT1o716IuqYWs+Dm5PgkiThk5k4vWrkaPt7T7nQ6REy1H2pE2qvefLkhWGN9EKPjM6wISxWouU7NaRq8qkWRRob7yM2NjMdZ4eT4csmF0dEq9fJujE448eiWI2QfNwqlnCmX1iwyEVcmiVKOIk6rX2GFzAfmxZGhiLVgr8TbFWwFZoZw5avOwXPPWGOmBfvpFjnJXerD0chZLUXzm8NVRBmrbjh9FaINTUbcba/H6EhzWHpSei3FQ9wdrq8z0YvetSy8mtDUoKuhzpZrFGxdgoG921hoQMsVKvJpqPOaBl8Zh1KpgJG+/dSVE5h0XYbWRi8O9RZw3717EAl14kc/ewte8cLvIJa8j27QvyHYXk/CDpqpJdLR0o3WEB1afzX8PlPuTziqabu1RnT+9jUX4MK2MAvBmJeEiwQ8FCU/jQI/I9dqQCer3jju8sEGa5oQXX2+iZudElMSREQUocQFWt+H+ZjvRFjpTN3XIVDrjjFKjLPlCZh7GojPd4d79xliqmkt4BHBaeyYcDaVNO2Ot9zyO5z+nM/gdGu69TFg1Id3vPUtODqyByVvF4ZmSkjSX81QBakSiIRRMQINX6lMHjXXT5uQH/70exEOBs2yhivL1F3FGTibTjETkdzlPLw1ZcNFXlrfWhoj6YuKYm4SlqUzm9yOFtzIMstIQ72Z7lukiyMOVHdFMw2K/EIieuwQiPvUKq4tVwUirprSvE09aG1fiq2b7qVEEGFhTDANutkc3SUtCQa89MXPxy9/dTP9RhaOhwyWBk7k0kX0H+zHfV96Ax7ueA/uePDXSKcYYtL1YSbGf1TDiT4wkdZMn0n/aRPyo//0V8bjF7ec6q5gecdCJNtONZZScak9klbl19lD/aU1JcJ0lDUhXj17EhW/RuaSeFquhiyF1OAQMmOjtL4VNK86nf6p1fJt+lHourQt7DIGrFJgwaj4pdIHjh5E1b0WnV1EVjHBCVp+YEDElkdRRDoWpxR4jZ/p95CKrFiJfjpVpFcwikev/i1uS5axs3ejEescQ2GzGIgIKHNIXGS1KzP9Ju2nTchLXn4xQ7UYMvEk1nc24NXv/FvTOKCWZC3UoZoWgvIrRUyNWlAB3SypUf5F7TBcg9Z6n2kWM4uGKE7nty7qVA8/crEAydFhBNsWGoseaW6mKpGxIbVImELGagze+Egey5Y3o7GRIn7COPmhkSp27MqwIjL0YzN0dYA6ujsyIhrRJtUif7VMN0rDVx7eEcevb/0sJidHUOMOEHGqCZWrmCGJChZRRcjkiEn/aRNSokZGIvL1+LuPf5KKnVEHM3D5A6aPRbWnj5WMiKrUdJpOJajjIhQtEo2HJrl73DUI0NeTzhPh1SeuKMlFPRuhCAcZirqaFiDc1GRUiRahk1x+94fDaGmpRX19mBFNgNbY4kjB1FQVDQ12UYBv/6TXcFWAxAvzPS/z1A7vNbVeOMpa7rBK4s2gf9tefPPeX2Fq9CgrKmFwlrGUOhIDaBabCWsnnyFjI0KK01xE6Hvf/I7IZVqTjUjzvnrqFKkoGRGS9KICn8JVDz4MZ10TGkmQ9kDALB8TJQUUHWkFaQ85UoZE3RXqK/FRjOUDhqiPe2oLaC4PoTfRgkcTy2lAZuDxR9HUFEJ3h1dlRTsdCDNsk7BtexWnrrOK8/XvH6ZE0Dj6aeAcZfhc0uH0DWkgpY6EX4LSdeOdv8X9+x4h85XoNUygmJxEVb2Gs6LNUqvwqMzur/20CdlS70eBSDTSNfnE336chacIM4oQgRWVmL5oUZrJ6Nn+4UFctZXxeZQxObHm28aZrvAVWWz1WYuA6q92kqPLhRyKdH+yyRlkpqbMUgmnLD8F73rT29HTuRRDA0Gkc1UzDKY+6sUCxscahjc1VcGSRTXES1hSl7/9EXzqq2fgp7/cjxqvhxVDTq+xhrkovKRcwazAysqW7rtz0x9x492/NvpR+zRowpQarSv8LW6USyCdX81OmfSfNiFX9nTiyNA4rvzUp9DYUAe3TKVYkZ+Z/mdxo4hT48J9e3bj5oFRco+fXENLbGrXArWuJ4aGkDx6GFkSuxx/amf3H776fVx64XkIByI4fMSBfYeKOO+sbhLYQaICb3rdTfBEAnjfGy6g8+/A2HAVbmceW4aGjV7U+PVc0Unrb7lHhWKFkgDEmPd1t30dew5sNqFpSaM3qIPho6snjyNPPamIjHSqZkW7Z4CQEsVPX/lPpsPfQ9EzjQSzIIsoQg7PJHD11u2IM1LQ4KdiKo0YiZYgwXK0zoy/Zr94DCwuliTZpD45LHndm/DZ9/8lljQ0IkC9vIsGxefrwMqlGtUBvOal38TLn/NOXP5uqgUaocLhNL5x6wDf1b7gGgUinVeDhlw/zl2do+4F7ntgKz7wo2sxPTVqCTGNQEnro1FXGrxmPQv5lJX4gMHjaRPyk3/3SXJiE8KMcKTPTEazXx6ZnMJN+w9jku7RdF8vktu3oEoL/2QwXwLOhbZnvwCf+YdP43SGntKjCgY23tOHaGghzmgk503vRH13HDVBD5JTOfxmezMy5QjcDBQS49N445ljcJIVNaD0hnu24nPX3YPYzKRRJ1owRLMvTFeGAgFZ1kLWDGrVdTX3DHGkxkGaRlaaSXuJWFWWLLbWS8unn3oNMRHPGCmTlQhoZ308PBlxa1iZH/jX7+AtZ58Fv1tzr2mkiNOeH/8b1i8cQcsFZ5OT6BOlcrjr59djW9u7UXbW4/mND6O+vcW0h27asg8fo5OeTcaQSsVMl0Ylq9UOSA8RkbpTuGluD5E2yx9W5qEjH5PRJwENAFCTl6KGZDJpFrKcmppBgg5vkfGtaRp7EhARjRqdDQ2F6BOBza0ngwqN0Nff8mq869vfwhDDQDV55fJFLHnzK1F89gdRDS6zOCk3wfwKiBTGMDGZgYf+aI66USs7f/a3dxiCFvidGddD0VW3iRl5VktXS9GYUFAzGsNM1qyV+VPAvAgpUMTx2GE1HphDiAiJJwF7UwlZ97l4GS6dPQzyJLRiZbG7fMwngi1f+xxe+N534rqDB1CkZRUTpenCHE4HMeI9C5mul6Dz5e9D8/R11Ic1mJhh1ELu23PgEEZZ+RqcUCikDZHk7miZCDXTiXBqUxAxHXTF5JnIj5wPzJuQc8EuvBjREOFJQCpAIHdn7jRkOw2rVYgvKR0aBN6hpX+SNGfzK9x/F/72NS/GB2+7HftiU6aCZJE1QmMqVYC3mcbode/B2UsT+MMd+5FhxLL9UC9Dxyy5WHNvqBd5rpYZ5qqfnj4t41FU0xRzPlNko/ZIDe+bA0/IMfMm5DHi8QsvnVuvGXDkoC/I37LcJ6Q0W16LMPxhDYZ6LB3RytKXusmPSUS5GvrCwvaJcJ6TUTyGu/7y7fjSAw/hs1u2YjKr1fBrkClQ5Mmh3rpmtHaGMVbuQJyx9+DEpOnqsLYjsKIWEwZSoqokpoks6P4IqhqtSxeo+vgFlGzEjkNwXoQ0AzzNaAeHWfxIS6/qt4byaZy4xnuLqHOJaYuwzIvEWu2KNoiIhvdEUP4T0Y1LxQdUGub348hoKkDvnPCExm7j+9+KR0nIL+7bj6v3H0C6WGIAwUeMqYNhD975jvU4NDxixvioEdeaQkx9QB/YYGi4jx/IepOAps2AxszozONVjPWBdQiOITMvQqprVFGIzi63FdIpA8NPKrU5SdRVWPPzGChmNTnPEkBn60ve5y21XM/9RNGH/urfXDgm/k8A+z7zCRx4cBP2kcs+vnkr7hscoVdB3Bmr+zxOHB2eQCDoQ0UirUMSckxKKA0kshFpWm/zXKPbVB6J/GOgD0xxzK85MC9CmnhY4RwJaKb88qw+DXGWuVaxmak68E804Cr7ifpaxNSGaOZM3JSGBVY6gmNib4NQN8TUWZ7a4+HAF/8Rd3z3m2hubMSN4+P4B8b6e8YmzPKva04/02ws1BrxkYhq1VFz2axoK02W0dSsLJfOlQIc5M7vfe1zc7cwFCFPSkwbW5MUj5P6kVF1NajdkdcmD1lrHho8JQ7SkgUC3ZNBkdNrg0RWlaD5fmauC7+3RdsQhAq9liIkHSrCqtJ0NuMfhbONrqlAPmNB1ZqunUKeCDyr1uIVX/omv6lgaHAYC4n7yxYvwuie7bj11ltw/X2P0jfMWC6PXdOM3sSVdoxtgcTe8pHj8fi2aDT6Kl3y0HQwvqyGN3PMjyOVj8ojcqnAKqLhRn3Os0CEEWfZ/TE2mPHms9eKYe22SBXAEEyJG3gMFXGlsebHoWdTdLbwTwL53Tvwb298Gabp9izoWYyjfP2vbrwRt/T1Y8HK5Tht1eLZprJZoyPC0ao71F0iK20nL66ZBRLxzTyp9kQGIa2HNvLzI2SWLoPpf2ahjWizIBoEYAhqymW17BgC8GwNBrDAqxbuWT/TKr/+8GBNqE3I3DHpWd/YXxrjI1G2gRnZb1ha9ylgega3XvZiPHjLLejoXIBFa9dhJ9P75u4DyIfDWHfaKXAGQ3xxlh5lWudc2viO6lkUstXycfMQqUCPEVLHcUjMi5CyuGn6Z5p5pfJpsKc40ogyxVpNaSqkCCLRnKWY4UyP25psbrh1lhsN4fiezY2il9WVIPryHq81/c4Qcw6Ig00BnyIAmAuHPv8p/P5fP8fvXOhYtQ4LTjsd+/1B7KAKalzWg+7li+Cn6lKcXS3Rr0zPCBkc2rd992wSwlehofwgiTNl//E1OS9C2lCiGRRRJArGRVCheN9ySwwpTeF1X/fUA6iePxHADCTQvxq5O3pukjQgL0SfG0LNomjRzErnGMhB5m+5SP8RKNx6A+5/z5twYNt2NEQiaKuLwlMXhIYyDBCv8IJunH7OWViyaiW8xPmaX/9oy+LFi1fp28OHD/+KJylKcaQIaYv2cUjYxdFZxkZuvJ+HeF7GZgvPZv+tZMpic/mP9gpQmiUrEbdKr0OE1AxZKw/T8UVCamhLLZ14Pj1GGL2tdW4F2hEzny8ZDlWb4WNEZjQk53nWmBkQR7MMhuj/CXA0NCB00UUIEbfJsREUYimSRpPpa3Aanz14681lMoNoIabJsKzrealGChHTbqh4HCHncqSNmU2VudgjoNEKLKFlXcmZLLQ4TOkpX3Gc3pPfKK5Ut6k9dcQA/UVzmv19rAbFdfqOBNY9w3EULfUkan6NhrXMhadDREF1agqJ3/0OQ9f9AZVkgkxibT3w75//l+0P336rcDdELBQKUyTi6by0NyZ/Qm4UHCsPD2EsjlTfnOIkbXd6TE/8X4KXvexlz77uuuuGeCkiShRtQ2Nz4+PAJqTAJiRjI0u8SUhrPNv/EdizZ8/3V61a9TVeinjiQh0ioggobpQonJSQx8uN9ZI+EBsfZ/v/FCGRSOz97Gc/+1qqlzU8VpKINO/G4ZZOtEXadnmekIiCuRxpi7d0hCIccaYCTR26Z3QHYe43/1vBVrIijA5xnH3YImxzof3Ok8KJRBEhdU9Ek5jr+FMjosAmpM1lOotoNuHs85Ny4Vw4GWFsYupsX9vHnxqIUPZhE27u73nDExFnLvH+FAk4F0S0uef/EAFtmA+R7Hf+1Ah6IgH/DH+GP8Of4QT4/1Xt/anbtz9VeNrm5n+i4ufmebL853vvz/A/Dycy4BP9njej/ldXtJ3+3Hx0feL9J3pvPjDf9/4MTx+ejLHmMt/cQ3DisyeE/4rKVJonMtbJDsXwgpPF8if+/jP8/wknMpp9zG3smXstmPve4+CZqvC5zGNf6zixEWnuMff+3HdPPAT2+c/w/xfMZS6b+XTYrZFzWyXnHnO/Ow6ebkXPZZoTGUvNwLqee9Yxt5l47nP7sNO0D4F9/jP8/wE2Iz0RI9r9Cyf2M8xl0JMy5X+2oucyjI65DGUzmw67n+Jxx9GjRz+xcOHC1/H6z/AnCg6HYwFP6kEVY9rMaTOkzZQ6H4P/KEPaDCh4MiZU7+NxRzwe/0U4HF7D6z/D/xEgQy7jSeMB7PFSNlPaDGkz5TEt+R9hSJsZxYD22WZAncV46vq2mdA9Njb2jebm5mfx+gnhwMFDB3LF4jIN/RHYA9Js0H0N8THD5QkV4a4hP7Pv6b5etx7P3tfz2TRUYvv5zNgwrv7BV9HfexixRA6hYAhD45rMVUZrYwDa9XpoPA6vy4n6cABnXPBcXPCCVyIYiRAPexAdX+dZ6dZYmZohocLJ/JzFVdcGV3Pr+LPgxHs6z32uuf2awaJVHwU2fU4ErfDoLGcRdRbg17p7Tk1795q1RcN1TQhEG+F0+8wYN81wmR3RRGAJmJ+Z8GZGRzJ/LduhyR48NEdBW0w63Vp4gd9oDG5ZAwo1NyyH6akZxGMxM1Bcy82tOP0CK9k5QJxP4ckepKKC2Ex5otnWtYGTl/J40Dv2e6oO+7DN7zEG5GHGZJRKpQedTqdGDT0ONm/dscvt9a7W9Vwia5Kymav/GG4GbEbUE7vC7OGsqnD7ucBczq3U2fd0RzNp9u/ajOuv+RW2bn6IFcfK4z+tCdPV1mbyTiYmMRWfXYMqX0An7192+duwYMVaJlY2E6a1dJSZlcOUtdnMMSYyXGiVx6zuwd8VcSqfm9npesxr829WyAT2ENu5zKhr3dd+JWJIuwy2cIr4WjAonZjB2IEtcJdTqA9pkW8vzEqdoQjqWhaaleRqXdpEQbvwuuDyWe9oGRavj2dykz240qxNaPLLm1H+LpbT7J9CZrTWDyMf1dRq3CNik6OYmZw064Ipba0T1rP6DJPOXCC+soj26Cl7+NlcLali6Zg3Q+q5/Y4wl3jZzGgzoX14qBG/eTKNODwycmTbzl09WlVJgyW1Ho116JqSq7HQPMykHWZnjeCnNmIF2DzLqjAMZsOxtRQJOuk1u1LN3znv6o62wdPmDD//zhdxYO8e5LOaCepAKluEX9u7u9wI+73EjzhUC2bdxgVdCwxjBB0pjE3FsfSsF2LDhRfDF9T+BlrCNWTy0bIxqleWgIiIaWxaSyh0TewMs7IMuslHFmvqevZsLq0rnTV7VgtXasqxLbj6aw+wV/77t2zEvkcfQDQcNnu2SoP7/IHZFaY0vtyJxpY2tHZ1o76+yeAdbGhBOFpHhqTW5HNNGdGK91qCW2uOa121YLSewqYZLRUyKpUa8amptbaCiU2OIzY9Bo83bCYuaX22QjaFxevOtvCaA8RbyyzNZci5GlKHCqxjXgypZ/Zzmxl12JrR1og6vER2O8/HweDQ0JHv/O7aHjeJqJVFNcPBxRS1toXoqnUjpFmcIp6y4nMxpZizxmGtRiUJ1cD9Wo0EJhO7eNacca2BrkU+nDKlYmzd1/e8Ngw+m56KK0KK6JlkAsVs2gjDXbdeh11bNiE+M41sLo90oYpQKGqW3Y6l0uhoaWL6WhpH667TDCKDkZkCTl21Eq9609tR39TCyhkzmrZryXKzsoKYV/OHDEPNHvxzjOFsEIOZne8McqqNWU3Oa501Q0QaOU/TqG1tbNAzjZpHdhrjvUcxOTFJrVCG31WFtg3TSGdpX5lnM9nBTHshJ5DZ2roXYeGq9YiSIcWwWonW0IXPNG3cTU2n3bP0TOPzjRXgc2t1bWuL2PjkCJKxKdS4/IbxBZoQ66AAty87zfyeCyynJi6IIXU8YwwpZrQZcq5m1KhoT2NjY2BiYsJMCpsLl33hu7NXj4GZfiNai0rEQ9WgCVfyyLQhsZkFwne0HidJSeYVszqMb0fDwfvKnPeIjVmchb/1vhZ+1uhyM5WRZzG8ZnhI+xpGJZO6yYQaxy+hyFHCtXjg7ofuQjqVNMsJzUxPIE2ShSL1ZlFVVfBkKkPm1GKsBZN+V1sr89PO1wEsO2UNzr/0pRg+sh/ahLlt8Uqz0KsWCSRKpkJNGVlWw5hEzGg6Hjqba70pzelg5dvmXXTid2IKLb9pNn7ifVmWiM9ByU+jd98hJJI5o80DXmp2akgt/pqnMJn5DskYRsdGqNVjfOZHd/cC1JERo9SWdU1t8AXCRIc0Ib5+8610irIsEyPWB3GTYItuwl0Lz8TGhszy7k5qzmC4Hm6afGj9qRKVXzmPhgVyF4+HZ5IhZ6l1jBl12L6iDsOMPHxEeBvPx8Gbv/pDM63JNrH62MwL0/Xs9CKrQlQH1m+9a5sj645VMSSLxcj6bafHsy5Ninpmbs9+xfTF2LVKj7nqOzFzlOZ4TVsLmgJes1DX0T1bcPP117LCM2aebyTaQAEo49CRo+RoF1qa2+APhhHLUAOQkbWEvdZ0EWOK0b0elzFnWvlNK3w0t7Rj2ennsYJpzukeyAczmohaVtpawYTts2lhMuOi6DefSqupDCoTqWaVhHmaRSKoIUUjr5s+K4OXOjKYVi1KTE2bld5KKWs5EzG2ZoNqabx0OoMi3YhaMo60aHqi36z+vmDJKnQsXm4WngyQERX4aDV4qw7IiPJ9KbB23Wgt2OTMFIOXSWrIMsviZoBXD39A+7BSjWihQx0026G2peabufBMMaR9by4zSjtKK4oZjYnmIWbcwfNxsG3nPhKsZJZcKcg/oYOc1b57lNyMuS4iRalPiXA5HjznaDIKojJRE3aiR72nFmFW9kyhjHhhtpKOA4sphZxZ+MIG3tS70rAlXqui6SmhraaEVdRwLXUhpBJx3Pzr72JoZMQsYaVIVKsZB/0eJDIlBBkUaDcjfdfT3Ywp+k30NA1DiUHqA6x4akDtxpHOEn/it6izzVSm9j7QvoJunxslXx1qAiGUqa3JfdTO1oQjrW7nrvVYgQaZ081DptHn86M+EkZA21QRceUlU6kV+fyOIny1FfipzbRTnDRuKplCgsFFNkNt6XaZvbi0OLyu5SOPDx1BmlqzpbUDjW0LEWlspt8nLc6DkbfOJrgjIxv3ieVVxK0tVrWhZSI+Q62bMgGPfM4ABTTA4Ekz1DTRXUsvOBmtlSnUwfblhvxz4ZlkSB1zmfFEU+3bvn37e9euXfuXvD4Gj2zdaZxis818WaZYzGGZADGGOR9jHgUa1GCUbE01lvbTLDItl5Cj5smTQQtMZ2gmif2TMSTzLAc/tTWq/iol+6wo1nIJmC4PIS1QHgFKcYPHiYWuEnq33mem9I1Jc5DZZda6yUzybfMUnCQZrK6uHgODQ6irD8PD+53tDegbnCbj19L5z6C5IWxMlWaiySVQE00ylUA8o82ISuhua0ZDRPvaamla6kdqy5mGhSix8rVEPWNV4iqNafnGbp7rvbVoj0bQ09GOxgat6y6/zWJIH33loKMAb23ZMK+HjCvGBnFwMbjQItESLDFX7exqsqLzzMQIsukUNTuZj1QyOwSanQwU0Lit1Q8pQNL4alkwGzKR7nITVE5ZBTUrBbzaE1JRNwWNgiO/Ue6ECUj5vJhLI9ptpmoeB/8VDKl61WEzow6FX4/TjvF4fOJQ72CTGNI498cY73gQk2qyvxhLKxGKbY+ZCTEbT2JSo+f4e2QmjvsPD+AQz2I2VQRfZwVYUbfu6axSGdBnfC6zrmc1NJ8hVlzLxD7MTE2aWc4PU4vTMyfhC4hSI0Wp0ZwkrIKj4fE4Ta2LJrnWEMFDbeajVupoa8DRoRnEEwlEaDapvI1p9Lpk5sTMRVayk75dxphU7S4tP7SxLsJKLpHiDDJoQifaV5gIWohWFHxJIPmrzceovj6EpdTiDWRI+aNakF9zWOs9ZEi3xchu4qXNQsUIYiIxkDaT0t6XykOOipqwtLWPFgMq0qT7ZgOeGpemWZIhyaBube5C5ta6+Np4QEKqYNBsYEWXRm6PFLEW9pImFz7y5bVMqNntm+XV2jAO4pSnNm1dplmax8MzwZD2b1s76pirHY3fqIMMdZzvuPHBB/sC/sgCVYqmvpvodzY1MagYUH6TGE+/S6wk3TMMxvuGocREfC6GM8DrsVgC9x4awEH6TF76aqd2NKIrHDCaL5nNUZOyUqRZSVgtQCvfqch05DJIU7tnRlA+so2mK8MKqkHf8CgGR8aN1qiPhuCjnydJ97OihcPO/f0kvoSqjAj9zYgW/6L5rq8L05QHMDadNpXY1RxhWhPw0IxaC/NYecvcaYI0gz1MTScQjkSMiVX7oNyWcrGKmZ71NOPUShQq5Snxa6WG7Ir6sbS9jRqy8RhDVvJJ1DlL1NYNxqe1ArgauBmYaDcytRFmaFbFiJl0jsHZNAOzCFq6FxOfKsYO7zHb1LmpVcWQTppsaUptsaS9rCrU+mJS+bNqrjJuh1nvlZWgtkfWgRiSN5Ct5JhHEqWZlHkuzSk/MpOKY/H6i02VzYVniiHtw9aQNkOKGcWUavAWQ5oZ8Dbct2kTwqE6XjlodulQE2GZHYHMjhaxVb42U4ohxZjynVRgRXjSWOY3CabmE0Xb4/EE7pOGnJwxpu3ZS7uxtLnelEIRpelpkK/KPJWurSu1pWaKJmvzHddhmmZZJk2aYIJasqO1BUMTCfqwGTSwspppmvWd2fK9poz7th1CE81nVIxfzFEjuc2zKBmyjhpvOp4ig4boZxXM9qOlgjQlfRmfyzC3jxGomF97xSj6jWoCOP3AeIoMQFI6AxEMNi0jTVQbcluqaPGRIal5F7cz8KqvNwt/FFnZlfQMAsUZ5htlQNEIX7SZzMWggqZerQxmxZQa4sfqkr6qJZMYH4/4Zkmfyf4jrEAKpln9SZqyFpk8Q0xaCO1UYmnFovlGm1oYLUjta1oJSE8FYKlqAffm+vGLqUO4ZLSI9ZV61GvV6CpNPGmoutxw6WsN3efCf4YhxXQnA5spbbCvTzzPATGaFTlKykhjA0bjsdDaNVNRp9VoazGk2XU9njRtfzJ5ArUzqu1RbZN8zbyrzCrUDGpkVlQqhg1oAWNKfZiHNkpvCIfM0cKK62xqRHdTEw5suhO79x4yezgqYiwW1OZWQG//UbIFgxM66GrbnIhnjc9b4XPWEBa11Zm8ZMYCQWoP4UEctJHvzNQMkokkBvsHqTnTBtcS5XQyWcTUVArTMxmek8wzQwGrmF2fBocGGfykiHkBjnISngo1GjUp3UtjShWUqfFBwmVMEjWui0eATKwdTgOMbPU8m5hAavQgEkP7kRjvRzoZNzgqDQUr2kJWFkctHPki0+I3XkbE8qjzJQdi9Me1V5AUhCyAtv2qMEL2+73GRVFwIp8zK8tDXz5JidlcGMdHZh7CxsMH8JKtFMRDTGN8GocOHsXePfswQDrIv3ym4IkY0oYTGe/E38dATGhrPy0uY7TXrBbUvbmg96QVpUkCAatbSxKqdUPkx1myboFhbH5PD8houYI0onkipq+YPcTHGQWPjA1jJjGFbD5N5s4hR9Oyeecevst//Ea9EPJ//NQC2u1P29TI3NF+mZ1ZpmiGyg4PmYyBAoMDLeKv/lz112b5WoGZJ9IFDIwMmC1mp2IpjE9Mk4uYJsvhdHr4vZtazWH80AP7D2JoqJdMViQDpzDBICrBwCeVSmN0dJzmhtaBZVB0q9V61JitdtautkY0RgJwlyikiUlk4tP00dJkKr7nCqHqpNauoQYmEXJMLz0zbtoJS1pIsESfUwEhfUB1AszQzak4+K6vCWMMDKdmGBymMkiR6bRcpovuBr1IzIwO4fCu7Rjs68UETf4Ev91SGMMVmW24anwPXjjgxsVDbtQMTyI21IfBvTswfvQgCnRlmpqbEWYQ+EzBUzHkXLB55KRMaTWkkqhkLG1HEaG2UlOBmE3PtM6yaXebZU75j5J6UxH8xjSH6OBzu5FHzChTqn5uBSnkEOPAi8EUUUtfKmqN5SrY1zeMA0f7McMKL1DbTY2OMH1+TabyKISmRlBwIbcgHPSZJhUtAsuYEZH6Jv6mj0nzHIo0QfvHa1Fv9UWHQw1oa+7Aos5u+oN1qG9chGiUppNlkyYZpE86PT6KUnYaxewU3NUEOuuq6GkPIeCuGsZXb8sgK7O3d4zCM0MTXUJkilpaPpoYjSVRkNbWEEEzNbyT0W16ZgxOMrOL/qd22HXQxJZpwqWVFdXWMijxhRmNM8ApkwGl2bSFsXCKxZKYnJxEf+9RPLLxXhzYvhlOBTO0KqmpYRRmRlFDhp8ZHMDm22/E9vvvwHD/YQwO9uLB+CF8yXkQH8jtx4bxAt45HsACClg4HUNPfQTLGXQtam5AeySIJV3t6OzushYVf4bgP8KQTwGSdGo2Sfws49mHecqT/VsaUu9LYykQMAusiXnMe9QaNNvybUyDsT4k21TI7BVq4YL4ku/K79IT7foTm5mhZMcwPpMw+99nWCkyIxWjMUpIptP8iGqOvpEatrXak/YBlNlKU8vkmUZHJ4MAMuzY6Cg62ruwbGEPLjz9dJy6cjnCNGc+Hg30ITta2xAKR+lvWTuxa9unxsaIEQ0JjtJQ16aiYTMwgf9GxqZwZHACI2TG8ck4jg6OY+jAHtRO9DFgYdkNS0rw5M+VEaprQENTq2nrU9Alt4HBLhnKh7qWLkRbFxkfNTYzhZnJMWpgMj1NbJqqfIrMODQ4SG3XZ/bpSk6Pom/fVuzadIfZYrR92SqzAfqhrQ9i6z03I8Hn2UwSh5PD+FVHGu9vyaGFLs5Px/x4fi6ARbQWyzu7cOrqtVi99jScsno91qzdgHVnnIuelatMp4ICjWcKLG55DPRbhzhGh93sY0fYc6Ps47oLH9q8lZqjzpgf+Sh2VK2ztW6aCG4xmK4VYEiiVWlqHDbake9bC85Z34nxFNRsPDyIg5PUQEzn7O52nL6gDRFGydJyg0MD2LJ7GyZJWAcZrbO9G2uWnEJNVcWPvnwFBsgM8s2s5hurCUN5y6XwM1KtdVsjYqRByzT3DY3NZof3VaesRj99zSltaxWPUcvRp6Ipc/JdRfYJ3tOmk2q01gYaoIPvprOpQCRNBpeLkaMwyD3QtwKPW4NLHIhok4+6OnQuWYnpjtWGGUOkQ7vfidN7urByURf9YUXRTrOXTj45aejm8kdRqjqRiseNWdbyu+qqVBk0PC5N09135AhGSBOZ0wDzUa+UmnDCdY1oamunlm80/rvZlLjEoCc+g/0dHnynJ4gIte8/TThwTk0rIj7LwmkHPyc1q4P5aCMnxkrWQazpEButrSAo0nOqKeNcIM7PWJT9H2fILdtQR5Om6E+MIiYUQW2GlKOtwEb3TMDAIEZ7iNsMKY0osAIgZkkmEkwygHjgyCAOkCHV3LKOUeiZi9oZ0HjoF2qhZkWEWqhZW3BnmB99K/pc0yP9GDq0C3ffc7fBqXdoFAG/30S8esdLAssndZPBFDSosVcmO+AL4JRT1qG1sdHgffjIPvQzKJli8BWJRMz4QG1Mr6jeLFueo+/JYEj7ZXg9Wm6Y1FdPVKZo3pEQiaQBs/OhNnKiluetSaa3qGcZmi94MRTuBOlAdvhqcEpHC1oaG+jD+uHJTTFgU48OyV5TS23OdOnvqktRIFdH9E2SQcfGx3H40AGep9RCQ0tQS3cjZJqLtJ2kKlU139DcDl+EviivO6IRtLXyOYM7T5Uavci3iHuZwY6UAivCBH01pBV9B/4m/qyv2QxQJc5aDq9CYfR1PjMN4xYXPANgzDVNqiRZYDOi/D2B+E3PdKiw5izTbL6b1YjyESm95julobTM+yYJIyo5k6Za3UgMvqTmCSfNistDn8oTMG11LTS5PSvXYunaM9HZUmdG73S2MliI+pGm+R6bmDD3kqkk4skYK3TK9Fc3NjQzuwr6+vbjAKNKRf6RcB2j0AAZxGPMuyJss2Yg368yiIErjJLDj1imbJgwlqIfly8Z4ROooVnCmEhmzQKRM8alyFML16GWflx574NGCOWAqFQFlV90YB7pQgXTNMFqRkuSgSfoF2vz/zgZUIHV5MQ4JsiIfUfp//X1m+puoX/bQFciGoogSgXhocmXgKrnRYxVQ//ZWR/G+oXdOLOpGV1kk/DQNNyjM6hlwKOAztPYAveCHriXr4aLJr6mo5t1QI+9SEal0GupZgf9Xwd9XLlC9viEZwKk/eaCqDj3EMPq0HtqVLTbJF1XXHHFu3k+BiNj4/B5/Ya4Mtnail3+k9UEZDGbwDbj+q2zBET3dIjRrLGEzNAwooPmroihWAITaQYZfD9IonbTuQ7RZPNlY+6UjrSn8rOGr9EFILOrnS1OzZqLD6FveBwDdM5TGZowPjOSbQIe7QyUpuaJ05disOBWIOZBPDFtGNDr9mDlyjVYvnwtZhhZx8gQwjAQaYZTbYU5aixqVzUUmw1sZSFKVZpqqz9fmztSzRwro1wHjbuUkNXQD412L0aZgZPirjD/RPz0GWkqNYDWQw0V4L0cce490kslSTGkIKToxqgVgQRBhkKVS6bhrnEjHKBA0ryq0T9Mv9NsHE4BlsBHtLlvZycGOgL4XHsJ/kIcdYdHkTjEyHqYfigZ3jQHkY4O1p0jK+ajYstqD1vWGQOoMstbpQDTgScHkIbEWX64QFu0nghXXnmlhnxpMK4OWysaXTN72HDs+hllSC8ZQAxhaUKL+QTWb1WIFdDot+AYk/K3fd9u/pF2FJbSUtqhaYzaRW/7+HxRYxT1DDDsd5WntjIwCMuMMVASSHBTiSnUNbSRMYfhYYUGfPIl5a86jA9rCYWDzJYwAYkCKvmXLvmVTDBDH25idBBeFmX9qadh9bLl8FCz1Zaz8JO5NATMWU6brrxMNokpatBYImvSFV7KJxwgk/M9DcjIk0kVNdNZRpCJnnLxJRhKW0PvQjSB9WRWbdipzeI0uEPbGuzZuZu45k1jvZOFqlV0XiyYPEs0r166EWF/iIEUaSG6836+pIib2ow4uqMhJJp8+PXyIH4cqWDZnmGs3EOXYe25iPYsN01vXpr2EnFMkhHV01ZDhquQDvQPyJh5ONQbROHMU9hLE8PkALIC36lR+xPzq61rMzSfC//DDDlh+m7JVcbk2ubaZj6BVfl6xeo+tMYMMgObSWefG6bWfd7LkygjlN5RagFzj1pjaVM96oJ+01creuieDjGocR1Y4cl8mWa0hOfVDuPqG26kv+M1jryfFae2RgUB6uZL0XxqgG6A2l1zaSrVEiuYxaWm9pLoXQ316KQ/ubKnh2a/BUsWLsLS9lacunwFLjz7XJyyoAPLu7tNo3wXtVBHQwOFxloZXOZaWnsqkUYsnTemN0LmbIpqtLUHdW1dZC4KBTVkge8GyLxR+ppBMogYUuXNU3sP9h5heQNGswbVAM40nSy72h2b6xmENbeZIClArSrU5abJ0njoZ2sHl0dPqcdX17RhcmQEf3HTblw4VkAn6bdg5alkMvrEY31weWlV+LGXPraah2Jjo+jdt5vuh8X8TtZnjXplqCETjOxlYZzUwAZJgqv+mWHI2eSOgX6bep89VDwdTxnUbNmxm/5W1AQk8gMV2IgBbUZTpatnxkERlknSPWkiDQTQxi1e+joGS/4xuzYQZLbjNNWPHB3CluFR41vVkpFevnYZlnfI33vM/NtgCQLT5iHz3Dh6CP37HsFvbrsLLzzzfPx26xYcOnLYRLsSCNNUQzw8NNNquulubkFPp5p9liBEf6shWo/muhC1XBBuMoTIU6Rm1Z6daviPT4+ZiFtmu8yyyISZ3W2Zv4KbofEx9I0MYXhqGiPTMWjrYUXG55xxGvZEVlBjlvH116zHh363A10ManoaQmR8MhkZ20s6aBfvI1seRpSmvK25GbVkNDGjJmOJ6TS6R92EGhmlBnJpUjWOK3oYawrgpysasZka9V0PH8WaKaCNAU0dhSda14DW085n+anx+vfDR3OvulIsIwVRpaDGjhwy3BDuZCDkVqeFz9BXPresT6C7g5E/acL3fT3/NSPG9VvHf4ohTZQ9y5A6xCjWoUpX5C0GpcmhJtP9QsEKYDTY1UepNEGMmEumTteENDXjkd370Ldzl8EsS2bQCJ2m9mZKc5A+lbQQDzKUTJbmfmjujtNDhmGFSRMtGNqJg1v24OHBXjx69CBi6o2h9vPwmRhHLlF9tA4rutrQQ4ZsqI+SEdViQKITLwmZNrZVr4wEQOmrQuQeaBiZ2vG074y8WNPyKKHgc41Q19768qfzZCzRQFQlm6G5JYx/OuBCmn7ni3sC2DzJD2h+e+oD6CZDtlDbyofUbm+56XEUEjHU+VwIUXBlQcxK9szHzFPSJo1yAyQQzL/gqsGjDQ583pnG6/tmcPZULaKkj9/rQUTuQDBkhrDVNLTybbpJ8UkzhlKgdlBtcWC2p6YSqbAelWoNXRSXk9VPgaoUcygz4nbTctRSaB0eN7zdZt7ecfA/y5A795BRoqYvWuMRjUmec9YhranKkS8pQtqN25JM22yb/lxJ6ixDFujAxx+8F9PX/pQEKZBwvO+iZmP0Ww7UY4gR4oHBKXioMbVZbmxoChFfAOUlazDc2Y0CNUi4UsDfr2qxBhWQSXf3D+Kh/Y/i4T2DeO1zz8U5q5eZgRDWdAo1CdWaYEaMKh/RDO0iPh5e17JSSvKpDFNS2GhqnS43rVoBFZZd21wJd+0ob8qdI/0dGn4mmrNsNVUGG1Vs3n8EZ7/hvfjQr+5gcSr44TsuxN//2/3ooG/c3a6mnyZDB3IetSLxJmPKn2ymGfYpuCFuFTKl6Cbh01A+5T8YAn7uTaE4Moy3JUJYUNeBaj5H31h7RDqNz609yWvIgFUGIhIcV2KSPqPHVLjZJ4j3tHOpWFEj0LUNdkWaNy1fmc9cXrhY1z4KiEPtXfTJ/YvEe8fD/yhD3n7P3ab3IMPspugvSUPKoZdm0fbZakA2Dbm0CTKXZnswEkfvqNtQGkuaSNZaUbAqQ0eJFZE4vB2pQ/cj0txK57vROO7OvLrgqJX4vJyvoKRG4aMT2P/wQTq5tZhachqmFy1DJRAiP9AvrBaxyJnEmQHmwyKmSzncvWUzVi9YiHU9nawYaUoJBSlWohCxptTIL4ZUt526Ks2oauJmhEXMVlXHI6kp10Esx2/UjaepABomZt7hvRIFQoNDNFfngX0HjHk9t52a93nvwtduvB+NDLQurGMZAhEMJYpY1qkhaA2GHkUxAplceUtTkTtQR7o1kLmYOu9ImGlJPFXcHC3hJ5kJ/ONgFmfWLYE/2ohKJm20nOYUWRPtLOvjYBBYaVpgfOvayT7D2KbKVTYBta0SlsaV4GmDfe0FXxYhGtvI1LRE6RkKq/x3Ctmy/88axu+4+y7TAyIdM5rKYOdkColZjSSJU74667c0kTSOGEr3jBY1z1WRFlNo6FmgpoINvgwWOxghU8vUhhrhonOvftjC0Z0oUGLdjV1wh1wox0aQnpxmEFCLbMGJgdqFOFC/CDEfI1OmTe8HPb48li3pgpclqkk7kRregVBsHK3tC1lqJzKsBAc1hEtSwWudhKtpqOdzJ82lyGKY11SeSmUFccYtMWeWWcGM0TQaH1nC5qMD2Ha4H89ZvxZ+MsX0yE70POsyNK5bis/95Ab4x3fh9zfcg57uNrzodW9mYFSPxsYGMzJKI7MLNPXib9tqiEDRUAhN4TBqGdiUi1k85EpiH4OTSxJOdDe1W7QlI+pQO6HcE0311fTWWml/MlK1sR0VjZEc7zXCZwqs5FVfupSgqZ5m81VZmRTKkUaabGpGuhLGmpEU4dXai+Z4+J9nSBJv/2Qc+6ZzJqxSQewMZL7mgv1b2kTDp2grrN/8Rs90VgS6Nj+MhfEdiA+N0mwUUd8QhKehDW6efUH6U/5GxGbyGD20D7lMmZWogbQRTDsCOBDqwDhNrHxWxtjorEmhJexBM6Pkaq6AZgYmleQgIqUEyRQgI5eRJVqiWF8/tQZpFVR7JyHIoEZTG7Qdnhi0Kp+RjKd2uyI1mCJ3CZn2Sk1lszgyPIZ4tozWtkUI0LylqdmuvfH32Dc4TM3VhJe8+Hl47kUXoX8kgUC4HrdefzXK1IrdjVEs62idZUgN0qWbowBR7CA6ESiyCDCY0N7XamvN+hwYqiSwgOXvZPlrZt0kMZaabipqyCbj1vDaWCwypdpL0dSFqpcCPt5vMRYPA4b+qh/+Vp60Erxh7pu6qqN7RM1aHhswjKwGusj6s6xv58D/KEPeSYZUVHloOok9ZEj5kVZeFkhiBeYvC2c05WOPDQFPBAUFDcO9iB56FLnJURORajR4ilI/nSPxe+pY4a0YHE/j4a1H0M5KWkdm7GIJasINGFixFoMd3WbzSBFWDO6oqBfFiZHDw7ji/7H3HgCWXNWd9+n4Yufck6NGGuVMEiKJbMCAA87rtI5re9c2/uy1Ddg4fbYXg43B2WCwiRaYJBASQkIJxZEm5+mc++XX/br7+//OfdX9ZiSBEO1v2F2dmeqqV3XrhnP/94Sb6ke+y5onD4kzS5aOLdrcSbZVkS0m0BWlomTby+ZieC68z6ydTK4kW7Rsp4eGpO6kOtvbpA6XZEateH/Y6OSkjStMb+9G++Bnb7GRmWm7ZMdmu+y6F9qlNz7XWmXTLqqCc+NFn4SblsT/ty982ibl7XY11dnGlrjt2tBnPXIYABxgBPAyI5UF8qGyqTw9XT220txgD8fmbWwhY3un5EHXJSwmadmeTArkXRLq0hzi1RKjKsobk4SxgwHjikycumSHLSdbrW74iOKkx4JOdEIGcHqnviQ697x2MFfQFm09Vom32MqYAClzhPBt1zzpVirnV0LSHXJsNmf7ZuRRKgk6ex1oyHmRt1rAwbX+rcnPQJEKp/79PR35yTGbOrzf5idGPNfcJoshRmVM8TWLmTxrEcN6pYr4XZ9KWWXLTlvuH/B+SYhGUieUPfiAwFuZsb1bu+3NV230PsT5xbL93O//lb36TW+w7/uJX7bKySP273/7HvvqI/t814q8KrYo6ce8SBZu4cykZMy3t7dYf1vM7j14yiXRy1/6cjszrjzPztsv/PiP2PZrn2cz06M2LmD2prqsp7NHpk3FTs6fstOK49ihYbGHyl+xjkYA2SxA9vsXWRlooAsHG9IViICBdIRKjUv2ufas3To6ZD9WiNsN26+xUm7WMvPT1qo8diVanZHwkWFI7MGMtMIFO7Zb+1bxRVJyRbyoK+Zt5fBDMlWYDyAuCnB1Ai42ZThkI0rD8L4sUB+/rmvrFZDbbWHoqPgJxpat5wUv93zV0nkF5G1yahj0PzWbtUenilYSE9wIV3IOLhEw4uCnLCwX9xE5WDmHn554sNWkfhRXW7zZtrS1Wmui2VszYXEpMOuX5FzgGAH2giTbyak5m5HabE/IXuK+Qt10zWX2hdsetr/79G3ywuNWzs5aInvGvvzpD9vXb/572/U9P2ef+dBH7QP//A/W0dlpv/dHvy1POiWVuWz5RdmHykO+XLAsHx1UnM2K1YcnBeT999xnd9x3r73piu1260OP24WXXWQ33/IV27BpgyRou7Vv22iPP/CI9fRtteXMiO158Y22de9O+9BH75TEUQV7oVesXRJyQ6rJdsvL7u0Jcy6XpGbp48TOZjePWuITxWUBaUESMN7Q7CsdW1vbfeRmBSCrgSwvlZ23U9NT9uiBI3b9C19mvZu2ePccXWTUSkyao2n8pC0NHXdQYo6s6HmDPHGWlDgP5RRhMviXK2VDrnT0WVnhK5k5KymPu17DB3PPpvMKSFR2RVLktCTko9N5718L0lDpoZ492gA3AOmA07F2t4YiICoUz5FsG1vTdmWfjP0YozGAVF6p1BkdwXQhuccuSVgS0/aNz3u/2isFwv6eTuXLfVH72sOH7Ofe8R4Z+HFfPRhTPG+5oMl+8nd/304JeHxd/RFJxn972x/Z93zvj8jW67Devi5JPjkO9CcqnslsQVJS+cf7loq78/Yv2Ate9mq79torbUHmQLxQtM996gN29NBRK1y00/p3XeEzdz72679pl+y9xHcqm54ctT9///tte3+fz9D+X//+Bdt/csgSy4u2QQ7aBYO91t/ba8lEUipXgFxg7RDj5HBNzQsEuxnh3Fol/1nVQJglTK5oSbeqvE1WYWZSsWAriiMuG7xOcS9KICTp18T71jvLszJZHr8v9O0iUFRGkmRHNQBMfdIo6mTzLsuZHDtxzB59+LA9Mpq1P/vzt3q6tXReAYnKBpCjc1l7RIDMVappUTAVhFbKERHX3Cex6C489lEIwlbvkQnCdiZidkVHiw00rlgjs0wUFtgybk0HODe2XXqF9W3d5tdK1iP2yR36wT9ml7/yB3/JMmIFy1WZK7ixu8Vu/sc/sP2Zkg/5FQW8pWqHvW9tp0rDEUDiq3rsnT/1o9a7YZdZftw76Z/zX3/O4lS8VGCnzIRmSZ2V3LS957d+w65+4TXWvrJgB47nbPL0fuvefLFP5ljJj9i4VPrHP/5JV/0RlcUzVjwyqfj+B++3XI6ZRcwWokGogcMNV50ilQ1+RRTxMQiBiIIg8O4redgsFGP5KwvPmMBcUSOeYFRJ73TEmq1NTtSyGmr5sXutwTWB0qKOHA3Ew3WTzRYqdjRbb597/LQ9cnTYssWMHbrl70OSNXReAfml22/3+YTjmaLtEyBnVKlE4MlVqRaQUMTEiOgfQxpiES6v0L0CQwknb1et/NrNAz7TB5WNCmMC6e6d293494qlMlRLpENlMfuGxVssmqJj2Ltk9Ozdf/9R+7evPGzzU5N6Zdm+77Uvsk3NOYtfuNe6tm2xuLzvJJWj8CVJxQZFXVBjqyjdm3//f1pmLid1vMPmRo9ZvHODXbRR6k8VvpRssYQkx0pLhy+EEqwt2dsgW3WX5SZnLKZ4X37Z5aroJkkqKlgQp7bJNg1Az+mghhiJYVMsV5Mq/+zcrD308NctJ8AgIV3N6w+NMjTrQLA4fAhaUk3qlVWQSDXvuhIxcsQRk13Y0dFhK1K/JeWlrrlRGqLZy21qaNn9D1v5xBGf6MHeP2gghkaH58r24Oms3TVStKzATD6XpKXu/NDvefy1dH4B+eVblbkFm8mX7Hh2yebd+AcAAIT0VOhqaqGNBwkJB52pq8+Uvyqz/R39BURNCrC7p8Nedv3V8jC7gxStOSDOoYM3XEf36Z6pCFA8i0aOTp4asjf/8jutIuDTzzdXXLCW5hW7cuWU3fTzv2S7nvcceZCSjAI0W931sYWIKveLH/qA7M7PWlfPRpcYHa0J23HtZbbh8udYRfEPDZ+yRKpT7wjUsr9ypUlrkX2nJmMv3DIgbjK8mbDmJF8vFikO+LCiisWm880TxDMaCq519NulHeG88z7Un0tN3YMYBTtz5qQdOPi4S0PvnhKYAxdJBr7I4kbiymbkF9IaDbLQ2W1Fn0tQ59u4sJqzncaSy1nxzDErDJ+0Yr5sZ2aW7O7Tc/bA8IyPuGHBK0POz32ffeLmYucVkF/44udDZas1dnR0WasK5pabMzEwgswDJM6MIdNpzH1sIwxnAEPYwHjODNE22dbNG71Dlxvc54Ciyojif7L70ZnnHDCSxyFEnb3up37dRublCI1PSWpZsKkEpB2Fw3bTlXuts7fPlmUKNGzaZAlV0rbufpcW05JYMZ19eS0OhNQ//ZBNUmlMeMiWc9aRbLB/ef8/2113PGQPffJPrbVrozWw9YlA4F0vyhd59fyKF/QGrAGSsgbAhWvgosOfe+Z1v3ohYtY826MsMwL11a/41Dq2LFyNX8SZ5QbsZwlU6QbiEXzJtrbafDKhRsEUNqUhO3ljKm3b5JSlBe7R0XH7xw990j70qVstJ1vUJ5CohqNdOIrH7/U0aknpnT9AfuazN7uKtfqY9fVtsi7ZK6gjGMlBupzOveao8suJ3+3trdYlTzeqCNVC9To8Z1SEOEJ4P4VwHm+4EVWCBwsvrkpVJAuqxkdA9I8lFC/4/p+3kYJZNpsTq8Qz7EfZq1esTNgbX/pcebECczHn62Wa2TVMDWRuZspmZmessb3N5ts32YFHH/NlGYd0psIaFa6hbcA+9tfvtOdfc6mr0HCE8kCc/boGkLA+lCM0IqbK6RWd4RXVQXHC+9x3nnieY6qsZZ/IMT0zbQ88+HXFR7+j0iPdappuCukdAMnQLUt1c4kWG5K5MDtX8CHOzd29tmNDr62o0e0/MWS3fPgzduLAGdm5QqqDWqqfPlLlm/7iuQNf8bhrSeU6f4D89Kc/HjK53GC9A1usD7UqtV2anrditmi5JQFKrTidqLOkwBpvSXnFkBsSGhzs8+1DqBwHsu457nRF3URAYw4jV9ib0b1Aa2B04prKrt7iGf8o+5KcBxwh7vloiyqd+YjQfQ88bD/+O+/19d7Lxbx1yxOeOnHQfumGbbZnx3ZblKPBTPAmea+AQbJEySzaT3/wAbVFqemmet/EKiHn5HmXX2gffc/bQkNABeoF+mYdgA4y7lVZrkp10EilhyUd3FeeVPlY1cyUChOcI4mHja17XKosrAliZwo2GCjl5y2eavN7n/vCze4YQYKlg5HywmFmr9NbAKCYrVRpTtlsc4dl1dhmVMaOpKq7kLc7v3yv7f/6QZmWIZ4wVCogCoxcIyXP3PcJf1ZL5xWQn/r0x+QdsmHminV3b7D+/gErlhbt8JGDdnDfYTtxutGaUnm74JJ6u/zSG2xT7zbbummDz6ohRQeTA4gOn+rvmnNE/GaXNFQ+kzbCvdXy6DqE8Tqvvso9fkeAhAJTATH2Jc4PAA1PYQA/Ricm7Vf+6G/tzq9+TS/kxc5Fq8M+a2m3X9izZBdfcoVvCX3/8WG7+fCcjxu/7hUvtD/7f37WPXR3tHTGBHApp/SduQBO4PPG56AUq1W5QqIDUjf8mZeDsnnexRcmNiiHOCjEByCRcEhHNqpvEKCwL7mmy6bamWOjIyckLe9zfgBO5n82KBw7EANoAAVPSa9cZttEmVLJDiu1DtqZqaI9dNc9dubEiDt1sNAbs3jHWnlfxixwjtzzHQfIj8ueoitl0do7B2ygb0DS0uzY6TP26EOHbG6+2S69YKP1dieso6fTLtq729LppNQi6kSGvhjEiAUUVLJyqgJzkCVadci7F5Q/vrwBUHrXjoeL3vHH/NCbPBMDkUwyEqXcquFgqi50n3eI39cCKU5iwsPlbZyFmXzFJ6iyFd3/+MO/tC9/7X6Ph1WHaXnUP/t9b7AfvKHT2jZdJnCwTodF/VKJkpjkHSLPId+K28EIKKUyHVwqnxxCNIOrbdlw1deUURoK09bIO1USAE31VDkjLLPLb0X+Emt14FVFNm0heO2KnzSYFfXwI/eFJbIqI4BsFiADm1DBQUqyw0dOdViRFhmdW7KDZ3J28MSob7AAaGkE9IBEvgFaEd6Nfv1msnYWPRNAhhKuA1E0r1gxj/FXHBb9tEq+2QrzKevf2Gvbdg9Yn1RgmwzotLxWcaDKVMICGGIKcyJ5N4ArAqUX0M8wT4Fc5UBIuLOp+l71VxUH+o0UCBXs91X6CChUMrNrWFzFdnzwiIrm3S550kzdot/x7b/8k/ajr3uJT1DAnCLmd//rJ+1Nb/+U3XrPMWtYmFexZD8y3CZay0WVovKQp2p5/HcUzPMdwkT3OVPp8Id3UOfhmcLoPgCkAYRb4T2AE1pcuFcvsF526TX2yld9txxFNQIHNWX3IKLAITcD9B4An5E9OTNfCECUkEDio5ncjFAY6jqYIquRfNu0boB0BleZUZbtwqA+Gxjt3NVlb/qeK+ylz99ubS3NVi9Zu2fvdjirQodBf2aOz6ngY5Mzlp2f9dYHQ4JKDQwNROgAIF+GKka5CJd6ApTYgxHA/NAzscz/RcT9iKLKg6J3kCZ40Rx0UrM2prEOCWnWofynVaZf+C8/YFu7ZUMqbCabsWwuZwdODttPveMv7N9ufYxWqLiq6RK9koxsvYi8XqvpR5UL6LyxRPnSf7zi6Df/IK4jjcF5eRF1j2Ss/taBc8TmWiG68D4eNDG85ru+3666+jm6F/ITyu6XQSgoLObWfJ5ND9AYekgYldd7Q6LwlIs8VDXbetD6SUi1FGeRCsM0NF8vA9OqrQnmUUnbmQyLLaRw/GYPRFo3GwYwpapQqlhmfsZBxqKoQIGhocJ4TwxRC6cCKr42GLuKouh3EFtO8NZZ9SQMiyqJI/odUQRMpFwAqKSd4qhI1QmfFpP3/c9/9ju+yak7KbLZmuknqZTst977Efvs7V9XsSl/iFPC1ak2Df1aLQ9jx/wOwAzPnKL8RaD0W+EZeeTa7UdmMWECKD60BzwARMTPM3c89BrAodHy3sDGHfaK177Fd8V10jN4itZAmBRLyzoqwasmNniCqQFkQKPicAGkf+soINcPkCGzgRhfZlcJZ3a1MLQqQNPS0uphImkK84ANYShoki1S5BixuJ0Z5ixNVbAQl47A5GrLrnICoxoP3j8vIqZGleKtnVwR91NQFCfnc4k80Q/KNsrScp7/0G1TZ13tabtmzzbbNtBnb37Tm+xP//hP7K//4t32l3/6Z2abnmP5ubFQeSKiJg0IPkUSZg1UFZ8Rjj3sfAAcMi/m8gVpgCU7PV0MYNGjodkF+4/98/bhh6Z9Jvjq9noCM3FRbho4ySEl6ZqBHxEQnXXEL17x/IaXfLc994ZXeD353vBqdArpfOTekhwB3nMVT551j/+YVUFLBfW+XnRuTfGbA05yPG2n5ou3fMbm56fVqorywthjZ6vvIlYoVZczSEzsvegiGfpJlQeGizNq3XymrCmeVqFpvSogkYkB7MXYkpbX6P1yoQJhTET8dsBVRy2iZ1Qo3iWeIPHx2/vhFDgK45KrGt/qvZpzBBTegbCPIQAQrReiwmeKS3ZyBm2wYrOSJjQy0uR3S7LZXrZpzmJtmz0eB6RA8M93DTnIfvTGnVYWcJpJQ+mxZvv4ZNH2bOzQT4CpNBQXDGEFJet8vA9SgA5ZlVrNzshDkBO0mFcNtfnwKPv1uEJSllkqYktFa06Ez4AEYLJRPfxQw6WvVPHibbMBwbGj++zxfQ94D8GI8nLPY6P26MkJN6lIkp4IiKK4YJAQwH6lQU089Dl/Vkvi4/lzapBWbBPMF6HIIACklWFAI1li8TCoX9ViYirtULBk8qkKF/WvuZoXMRcwk8377wCAcEQgio7Q2kNanAOjFr1gLPqH3ElSwjx3qp4gf9fP4XcUL/cBdgRGyG2oSI031lt3S1wVLA7rYIe0Hv3mXl97XLZmvT0602YrFeoiEPbXj9+4TWDcoV8yUzAzqkChX3XPhvZqHkNZATgmQVzmjGeQ/9WMwhe8fMwfdjWju4bRmejA+WCNE/zGVi+qXvL5om/Xxxg/mwgw1OvdU1VhsGPnJfa6N/6YzKoLjJ1zXQoKtG4KVE0wrwflC6sLbRG4t24wWr+YGCrs7e2x3q4ea9E1YABkrLdmk6ed2zZ7wR1EKhSdsTC3sSlmlcVSqAD95jlMpNLpKM+zZYgqz997MpIkiZ7x/iowsbv0DEBRSMW6moaHE0MRIN55okrnN1VNvx5AUKvSSzTiEC9PV99VGrpQGVdsU2dcZQ8bSTELZiJTsdmiGhXGWGOz5SXFQrq8I6mkqMkPG+n7wn69l4g3i2cJ3/iUJcEk16A80G1WWqrzPX4mMmV7+PS83fbYiD1+5LgdPnLYZnMLdkASjY1T2fyeIUy2J6Qw5JF0Gcqlywd+64+Xg8bJjKLQGJDearTKF/sKyfOx3Rddaa942ct9PyKA6DulYeurnhhz9829dKYXgvkKId71IThdS4HzgWccT1tlP7bvIeVrWa0Pg3jRwRQ+d6aXBa7+/h4xTZEjXZqaVemhENR9qZi1GDOcxSA+0ONdD2KqSwHZo3Tv+PYjDghOIdsuvQQ6VKJXOMzWu7UHFAEpXOuP7odTeB6RV2D1Vni/2v9H+NX3wxmJAjHX8rExdsIwm84uWrp52VINS9YRF+OwOZfL/iUG33S0oUmqMGMfufnT9q4Pfs6XSbD5fXsiZnWSVn96UygjapVU6O8rNHWadW23dN9Wq28btHFp5529KetpbVbcCidw4GyluzZ7A2lojMlRoYpUEOVbglz26YLbwqUyo0FN4qnMJHln2PNIOcrJ1oLwnEkZjPcfPHjA3vX+j9p9h88oH6qrarl9EEFAZAzfbUh4pn/z32lDh/sf51OHUh8VevvZZq9RQNJrKshgX4fOMrCVBQcH6eOENPM9FWQUIy+MKQNg3mfz+0YvLBWPPdkm5gFUKtkdA5dSgFEn3adExAWoInJG1gDMpSfFA8BVkNWCLQByDcicwjUSlPfWgA0RHmeBTUKppPBunS8WAwioTbqNepNqVOkevS8Vp7x/7y+83e55+DHL0fg8u3V2cWrG/sdNG8X0Fd8Ghr0mmYdJGfL6zYel5gsCgkQZ/y7ewJZ6K5bccrV1bbvcmrv53mKYrpaZnxf4ZCuK//T3drUnTJaEp78gPgNCJv86jwGjTCwKi93KhAymsh4+fNTe/mf/aMemMlIUkr4CYEEmAjv1sjIAGMIJH+YVT4pHv0ZBzqJnAkhAt05EZYVOUq94r7ywOB1bLFoiiidH4WFEOTdjhfkJ3yvbF6TTfaGYvFPZGRQAwHbQfNaDd8g7FR+ApzAeVygX5yhtzthsgNfXgjsYyaVCVkEQUQAScaxdh99RvJJaApeiVUkkNXWxGl732XQfM4MdbDkYAWEEyjdIbayzQqXJw7vEVGN4y+te5isK29Np65W3ruzZvqm4/febp+z3Pj9uXx1ts7G6jVZaCd+GaU1IiiYbbLA9Zr0tDdbb2uSAgFq3Xm7S3FaQR56Vzc2e6PAJMLJrB7DJ5hcFajVevQXI0V78wllhJMr7e6tloZB0gDNZGBaVChmbnZmw8bEhm50YVl3x+WbZ6ArnX/RV3TApeb1orVYC8ZsDoHJ8SxISLxBPjKEpQEHBB3uQjuz8FVQfDQPbjY5nfmOQ+9oPXWNjNiVaLJFsk8SRnaI4kLisusvMZ6xLqo9dW+MxJhEEG9VVht716lE6qm/lnGoANNwUqYKYR+gP+e/h9a8KstVwokjChrxGFMJFDYRRG84QJgaXwxPYimIUHqtulFTZNEYcF4ZTu9MN1pziQ/Co5GW7/o0/a6dGp/3THU0sZ1XemLvgO/vq9z/+9bt9j3JYz+f3EqqF1phscqnfmIRMW6rJWluS9vgjj9qhMznr37hVGkn5x1ER6NgAAB6THl1pLQmpaNUc38teqWfuY6gPt5mVNv3A9CKw79CEyvKpz91q7/vwp/wzKr4xLG/QyAW+8PWvJm9gLhZU8Jl9X3R+1JLSPn8q+/HHpLIFCJiNyiXzbemk9XR1SgWEKB0IOAq0MDqSvVBBbbCcgEXx0uOWau3R/Whr6Dpf/spGow0Kx+wUPNwWZguJ2cQJ06ODdL0EVTwBTQXiv4eNDn/mQPXLJyGkcBR3eF+XTnSbkIcoHiiTL/myiGJJgAEZep/H2FzMaG9tKFqzysV75DtbXPSuHMpDxKhoGo5XcDVaGqVK6KYO3yMkCHtYki+AU5gds/e+9x9s95Uv8nXc2JRx2aONsZTX9mKJnSbkpcf4YmzaOiVZk/L+rTEpEyBoGcqARqLhsOlXNpu12+98wN79jx+3kdlZ5UfhFYYO+LDNCrJVuarywvmpNOYP3h5u1NAzASSgWxdCwtFSKCQH3QxdHXyQKOAjEFdB2qAR2GouMzvl31vx0Rq1XlQA3TbEQR+Zz45WgfniKrvPwgwq/tjRk2rJk87AgtQ5disAxuasBYqnDah8Wn8ALUcIs3Zd+04gVBImCK/jUQvsOkN0h/i3HKtxIanTSSRS3Pp7emygl6PX+2EH5cz1dnVYsmPQPzLk27QoLbzppuqEDcDoeVCaVK6vxWYXENJR+ES8yXsr8KJJL5niK/4lmxo+YfMK98gDd9jJ44d860IfTFVj530aA3Hw5Yb5TNbmpduZNNFYJ0zIfGIyBZ9FJpx/47C44PNBWctTVGNIJFuVVpsczhZrjLdYnWz+ZQkMiQnnM7Yn9RTW4K8PrRsgA8gx/hUp0lHqBOFKP5n+Vyscpju+1NrlbcfChyLZ8ZaNk5CQeIGQL39QYVHN7HlI90hHW9q/nNUkptD5PjExbcPDY3bm9LCdPnlalXLKTp86bZOTUoVqEMETppqVN2/SgXERkPR/9V4thbwCnNBwozc56C/kNx/ZZO9EpFiJ8V4VqqerRZIbYNJfieMg1SYblkpDwvGpkQU5PAuLNNoV2XPkhbLqt9IiLvIM8PGCiYePGpEdvi9YFsjQHJynR05Ya/9O+9O/eL9d9rwX2+TUhI0Nn7bh0ydtfHTMv72DOeSz2QU8PtQ+P5+z2QyaaEE8DL0Tkn0qTSgz+WCkhs39S7k5KxfmzTeaUp6cX6onX6sjzeb8ULxh2hp8Xh/yKqkhfnMAVI6nrbIf3feQOxgQTN28gc/1yvgO5RWAqtJEDAjTpaTW+S0Gh64HMYdpVwKztL6esUgJe4y3mbBREXMk+9XaMcb59MfY+JRafca+cv8jdtneC62/Q4Bgk3jUot5plL3JlyH6Bjb6R5pIH6Z7WjrcBnXQralfzoQL8Av3HIQ6QhiOAGag7mPZuuVLRiXFybu/7sQ7gR9I2vmJUWtItlsqGXPp6x3jogiISENXiYqAvAE+0sTDZXs8agYO8nnl5YWMJdo3WXf/xlBTSuefP/QRy06P+Cf+4u5Fh6XBzGKin5RsJeWAdbYn5XknpaWk9sukzVS0oLZnZ6bsgYf22x//1d/YdF6alp3OZDfWNyVkewJI2fXKC7u7lXyLlrBP5cLJ+70staSw58+G/NKttygDK26Qt8h73DiwwSuMCgFYdPJ62gCAm54S9iPeZxjDxV5kO2EqBya496fnQVWqlSuSqdmMjUoqYhMxGePwsWM2PFOw7vYW30SA7ZrjUoW+1phKVZ74nBwL6Lv7Bt1eikAJke7aEbLGM5jMmXukHobbeCO8x10JCG+EgM2f02XixYvChLKHs2pDEmdhOXxYijzSsIg8qGZ6IQIYg6kQRk8AKzuCoB65T74WS0WbHTtuFzz3Ve7JK+eeRkT3Pn7CHrjtC/6hJ5wY1iORPiNoePc4OR3iV7s0TkHSvV6qGLOBD2si0UcnpuyzX/iyffjzt7mDiidOkVgrxGgb8yxJE+nIly/YUL949K5q6mukspw/QL7ghS+Qt1zxD1re8ulPSiKlXTr6sJ2YHHAYKhiQhC/Ze6Y9RSrTZwwpIJUgXPKCP6eiIM589TUje2jf44etp6fTitk5OzY6YzdcuUdgYAyZD5zLQHepEKaReRqKCzVb15jwBkDlRnGG+JFK5Cd4yf4OfCLfXIrcjtQRokPFhfeDpGVNtaSwx6swus8XxaKvMQAuup74whYfXpI29o+/M6KFzQyRL7qLIKSWg1EqFxvH86Z0yvmCf5i9VMrZ1a/+PqWkZ15lypP/9SyLVqxQKdkH3/c3Flvhg6DMJq+XxGQYN21dnd0+NzUp55APRzHLPM6HO9VQcrmiPfTw4/bef/qwHTgz7ICM7FHqB5XtPQN8IECAp96G71+fCbpVVq8SvzngCsfTBmQiRc9rvb3oxhvsYx/+sCpD0TiYgpSDqGT2e0Sdot58fl71OU6ROC7G07kt2wQGqFJ4EwmJ9HVAyv7CAZqZnrJRqWw8yJMnj9pzrrnSW77vKKHwqB+6XaJ0GVXIy7OlODG9g6QIaVWrT+kTjt+eFc9+AKYzRNxQCDUmD+7SF8IZwDngOcBsjidcbZMyM8IZ9aAsvE0n+fTEuLV3dfmWzHyvxr++qveb5OQIj54PX9EnaYY9Rx5dUkptA4yCTJQzJw9Z19ZddulzwwZPABJgwivyyFU481to0Hs3C1yV4rw0D31DlFHeP86KVDWNdtml4Io1J1M2NTlvdwuQtz2wz5czkD4HXVKLArlvJ604mAHEd3v4vHH+yPp0jFfZu0r8dv5Xj6cNyO6eLmfYoccftxT9bZFqxKPxNKO/dBswf3FtJCYiPO8ww0XviDkOVIEzdLtwTfcPQ1YrUttDlmppU6tusrwk5sFjp+2aKy90W4lpa9iRgApC8vBtGCXnQ2iMn6O6qezITiMd8sKZfDtQQ4Y9HABH0uvSAYCKbmhkdEnvK4xX0LKcshifrFuW6SKWKTxedQBkkJBzU+NSfSnv82M7aBaDUbE0Upof072wFxn5IR54Wi4E54Tx5MXCrH+s6fJXv8V3MosqLBQ1NCq/Uqaq2ffa5vrxE0N2z2f/w9U85fa7lbIcoLzvluaTX5Tm6bFZu/3+h+zAqTEf33bPXw0kmBXBtKgoAf9IvuqGgYfc0btJ6iw6r4B8+1t/ybZs32Hf+wM/KgYzbsvrVRWnK7cDqU2/yx//uw4EWCmP4lOca7GqggGY7EcmEoRP2alCqzZRnewgOnkj2QIoUWnitYAp207kjGcqjyKlUqAAYgDKMCDdQYx8sGQ2SM/KihwbNahIulL+UOKKd6hPjQzbcj0L+dkbPGZtrQmBNszd5IwHHY2gZGbnvF8Taby4KA9b0dQvzyvdRrv2pu/2qnw6bIzASTvH7v3ynV+34w/f441XBXMeYA/O59ikP2OPHz1uh0+e8fXX5CkMi5K4Go7eoVOcnhHntw6fTfSdJiGfGZEXTgFUvtgdpgk4K8tF3xyJjxfRPaKbrsIZDWru2qKfWWdKqnerHqo8DkqI7BPvuUWr3hUDA/iiYkZE+kFiYz5UpE+5xqME0Bj3Qf0KpABWFQTYMBEYs48186Gm0NGPYxOAvVTtJCcdvoFjdvrQIUt0dMuObNE9vY9NpkpeEBCZHlbSkVe5c3PzSgLwS58gYfXu0kLB0nG6YCp22Uu+15pA8ZNQVEYo/F3jBYA8PFGwP33Xu+26re3WqDialX++93hqeNTuf/Soff3Acf+UMt/4XpJPsCLJ7LzXP7aAUYtQTOKh4kKus5Xfcm4sJFBD5xWQ9915i++wtVgu2obBXlVOSkkp0yoA3TwrklTLlYI7M97SWWko9ekem7xtsdmlBuXVDT1vcOOZbgsWKLErQ7kgiVHIBmY7gOkDq1hhekzPG/zDmXWNMrZbei3e1u2SZK2IlDui2us1iirxXAoV7Fc6uNAZQEtq0pBczVdVGnEwGYFpXAASaUefZGNDGKabkanR2tPrYGOZA/2SZ06Puwqv6KCesHeR7iw28zXTOhihkZwUCMom+Fpjy4Bd/+JXkKlVcrZUr52PIu5R8066R7s9NpW3t//+H9ncwTvkbSctm5mzzs4+xR6zU2MZG5kpWlYNBFuY5QxhkVeYiKtMKg2Vl7LqngopU0W/8yPVRNbovAJyfvykl9ZXwOE10hQBDRwQBUYF1egkEcKTJnlqXYO7BaTQIf7NaKmc87gAq6sNNwPOLca3SsRYzZfnT4f/1B9AR0655eXRb91z0Khy6HzOz09J1YrX8Ta9IzMAKZ6ISTrS2FRGOEiT048FPmG3UGezsxnLzMz7yAhxliosi2gO5kUx7zZbsbQk/jToXtn6utst2VxnyXTKGpYzttKYthNLG2wp2e3FhwPE49wQT5p10aRGwGb7zBBiNIUlEkj/hw6ctFv/5V2WXJyyrlYmYEjKuQCI26ygc2I0a6en5myRjnwBj3eRhoKgwEB3F8xQ/VUBynl59hSFPIvOKyALc5MqkF5RZRCFG+ockg4AhwI/Mblvlch7lfwy+h3KRYWEFMJv3Tj7IIzA5ERAvwdhR0ZUm0fuq7qqDx2M0eH25YLAOG2Tpw7aUkPK4i1dlmxtt9aOLpcsxO+d367bxHOB+MyxY1YWIOmiAnzsmoajxbexpyfHfNtoX37bkNB98QxvWA4SlZ5OxeSQ1NvggLz0lXrb9/hj9mt/+H6P3tcXid/itheBLEclQcPigDDdzGd5K06k22Bvu4DOXE06vOUgSQtN58yOj2XtzMRsGO3BBgdwEpdh/qMkpKvvkAZE+osTh6u/1ui8AvLMI7cJkHTqMkZL52mzq+MGGe7Me2TiKJ5dAGo1CU89ZAGbGaqFRi2t3a0GfAqCOWeRKuJs0m/+R8DSQd8aatfVr5iNM0P/qTtFPK+eUcFhOUSwNTkTuzc8ndkYgBENiIVha32Ki76IqyybLDOXtYQkHUOgC5Kqs/qNA1OQ5CROWIOpsbDMYAKmiyqAPw5qDJtlH6Ls7elxR+rVP/TjPmKV8AkULT4KBPbh93d/91tt8+a91t4uE0FAyueXbGJm0fp7YgJ5o1T1rJ06/lV7dN9nVa4FS6Ra9GK7nZos2InhiTDlD02gdINnLSAqGwvKp9uNOthOxcNMHfey1tJ5BeTM8DGvGPqolopzVpo4KEA2WXOq2xpTHT4439DETgrVIUFPBokGo4Nqp+XWNSiMAFwnu1FcVZhqFmsAtAokAFE9R9d0KAe7K9zjqAUXkgsbD8+QaVXuqJBnHAfxhT45vO/WttbqjKKGqmQR6NSgfJ2OUBPyT7aWZd8VbXY64xtNdfZ0WUdnewCyp6+8CpCUc3LkjN365Yfsxpc81xjqnxqbqEofHJ46/7oWk47phmGCLfblFBur0qEPr+oVl4BFo1FJBPp662hL2Q//8m94Htk0i+Oqq7/PvudNv6gKlIcuGzu3IMnpU/LUoMoFmRfLdnyobIObe91JYjEY5dt3RI7U8ow9fOB2+/qjdyoP7G0e8VLmiXjmH+ZUlZEDFVFHaJhLowecH7V0XgH5vj//Pevv67eBDRtt07bd1a8SyDPNha/he+c2dgoVS6WqcpGm7nhw6Jq9GhnPZsoT3Q0+TR6JReV6a8TDZbiqbHPzssVk49BJ3tbRae2trKwLQEd90T9W5ZgDyaWz8sDZu6DIk/LtDYISi9F8HMgNdb3PJ4qZ8FossGpSz5QfuoMwS1LptPX09fkIx/xc+FRwR2+v9Q8OeNreYCTdmJRM40CqkeajX3/E9j121L8reNU1l9tAfwA8z6h0RlH0pn8pDCemUGAihI5i0QqyKwEIM3rCrCZBUnFTnk/c8nk7NTTixfixn/qIj1bRP3r8dMYbFV1T85mS3Xb7V2x4NmHXXDhobe0xu/giOZ8NoQcB/p6UVHzsyL32wMF7fXJK0SdnlNyBcXWN4HANomvqAzBSVupn8igwOIvOKyA7uth+r84H6bs7Wu373/wme/4LX2JbtmxXi8/4fVov8/j4vFk8mfKhNgjwMdOHDm6WxcIAKp5xVewrZpMTN8Ai3Jwcgff93d/YC258pW3bscP6pcKYGcMMIgVUAUJlqda89UZEHG4rqWQhVLA5XYoJiHi5qE/WqOAeuERFOohlqRa+U9MhtSx7TsCdGJuU/Tgre7HD2nu7fSEbDQJgYX/oVRn/NMTQx6hHduiRx2xijiUZRZfKl16+2wb72z0fnjcaq86oeEiXnl8AQOMss2JQ/AlbvFCOeitIkt7/6NftyHCdbdj0/aF/VInninq5ftla001yhlbsyKEh+/LdD9qJiTnr7+63H33zjaqPZZsen7EDBx6QxByyvPK7tDSkxn7KcgwnwhOEQIVvHtJLgqgAnKAIHImQ2EjIiSPhdw2dV0C2d4ZZ3hzMLqFG+Mjjd73mDfb3//QBWy7nFTNRRmmHpFxOUVu0PqRTtaAd7e120Z49dslFe+yaK6+y6665xlpl1AOef/nox214dMwuv/J5duMLrtErSLfQygGgSz2OaumoZGoXgCElQ6tefegnb+V6F6lGhTIM2cb3/NRw6MDGQ82qwcxOz1h2blZlbLRUR7e1d7TLzGByK32QQQo7iCTB8JQpFwvasJtPHToiE6bdChVJrJwqWdKnT47FYB+bJ1DxfF2W3WmDtEQS09DCeLxAKz4FSR2kFbzgC7Afu2W/BMJLvbOftBlb3ndg3jYMJi0Zl5euBnb7bXfY3Xff4en/yI/+tPW0N1hZNuK9933V7rz93y3V3WuJFqGlvmhzcyOWzefUCMRP/aPXABWNrU0dobVwkrjnXT7kfWS/87GWzisg2yQVmSLGHDlfeA4IFFV714CNnDktoSHVJGenDmcHUJAMrVyqGpuObz8zXqtaURaVV38m240RjjRf0GKG9LichqQ957JttnPrdtt7yZX2pje9XpXX4FJjSdKNaCOnI5I6lBmJF2bkELWkqa7duxSIuKY3gHHeEIaxcOZoyv4SCOfm5hS/bLtc1ju/kwJiR2eHyslspQB/t4sdjLCrymUaQKTWJGGuvvEN9pXPfFietJ4rI9mCbLKFks+02TioBr1QsJmpaS83m9MzgddND9UXQ51ubihvc9PjkrCLPjvn2Injdqr4PcrvsuzJhEAq50lsPDFStM42Jpgwf8Dsntv+yW6/41br2nG9veol/8VakxUbPj1sX/zCH3kneHrDoCUSMoeWcj5ezkKuBeWN7zJidqgQLukdOSrnqh3JM/G78p3mZTMdjK/Qs2qNcddI4iyUl625c8DtFNCwRMe2Ko05hlf0xe2nX3KxXbZjo6VlV4WhPCWGhNUFExfoHjkyPGa/9aHbbLy4Yls39tmlF19ql11xnX9M6aaXvdC27tojUwAHSK85KPQyxQx/QiG5p3KvPvdba+dIumGf5jMFSR4W0oeuGzrw48pfyvMoICss5QMcSCnKyT1Ao9sOztBJDs8DHX78EXvea37IXvtdr7e/+L1fE49CjSCFGNZEkvb3tKrs2K9NlpNZwqgQAtxtNsVFvKQxdOKA25ik+7/+/iv28tf/oUthJGImuyx7cclOj0rC5Rt8onQmU9E7X7APffp91r3xInvtjW+1hcV5l4R3feUPzdTIO/vlfDaXrbCYtRyAVB2G8XQ5NW76BDuadJCSlBMKYFWY2TPhRg2Jn+cPkC1taXKwGqEDUuee/j4bkGH9k9cN2s7BfkvKbmwSIPmaKEkx0B+TZGrUi00+1w4JRSe5brg4Q8phi+k3la0z0q8kSTDbc6nNLtZZdmrM9l73XGtOxF2yeX8oMfCODpeUfqB+wrVLafKoSgVUrNpjLRC/cboaq9PXIskHEZ5MRCMyQXWueAMKneCKl7zqfdIiLojz//il/2Z//a+fkaRcsne8/ffsJ37wdapM8hCez8ubpvL7u9Nq1MTZ6FJ/eQXwq2EKwUxqRvrnMjN24ujjAnXZ3vfRYfulX/kDe+ixnL34Oa0C+Ips7CU7Io/56IEH7fk33GgveC49B8v2gff9m33gP263K678LZd++/f9meWz+yzON4AuvcCGpyt2UNosn5/3HghMoAX4QSYdiMhE0LPin2+h7JFjUxn/DpOQe67YY7FETMZ9Qg5L3G0wvuPX09Nt18pE2llfML6lzb+wKSfT9MUoVThjwU0CHw4PqpyvrvqQocLol6SPsoJUwkZUWr4WmJD8oOKlNukKyaS3WCbW7WBw4OChysbqluef7unz+H3rECSOSzZSQwLKHpS96+kobvIGBqkHKDA+ACyccXb0UNeE5T3Ay/MAyuDcIGE5Yxr0DQyaBK8yLxbKafnnD3zAXnrDC2XGtAqAWCoFK2RlHsiG3DjAevVgMyIhmdtp9XFLy0wgT8NHD9uJw/fZ3/7Lx+2y63/ZvudNN0hdm3ge8lubdxiGoJdFpLwIDXJWxkdm7UN/+cuShDN2uhSz0+VOm8vn1SgklRd0SEvQxeOSUQf9kO4cVkGJLenLjxU9YPF7c99hEvKd7/mffoYRVDjSA7uLTtTLrGC7m5lLp8INXmWVLVd4QABGvbK0FYB4EZW6S0PlEbBg0/H5CiQGZyrfu3cUhMpfyzKnIJ38rJ+rLMN+pWtJjKuo0vMT47aYyfhISEOcyg8gSg9usVRXd+jg1m8nPfMUPM3qtc5R3ySEHQnwOBxEuh1+h3Pd8qLFerdbW3u//enb/8Le9D0vwxE3FUlAVnkVXu3tKYl44GsU5tCjRUnah21qtsu27d6hh0HSNsirjicUsX77bCt4rPuuUYrisf6VckUbG5q0Uwf22+gn3mblV33Qjpz4mn3l0c/5RgDsF8Tuu8yy98bH6lAarg6ACBEPnMCx8t88m/4O6xj/hf/np0LsKrz320nF0KHLB8iv7krY9b0py+68ySpSxzDIpVMdrU3JwTzehYGc9Yx8UvHcqyUHj8Kz/jkZa/IVeUxeYIE+nivLO1uTjdbRytT94EAFMOkAzBTHQQO4AWmdLc5N2+LslJ5hDqzYQm7e2gc2WaJngzs7PjnEGxgd9w3ee5BMSROkkp4f/XFPnOsiG2Qpz56mxBvXd9/xFVuKPc+2be+wjnb2O0Lqialw9Slo/6EVm543e/61dfbVr0zKnAmbBhDf3JzsQ4m9FnnQzc2ha4y0xDg5ZkxSCeHw1KlOumuoC3heLldsZmbeHrv/bnF4s801NNtX7/8XOzJ0KABf/EEi0t/LGDrA9A316YqiLgC/Cwt+hh4J9/jnhj3ftXReARlPNUvcy+iVqkGKxcRtOmX5nvPzrrrSvvuN32dlMQYjGAlKPvC4qczQ0nTWNaqXe+GjP1Jbyo3LSpghAlJuyeg/AGBvHCSUA0PEGSkFxhnJcBs1Jg9aQCKIx6sL97517faeDrcbsWV1NOvlenmZhZHjAn/cEu09Pvs7nkoH50b2cgRogOiZjMizuezrYL76tXk5CY3yXptt44Y26+kCLEG18gpZ+Oa0Ynd8zezIsRNqHM2udXB22MeHjySkYnXiNT0G5CHkIybPmjL5BzPhlkBVWRAXVZOl4qIAnbWTxw/aqZlGG545bvfvu9Wy2TlJx6xggllEo1fdiGeYR1QJ+EHakx9sy/A9RP2mLgHkd9rkiggQEJccLOW87sor7Sd/8qe8ULQtwAdg+JpByI2K75Wogjsw9R5oEhEnrZq7ABFCoDKVfjwzbcfHJ20iX7SB3gHrTbdaq0QPn0djAX4TYCEeB53eV1xImGiTfI6oLzJIMoVRQIAWgQ3PnY2xEmpc7axgXMpYy9KMNS5LcsRbTIap1UkN18fTlluI2T99dN5yxbL1dDZYS1K2Y7PAm45JQtXbpo1pSwuIsQQfhRcD4wGctTQ5vWIPPyZ7fKfZpg0hbxHt25e32+8bl6RWHlUjzIhvRhqKeY0NS9IY4EfA1GuhvPQdKgH9Xl7kYwRhsIEJxznZi+OTo3Z0/0O27+TjNlLKGbseF4sZeeY6ijnBRvhxsIkxNGLxyLu0qDudw7xI3UNiKszyzIlqTtfovAKSyo8W43MdZhXX2dt++3esvb1NkYakwEBdU1BvUeLe4apCMTJD/lCvEC2VsV1VgeJi5GTZzkxN2B37D9rB+ZzVp9vdw0XchNjEHFUQaoQBO4BOjIzVMgZN/PT5sRsboOceeU0gFYUODr6gQGc0C/Ob9ZxwgNnjUUW0ypPva+uw/rYW6wUEquC7hjbZvgNTdtGuXl+BRz7iLa1Kx2zDQFrqdVkmRMxa2wLw6TSfzZiNjVfs+qubrLtDr5xDMnXt3rtX7Mpr6qTmVZuqzr/8+8NBiit/ESABRYPRHcMSCV3LlOF73i69xEGfaVVXkcZdcMDCZ/aSHJ8ct3sfvsMeePwumy/kvXsNftM/SlwVSXjWPzEpmAm6SE4koVPQ7frPH/CkU3nWz7V0XgF5weZeFbjB5qQSpqQSUFnf9epX2ne95tVeocTKh8DrZJOFKJ9IADqoalphyBpAxJ55/Mxp++L+AzYtBjdLIvlUeiQa5VFYZ6bzJjCWO6TZSHx6Xo+nKPBUGP/G+y2VfCeJhXzBiplZ2ZCztjAv6UD/njzRqp56SqoXMC+78aX2A298s112wYWWSqQE5LhlMvXyXpN26HjBNm7slDRasA09Se9G2tDXaOm0mChulsuYNnX20L4FK86FtULdbU32wpemlK8Vedx1NjpCd5R4e4kAHjf7j88M25Tyz+z00KjESYSA4mHmAN60j6KoJZYWASp1zroexv+ZZMLz0J+YyU3YvkO328P777BsPmvlQtZ7JRwfLmKlKaS26ZVwL1o2JKrfe9kZUava+eG//hWmYMtZdF4BuWPLBjs9OuEgedGLXmoveMHzrbOdrhQKho0TunoioJEPrhnNQPqHERKHl4MQ52JYzsYDsp0empq1lVjCpUNQqwBNL4FAHTCMTlyWAZRyectLvCxMT1p5atqWZqZtWaCLWvJ/BiU2bbbnv+HNdtMLb7SLBgatW7Zms/LKDmSqf5uaqAigDZZOddruHQlJxEjqrViXpOM/fqBs73/Pb9nw5H32oz/wEXvxNX3Wqud9g2Z3fmba+ra22/NuapT9ava3/3BANRukJNJe7VK8ZUhVtS4glxZZkiCHLxF6AZiI0SgV3JcoWkdKb8oTPzY6Z5974DG77aFbbXZ+RlIQrAghUl/MAcCJWRHwVyp02ItvAqdaFAmpjqSulRi+QB2ODjankL5SnPA4aum8AnLDYJ897wU32lVXXu0L+H1sV2oFQEYjGxzKpSfANZhiDqUzTq14dC5jh8ZG7aDcyxkxtk6SAIguFoqSGBnLzM1aeXjIKlNqjRnpvG8ixZ4O0Sg8X+tBimvTK99gN7ziVfbySy+1HUJd0r1jSXVJSHoDcrmK7X9kyg4fLtmui3bai18gj10cbWpasff/v3k7eN977S//9letjuFtxgeohSqVTk/YPZ8/aA8sdgjsMUlKFpRhdgicAuHScqPNTGRsy/JRu3hL0XokodFKzPD2pcOyEx4/fNo+eedDdvfx05YvFq1UkrrW4X2ztB7F5d6PCMeFiR6obN+hwqWiyOtOfKsCFFrOfId52eyEwIImbK94PGnp1qR1dvZ4hzOzeugEx0Fo9vXHbF66bHPSR0OZnJ3SMS4jaUWteUWgW56fM3FP2Sf/z5xg2jejCIy1YdcDoG0XXmyXfdeb7VXPf75dvmHQ+pLpMFaOxhBnfVaOzAm6YEYP5Kz/wL3WXCjYF77wUXvlD1xmuy7dbbErLjeLdyqw9DzHifvsgY/cbI9X9tr0wA16H62TlPnSbMVsybYXv2rXP3ej96MyS8k37VK1T6uhf+3hI/aPtz9k49Igi9XdJsrVzu9l7ESupYrrkHYMDSJywQr9t84O8cfBqjP2JBF7dxhSUmCusPX22XReARlVKB4rzoN7sboXdd/ogatmF/f6J7no4XFyAABdCj7nTg7At0Pkw4cI+RfFHTH0WyTe/baBKk3R+ZJX24tfcpO95vrr7KJeNVImKns+wwFAwz6Nsvey89ZfOm0tLTIzYJgcFq8vOYkmE2bo/oN27PS4jdfvtLG+l9vCSpsVF1asZ+4Ru+n5An2yVfkULx1sFTs1PG4fv/U++8zjJ6WFwgjMorxq5jquSFXDJxxA6W23Ex1cqiu+yhAmTlRxw30kKNVDtsgv0lEajsfLsknPJZXn/APyfFFUsV6AakUD8gDIp84b4RxmVbCd+5uG5Pyq/oSeETCh9k7rfc0b7bUverHddAkqvc3BuZYWDYA6plHLkZEabkvHLC5vum4xY3Wzx2zijs/bYweHfahvIb7VTvb9iGUrKdtQfNRuuFKeNzOExAgmE4+OT9rHvny/ffKRY7Kx6RhfknTkA6nsPgFgpYYXJRWdcTKrVE7W9pg88sBIpHiVd3IKASXiBBADVABaB1BxGCu5EK6G9O7/nYD0SoSpKpvvpcMNFTPsxRjCQA423VjNKyeeV39CoW9S/FGY8LHOwDOqgft0JYU4ayJ+JrR1uw2+8rvt5c97vr101w7bLnuzjQkanpz+KDkfz1Y6jPczy8i7quqW3Xljoi49GVOTOfvMfSk7dfCAvfKyjF10Qa/AW5bDVLKvPXLE3vuF+2zMR4/wlMMqyWWfcCtcoJaVlg9MwBe66qSWffACj5uvN1BymVju2ETldn7pD/nkXan55eKTetmX6gQYcd+/swDJY1o9qUchScBzwk398ZwJEN+qBAKLkQr0sW5JNTrP3Qyq0rn547e3dSQgm6IqyTC3kWvO4pcAGV6r5gkJVgXst5RHnAQkzJNRMmX93/djtu2659jGrna7pqPLLunusoF0ymICRxhiBZjYndICSj5aA8MkiMzcvGXnC3bL15Zs/2MH7PtubLT+rmaf6PupOx6yf7nvoEw9SULl2bu7fAs9PukhfGALejkUKSfPoy58BE15pqiEwVZEcjpDq+F55rkKp5WS7P5z6BxAcgBGjqodElKtXjt5tDXEbw5S4njagAQIEBUNA4mGag3RiaFiIl01ACCq9MCMAEReoVObMvtsmiowI8cuIgByLhZ85EX3faRCFVVeZJiLlk9lBqByuLqpvsvvUM0hB+SWe/5b77nUII7qu9UH/PF/T8jEOcRaoeAYcFTf572nIgVpf9lrbctLXmn9WzZ5/+n2VNye09Nr29vbrIXxavKhfMHHeqaoNdHpbTabLdro2JwdPXTGGqSCB1rzlp0ds5u/fJ996tETLhmdl3Jy3G50exDHpApIByZ58D+eW88pz/jh5Qd1+q30vVz+PmUjpO5VGBA4m5TfS3QCiLUqGzByRC+HCKpESrXkyev4lgHZkk4qv0EK+MwdZZ4qh4lhqC5UvmSOA8NtkGohXZ3oGWEDGMS8pRXffMqvq+B8MvL4dQ5LcNl0ny4O7Jo1MEZEGyB9v6ZYqoDoF7EzbkvxPU2MeUDpT8NoTcgBFcLVk+cHClJXDY88O0+UD5XfnYSnQY2btthFP/3Ltu2SvQ4+NmdN6/yc7m7b09luG5CejbLv+EcZ/Z9qXBLz4GMP2+2fv9n3HD90Ytj+457HLMswj5dH+RFvfKIEv+k2cwboD541PeueX/LP7aAhzlqHTT2SJg8gv6n6K0z7z4gymcyBtra2N+kyko4AMpKQJAJzOYjBY4Gqsa6SZ0OH17GOpw3I1nTcPepQAiqYigs/8bwdOHoc+BAAA0UZ4FcYvOd1QMlvgVLHN1PjAD5s/iTpKLsqolowRtecyR0wdji6uuasgrqaCs6QzwWsho/e9Xxxz/MHT5+CapwBulA8DklMulW8YE+X5KBsesuP24U3vdr6ert8lWWuIJWr/F0pqXm17m1ta7N0rNnBODU5aXOzs3b8yGEbPnHIpnW9//iIff3YaR+lctCJ97wfAMpZ+SFLqBiRe9Iu/SifHlCnnmfCcYZX/oLOXNfzjfHF4vw4vaar9M53vvPNv/mbv/mYLiOVHdmPSEcip7KJKFR6lUIu1ojfHICR4+kDsiXhagbyiiPTSipgNCQTgCaQ0TKVl8juC884qnnjVcI6GIOkDCo4PD6XkL5h+cCKj0xAUbwR8VsxqHChiMF0gEiYjGKbYTuFGekcHlJxE3+U9+AAkFd4+hSkuJmgEcKHcIztu9cPKJ8Bpa+6xi55y0/Y9ksv9W1SWISVy7G99aLxaYHre7rtgo4O64rHrDA/a8OnTtjQyaN28vgRe/DgcTt4alzOUMEBx9xGZUyxVjkQ/cb+dudF10hLBEco7GrYJ5CeLZYzi+L/WYAUvyN1fa50jAAZRVqt9EBn11r4zfGtA1Iq2/se9c9hqYrlzMzqJSqFZHWPyJkkgep0yal/CChA4QKSwutF8MwehFHXDRjmOdfnEou82MGLMW++YOBEWkg8J72DJCR+yEvtOVDawXMGsL4uZ0Vqv9pFAmEGOJhr0nVJrvyuVdY5JEB6xSod1B1qkL2IIOw53fDrZ0INGzbanh/4Cbvguc/37/bk1QAz83M2Pz1jefYeLxQkPVttR2uLJSoLVpweszMnj9n+wyfswIkhSdFpH4CAoUh6+ISd7ESZlW/fZwmfACEAMPHIYZJnGyZSsKDGP/Hxf33k9a9/Hd07q/T617/+RTfffPOoLiMw1krHiAFEFNXIKlVzskr85gBLHE8bkAxjsQoPUCJ9KKMDqSoNI+Ked54rmYgRss/9PgCkN4wsLFffj+xRB7aA4KA9h1jPwoHa4nBS3OywVldPY4ikYTV9T5b0eRbSCFL2HAnpcVCWAEheW42HhgI/yaOOs0k8oGL1XgAvFU3fotS24l3VBN8G1SWT1vaK19nWG15i23fttLjKn5VKn58at9mhIRufmLCF2WlrkVe9Q89a6uVlyxYdHRmzU0OjNjs1I6iENTohQqpb5NtLqzzSFnWxhHf5+MiNQIx3HsoMJ5btq7ffcv/zn//8a/y9Ku3fv//9e/fufZcuax0ZjkgycsAwjicwIiBijfjN8S0DEuZHRJ8ZXRPcQ8JASKMw7zBIPSiqZH+mC9ocC4q8vKsgUKWqAsNODQCS99cAQEdwkhmvupXJZkPc1XRdLVeDRqBSdKIgdX1SQDUA/W9MKuZ1ZmMTD+8EQPKa0lXG9FME0MJ7ANcBdy55owyV7Gpb6fjnNJCsVem7btTZZT2v/z7bed3zrLuvVw17WeDMW3FuxqbHRmx6eMjy01O2kslaq/LSpbw0CmAL2ZxsznnLZTJWKQg/FF7PVLpVvhgL7mioNDCY7A140ZZK80viTajcKu3bt++9l1566Xt0WSsZzwUjlU/kAQTnkFdPDTkUdHzLgAQAEdCcVIvCpaQm47chWlfpKihlDVKC3+Ed7gOA6Kj9zTVR+7R61uWIKdxHIrOYDGI3CF9qK2LZgXeUKwx9iRBxBD6IpH7CliA1gFR4JkBgcPgXaau2XiQhUfm68hhCOYJdSRw+5PZkVHVugt0pgHv9UaE1fFpv2rzNWiU5t19yubW2paycy1p+dspyU5OWnZ2xrNT6IpMtmQElCdmoArUJGymVpQGbUTxkF1/s07zsVJ+KJxADUxrZxz7yrw++8Y1vuLKa2iq97nWve/GnPvUpdi19MjX9tMAIgZRaCsgJYDwXkBzsfcIBIB/UeZX47h57z1CZtcREUp99rVgigJGESzoxIcpA6LtUbl08ht+EBQRITiofZ8glksrEtiw+OVfEfT5MHjUIX12oM0mF7prwfkghcESB3VaMCKcIGxIpyH3v6qjmF1BCLjk8Nu4H4yLkS/E8ldRzUCocz7mgeDUS/j+Vunus8ZrrrXvTVksKnA0sy5iZsqIkYiGftzJSsSzMwAd4p7K0ymMfSKasg0/UKbPsbsEWN5/65Mce3759+95qzKu0sLAwLXPpRboEhLVSsRaMVMw3BSMUan+N+B0dESBl6ftEqEhCRoB8SOdVamWnMFUcY6gAk3UfEHVAhzWbH0VgDHkieio9SA2kDs9q7Svxxymo3iCNiJB4wlBhKCEAKrEdRJUAF3nhHU8yKlLVMKch4LT4+p0q8Q4zksB7tB8iRDx0Qvv7eo84iRSg64HuhTmEeK+1eT+LUN3VZ+Td4zgPVCdnxzZvslhbl3+eTkaQLQiUbLa6tKj80Whcmiuw6uOrf/3e+593/fVn2YgRSTAUxLPn6rIWiIAwOgBiBEZi5HgKBq2RV1cNVWvOjwiQHACyVm3HxdR9Oq8SjOYzHNGusYAHFcp4MoTThp3GMyQMndDIG5dfug4SEewHCcT/qOJWKxBAKAJXo9X7CBsaAWlFwTAf8LyJmzCRt03aREzeIscl3Ffe5ZSFrhlxVmBkrJf7DkiZHIAtUvNQAGro3uEWIH46XTrnE5BPIPY/7+i0RHfX4l/85m8d+tE3vfmCc7tvzqVjx459aOfOnX+oy1pJGB2RRIwOChqBMDp/Q/IqOoe4x1ELyEhKroJSTD2o87P0fwFVnZW/1mUt+CIARkcEQoDHARhrAfm06BsB8lxQAkiACSibBMiTOj9L/4dRJpPZ98M//MO/ePPNNzMWCMBqQRcBr/YcAZDfEQg5oG8JjNCTARJ6KlBG0jKSmNHv6FkUPnoXis7P0vmlCCRQLWAiAEXAisB17rn2qA1b+35EtdffEj0VWGrBxAHIag/AV3uOjnPfe5a+8ygCY+25FlTROTpqf9eGqT0g7n/b9M1AEwErCheBjjMU/T73eJa+sykCEVQLqui69oiAVnsvonUBYS09XfDUAq32fO69p6Jv9vxZ+s+hWvB8I4rC1YZ/snvrDsBz6ZkCpRaMtfQs8P73oG8G1P904D1Lz9Kz9Cw9S8/Ss/QsPUvP0rP0LP0fSd+pXvGz3vr/nvTNvPdvSue74p8q/WcB+b8fPRkYv2WAno+Kr03zydJ/uveepfNP5wLuqX4/bWD+/1XRTwXC6PrcfHyz38/SdwbVAu3c6yd7VnvvSek/u6LPBdyTnaNr6Nzn34yebrhn6dunbwSmc8F37hHRub+fQP9ZFXousGrP5x7QudcR1V4/S9+5VAu+b3RAtddPoPWu8HNBxTm6/kYzhKJnUdjaZ8/Sdy7Vgozx7whs0fW5Zw6o9vosWs8KrwVQ7XUEwNrzuaA89zfEvSej6PmzdH6oFkjRdS3wzj2Y0Bs94xwdUHRepfWq3HPBxLkWgNE5mtAb/Y6O2nC1BxSdn6XvLKoFF0ctAKPzk80w54Ci986i9ajsWgDVHrWAO3eGee1Mc65rw0O18dTSub+fpf//qRZEERA51wKQ49z1NxwRICMw1sbl9O1UcPRuBBwOABWda8H3VEdtuOjdcw8oOj9L3xlUCygOQFYLvqezKhGK3l+lZ1rR54KFIwJVBDKO2gVgT3r97ne/++Lv//7v/7muri4WnT9L/4dQXV3dZp3OXTL7TaXkMwUkoIMiIHIGYOeC8UmPd73rXZf+zM/8zHuampra9ftZ+j+QBMgdOp27xw9HBMhaUK7SMwEk70RHLRhrD4DHMtloLbefb7/99u9+4Qtf+Lu6fpb+DycBcrdOT7bXD0CMJOUTABlJuqdL3wyMEfjO2nblT/7kTy5bWVl59Fkw/l9FYAFMgJMIKxwRRde1987+8U0oijA6SKQWiNERAdLPxWLxP+Lx+CZdf1MaHh4+NjU1UxF42+oa69MNDY1pmk89GzqpQYW9ovj3RGKbYjY5dWIPoOolFL03OTpkf/fHv2kLi0vW3tapO022VJ635ZWiZTN5yxZKlk4lbUt/t22//Aa78sZXWlNzs/HhULbjIY6wq9AacY+m7tfVPXs4EyrkYm0vn2/lvLBQYmcx41MeYRs/YgwphXAhBf421S1bsqFiSXE8EU9YIpm2VEu7JVMtFkvErbEpbnyDxverrG4RyD5HvuGWomK/IvYyYt9H/8TcEp9UUVoKywfq2U2Ojajq2Mx0pWJz8zkbG5/yPZXqVTNtrUnbcdkNZG2VlMaTbemMpPyGdiSgerpE2aOjFozREQHRjxe/+MU9Ytwj3wiMhUJh7pHH9s/sO3DQOGYy2R0NzU0XNMSa++urYISExwAET73OE/dLBWBjsmhzMs7cg/yeyMGoZ+xce/vNH7aFChtNLdqBoyftxJnTdujMuD12dMzqGhttYanOjg1N2KNHh+y+r37JJkaHrVwsqnLQNCv+hS3g57v7kgGncMFfKjowI9wDN75t8jlEuNrzucR9NrKq/lBsxFELRr/ycHUrC9ZcyVpLfdFi9cvCS1mNrKgjx6sCc7Pe5Fvj/kZ4c4VNs5YEQJ19kyx2C1ZYPQubwwJUhW6UgqunMYZG5VsVLvOlC91W/laW1KSbYnDG4z2HVqvpnGuOp6Rqqb8p1UbGO9FBTiKpGAEy9j//5//cc+utt96h6yel02fOHHp0/yE7evJMe31DfWe006xXEEyuHmx5R+VSIZ64mOqg818hM6GqokoK98LTkMHw3ootLpTt8KFDls1m7OiJIcsXc1ZeWpZEbJFh0yRp0mbbN/VbR2urDU/N2ImhITv+8N2KedkK2ay/XyjkrLK4qOuS5yXkMzDBGaJ7UaUHBrGj5Bp5+arE1Rq4AtU+h6LfIVS4DmmGg88KV+bGbSU/bouUJzdn5XzGd2Grb0rZ0kq98svXu8r+9a/FBbbeK4QPKSEddURxkm+23+YWm8LVNcSsXprBPzsHITHrG21RcfLl3iXFy0c+m+NJvV8NczaR4doDis5PSU8a0zl0boQcvBeEwdlquvnv/u7vrnv729/+CV0/gSQRZx/Zf2hpPle8ACaE/cirW/RVt8yrpdXqql7wzlnEezpR8fyDCOrX/NQPfrPXY3Nz3MqASdcyBwT2FatIkrAN4CW7d1qhWLE7HzqsPOkdMX1qrmgjY2NSmSs2Pzvj3whc3YJPkQMm/q2mFf7UXIYchbzprIwEEAfIej7PLY+Ie7X3o9/RrehJRap8Yuiondj/oJ05fthOHztuQydO2oSk/szYhE2NnLGxE0dt7NQxmxo9Y9npCctlclYq5G1RgHSVXC0PcfLtQ+6zRzv7udc3NkvVS13zZQa2pGY7aklLttZekNZgP82WtnaLyUR4ii2qiRacRFmOzhDXtb9X6YkoeCJFkXJEQDzXXvTjB37gBwbf8Y53fFzXT6AHHnro8blsYbOYK8EXVFLEbKIO12fnnytUo39NK7rv4f0i3ON/9d5afCKv/Og+m+8v2cmj+/0rBEg6dplG2iVlb+WQgGr1A12t/j3BLX0t1tPV4d+I/tqtX9DznF10xbUusVFpVBKSk30oOQdFXZNeNV/hOvxdofHxL9L15DVchP/8rr4P8aUttrBGrfrmqCK44+/pKBfztv/uO2z49HFJvUXL53I2OzNrM7PzNj8/b5PjY5abV1kz8y75+G62Q0/2qH+7u6nZ64CGBRD5diJbOcOneCqto8X4FCAiExVfJ4BSP8RXFP8S6TaTOaYMVSR9i9Y9uJXcrdLb3va29+sUdfWA2Oh4UtsxIi/jN6A1DoWw0fGkoPzgBz/4JZ2fQJ/81KemJmdm905OjtnMzJTNzc2KaXNSn1mBI28lPiYp9QNjMJTZ7jlIoJBcg7KNWo5st1C5oTRceamqOY1K6MzWmcpzWSbGvuEHfsK/1dKaTvmOv3yabWZmQg7NrH9FH+Y3Km62pU7iHCTStmtLt5XPPGTv+o2ftsz8rE2Pjboaq6+j2LKpFHZB0jPakzzKR9iAVTngcyQiNvOPcuebrnIB0KLw4XQWORA9/+E5ZcKObaL8S1LDCzmVIa77jVYsSn27oKrzBjYzNWXjYyNWFF+X1LAW8lkHTmODgBn213Yeu2TU/YWSwgm4yZY2OURtkoBUMXwDzDH/hk9FPCoVMnqf7bRlOypjqO7wBbQnUFSkc4v2ZEVdpW/4UERKhOEgh7VAjCSjd+1IhXxdEoPfZ9E//cs/+9sAo54dchUjn8fwb2qz97iYTOHZiZYzvxvUmmEcFc+Zlsrz8EUwRUBcuo6Iq1BpAXzgIJAuYJqARssv5rJ25sQhe++f/5Fulm1iclYed0V2Y9pizQnbsGGTzc9NeD4w5GNiemtKql6Aa6xbslhrnz3/ptda/5adlmxtsXgs7g0IwuRg197ILvQdd6vXEPFFOeY2MMW2paF5uCpAIPK/uCiJJS+bj4i6NtEzeKj/knRchwoAAP/0SURBVDllGz9+wA499HVrlqjvaElIdSZdzYpJ1qR88aH8tICVUOOTr2MdvQPWq3y3tHZI+qX8YwRI4AVJOyQjScfTLZZMt4rnYWtud3YQCAoL/+amxlz1N8TUmJUeX5dYUj75kOf2S673vEekvF6lEx9AjLzsqE+yVlLWSkuntVp9IvEsOgAi4DxXKjoYjx49+ps7dux4i67Pore+6y9LUoHxmIMwtGz/cKRiRBKhQsCXW2W6JwcnXANKtmUGuNzTNZ+OQxJwP1w3+L7lPOOaLz04yD1CJBjZDoQnmZ+bsaKkRB1epLj/7j/8beVnSWpuzqYyeUu3dnmlT83N+Zf/N/T3W6mYEavI27KdGZ+0vp4ee8UrX2dX3/AiR9WUJFDvhs3W3T/oEpLGg0qHAJd/Y2eN1w4oKHitfhWeEpYzpGs8Yiq5JHuOL5NF0p4KaFgpWXFyRA3rlEu8ZIMcs1ijg5DP8MELaoyuKuw82e0uzXZderX1bt5lKcAoZwQVXhHgy0U5aOJjUmq6OZn0+ok+1km6Lk2VckEO0+z4sPdSxGXm4F3TW7Gihr1cKdmmC68l96tUBSTfqom+V/NtA5Ly85yD6wiMHKtg5FDmH9b5LPq5P3/fieny4jbS4pNzqBqVTy/rt543KlYOmcoC0oo18dsBG8ALYxokKgCWA1f3g6pUXH5GIgHcIGXDvuJhs3sABTj9t16kF3NJ5kClWJA3mrfpoROWnzxtI8PH7ejQmBVLS2Jw3Lt8lgX6jb1t1q6Km8H+kvMwnylaie6UpTrbMthrL3n1d0u1pa2jvduSbS0y7rsloeKqaL5zQ5eK+AzIsL30L/pAVJBw4RqgB4nI1vN6psuot4DritLDwfBP5VFe3U+K64uzozZ25oykW701C0ipRLMlBEa+g13IzrlUY7/1uUxWSei58tkqybd55wUC5E4HU7PMEfo2aTxIyuZE0vtbScO/EiuKwMi5JCdmbmrUcjK1GmJJS8l+rJe5Ix0u8JZtZbFofbvO/lLIfyYgOUfqGsnIARgdkLL/vhyLxXp1vUp3Pvjo4b+69e7dkQrC7iMqlxe6F5jPAwGOMBL9SCccDQlET8CBqUfiud93AOv9AFTAW82Yn/nIeahsB7BLCSRpYKpLTkCucEuyITPjQzYrMJ44vM8dG7zwmaykYWNauVx2KQDAT4zPeYVgk/X3dluLKr+1tdO6ujrt+pe+2jo72lVZJf9WTnvfhlCpnjYFDCrbeUDeBEDOEHEG4nc1jJ779x39n16X3YeERGVTrkRTg3UmViwzccZOnhhRiHqLNdULbGlrkZqln7VQKEnqlSwzM25D8rSLAuaWTQPW3TtoHd391jGwQY2ny6Up5lJcEjEpsPJdH9k1ygcqGp5KBFTBSIPIzU7a3OS4UCQzRs5OGkDqnSU1gpVl4Uyg7NrKp7HXaL0ByX24Fp0BI4LtLFXd3d2dnpyc/Lquz6K3/Mn7yJGSqTJbROtH0kEOSj2PQInh7E90j9BcRzaYSxju6Q9v0F3ToPurINXhQOa+wgFY7yBW+Ea/p0MlaJHNgzNTr7Sy8zN21y2f8Q9ULkoi9ApguVlJSklPujHqGmUfiukTk6OqlGapvCbPayqesu7OdnGk0dpxihIt1tGRts7uHtty0eXW2tEto18eaJJPpJCbUPZQIB26R7mjIzxCUvI48CqAU8JnSfYjNqQO4ko0rVhHHCekYmeOn3BVzOhKqrnRbcUGqVAaV1lagK6drJyt4oLqvTBtHTI1WiTN+zfusPbePkukWiXhBSwd9fK2GeXCRsQJo0GjWcgf2gGpOzsx6l1mODctbZ16P6V3lpUegJQEFyA7Np/9CRu9/4wACdeejGrBGB2Rul6VkgLjv587Y+etf/2Pj2eXVnqj1FZBqAKSKr8oLIyn8BG556kjqqwVtU7/TcW6GFRYtWogtiS1vSBQlBV7Sb+Lki75lUbLLddbRq54ZrnBMpU6m5f24ZwRz7o6uyVh4tbX1ycJOWZlAefQ0SP+OTnMgI2bd1hBqntkcl7A6nHV1tbZa8sNcUmEFklMeZoC5qIqIt5cb0UBopCbsYnxcYupRczLFq1PttiiQJKRvcpH5KnkBdSa3N9FqVIkcQQ+yujlFkeif9zXg6BRsHX1Puqfj0/F6ivWoMpPSRrGlA8kXUdnpzUjzfSe29A6A1Ikbbqt3RrkqOXnJ2WuLLrT09kzYK2dXbKXBUhJVoYFw1s0WvFbPEYzeL6Ufimft7nZKStKUmP3xtXQsDWxTd3J0nt6TYErFm/t8fci+gbdPhEAo+MsWkPE2UQyPOPsgqd6IB2jr3lhOz6i81n04VvusFypbPnyguUk0uc563eJ7hEx2L8vqHDOcyrFa0gtVNckpBChE7laYVETApww2kktmqdehR4O2blWyUhBfofgS94orhzotd0dSUsnEjZ07JDbT5/7yD8KhCXrkbotyZOmby+nNoyKR2XRX9fZlpQtSbfUoreLrg5JTzkSJ86MSxLK0yQvSrezJWkbetst0bHBGuXJxtqk1tSAEvGYgKgK5xs+slMbZXvh/NAPGBw0Va7OLvFxRKpfIavIYUA6ojITMUnIlQWLSwwg5elqKaKexdMGJByOnAjbu5iZsfnpcTk4C5KQFZtS46NBbdtzmQ1u3S2gKm8Clqtt71uE62gvaanAPlf/2I2Z2RnL5zPGF3abYwl/N4WWEX9WJMH929rK1/JC0Vo3XhRerpJ4sm4qO9RwAGN0rErF6hH/3Oc+99pXvOIVf6zrVXr0scdHKst1g96dIDsM6VCGeWJMXhVaUMEAarZ65iiI4QCVEYBAODh11iMLHkfnTH7Rc19LrtZEgYH6o9/cARgueXXtYQRMBGujKveyrrRt7ekWWCt29OF77Cu3fkaVJthKJXulKjwfR+/u6bPR8SlX3X1dUmvxOhudkPRrbhH4liydbJJ3vuhfKysvrNjQ+LRtHOizjrRUfV2jJWVndrYkrKJ4rbPPlqVKAZx3Yel5g2yMJkmm5gbFI/DxiTwkDt9tbJPkamtBAsaUVsWdGiRkslnSaVmVnooHia56ZFx5bmrWsjNTapQN1pRIyYFpEXCQFSt6NmzjI6elmtutb2CzdQ1ssgSS3kdgEnJO8LTj3vjqZaxjh8Mz+oBRz9n5ecvLrl5QIyV/SMaU8kdnOCoede14EvAZ8WrbtD4q26v0HOIedRqda6VjBMiEWu7dymiLrlfp4X0HnYE+wiAJ5F0wxKLkSDF80k0Flm1SFCgLAiqFz/u1zkjTMgBdsC6hETCfFCBLynaU0QiMkEtE/V4tUfUP991Z0uNGxdWgPO3t7bTtkm6H7r3NHtvHd0PrbHIu6+O9zQJGIt4saVCUTVmnhiT1KHGY0r2u1pjli5IGDUkfB26SpOtq42tlzMip+AwhBVeDqghcMYGz3/JS590dcjQEqnzboC3KM4XoaWhEx6Ea6cLSGaA2S0omJUm39PfbQF+vpWQurEgNRoBsi0tlC5A4Ngl5xI0CNXGZ0ivkCzZ55pTsxoJsO9m0/RssJUlWLuVtdmrCbb6U1DPdNPVIX6S08oPNyVh1o+JsROJ5vS37iFWpVLQc30LMZ1UwSehEzEdu6DICnHS0M46OxliuME5esM7/RKcmAiPHuerapaMOvnX4qM6rNDs7N35qaKwPBjJe7I6KKg0QRnYkXlsVQ7qvPHk2dEMp+hiparYshgBWPtU2Lw/22NS8nQY4ClkLRq4dkFVCzYfSVdU5TpGumhcL1qxGsLdPlXT063bixAkBoN6Oj4zLjFh2W2/zQLeYvGSZXME7fbPzc1ZSXjYKxJ0C1ooqYCojqV8OfXotkpqYtnlVGn2hfDZ5QtJqWVKxSUDbsXlQKYfyS7RaplFg7tlk5RWpZhqqgEiXjHeHiSctUsldqvSdg30CZJ9P+MDjRWWLkdYmzsfryrIXxXi6aJCCS7KeJWUb5WgtK17KWi+bsUm2YpMkPubH1NiQxaRqm5XXOuXLwUgHusDYyOiLpCSApB4YnWKQABOhKHVdknPEzCG6ljBN4rK/+WwgpgVgxx7Gtl2Sui4Wc9a7Y326fQDfU5HXa/Ug3LnHWXT0+PEiAMEuisvoxvDmK/9IH7y2yFhGQoapT/wK4RNUsmw7Rkz6BYBtPV22vbfHdvX12Gb9jt6FSIMj6jrx3zozrAg+owzz1zMqaZ1YLlvm5OM2PT0jSdhoR4cYUluW+sUeKyvtmPKLw1TnncXYeWlVAB49gO3v7VB+F/SuVJwqgS/uo7Ip57IcjUa1BsqJ2hsaHZFjJEfARz/0e3jE2paKVi+A0/FfksosSnWXFDor6ZwRH4R1W1BYGrN/8F7XUeOjLMANWxMp53WI/ab3AV1xfsZWFpVnxUv/K40fsNDAOFYk4eA3EyZQ80rCq5+8YHvS7ciHSwsCISNDdDWVZfvjUNG7kEgK0DHFTT2KoUsyw5hBFPIaHLel6vcs14OeAKynoKieOeo/9KEPPYebtSQebAUcEMwEMBzOSLeRBFAVLK4W2YzXKABQYMaTQRKepTsz+ofRzGhMTO9w8Jy4UXcxxcUZlRWB0d9XmggkriP2YD9iIyXmRyw3MSTGlW16Nm/ZIl/GV0VIGvRJRc7MZ5UmUqKsfJJ2nSVjTaoYeae6Li8sWUsqKVUal1QsCIhSW6h2vR9T/pGW3R0p625rtJ1b+sTUZRubnrP5bEkSr0vSc9raJo5avSraE+Igz8qfcFI9qiB0yR6VYFlSdNklOvxgxIgZOHS/eKOULViurFhWqnVuZtwmx87Y2OljNj500k2hJklH/0qtWitprAiA/h4NXNdIw3whZ5lszhsYTtKiwAZXk6hpOvtls6KmkeQ0FKau8Z7PO3BwMv8Agbc+dC4gA6LCufY6IsLXXXfddXwf+WxSQSFazqo3XKWoNTkKFM6nnIkpjLI4cKPkeOZnBRSasEHDEeLukNTa3d1hl0rFbu9ssQ1yHnp0r13ATgoYPsKj9wGs80/X6UY5SaU5/2r+glT08MSUnjVaS0vaRzcqsl2xd2kkKUlpujmwkVrlvLS3JmUfLtncXM429LXrPcWtcHjcCzIxliW7FgUIQN/aIjWqWl90u1LAlqorSeJQkd2dbZJiZesUKBudNwBSpQaE+kX6LsWQNvBKh/fD6lxXkSxdkRTGKxcQkWwALZ5q914A5iQiEemGGjp+2E4dOeQecizZ4l092IUkGQ0Q0I0GKJkjmZN0nZuZ9YYHaH1WkPILEH3kicam8NQTdcOcAMwIVDp9lP6bETABdL3oXECeSwEJ4RyFrevo6GBF2VlEIaNzdERq1aVX9bmQqIoUQ1RxFI4KZ2w5iH+kQ5B0flTj0ZW/ihrd1Ja0Xd1tAqaOrnbbKe95T3er7elslePSod8t7rxsaknZoADbNnZAIJtz52Umk3OJUhEzp6enJXXqraMtRULuYaeTMZuYnpVkK9jJM0OWzcpWkmOSycwrCGpTmkB5dJUeZyY1cJJ9J7DMyc7FzmLgvqs1IYmZFoCkilWumIw4JiigPttnRtRgKF94tx7gce3/kZJINABKI5ZqFCAZM6YLCfuwvj5oDLzqZEe/pVs7raWz21rl0fds3GkdfRvk3A86GJkBD1jqlWAAVagLZlcxxzOTkZ1Yx5h3c8iDnqOR4pKO2IfeaFSH5LQg02R6ISe7Xs6OpCl5o/tp0SUr5uH60JMBsoqcVVpDRPU6kUgMhp9PJApG64Gh0BqodK1nFM7DVJnOb10448JQmQqJfiGcDt5E9XINa9JS+y1IRUmzzlTMelJxPwbSAquAcIGAul1gALAbS1OWl2Rk0gHAKEhydUjq+fewAYqAVZIHzVzAmNCWSknFKUXyl0q3y7su2ZxAXCwtCqRFtxXdE1Ue0wqLDUp+JyRlmgU6DvopG5skbZP8ZsYSdteCKtgk2WKWLM1avSQLLHHJSMngiw76RgEj93URnstpWFrIO5hR1fVyuuAnPOZ3U7pDdh6zelqsZ3Cz7bjoEuvq7QuqVk4OWoNMBImLSl6wLGWSDd2UbPXhQ2ZRQYCQPCNH0FRebxIgRXn8hxZn7JbcSTsyN+oOD9qlLGemlM+Jf/95gAw5e3LimR+yKZ6wnjoCnvjqEjAiQIdEwu7AruEa5rsUgElUid5zcAYcOhGHx8If3We4MCGjPSVV0i5PsyOdsp6WVutr77BOqd/u9lZJpha/362jNdZolZlR2YyzVihV3PvF1mqQHTbQ1SGJlbBTw+Pe0czQ4cw8lV6xrrZWcYWpWQEQ2Eh43FMzWdlbJWujv1GSkjmZqOuVeuw5hde1Z1aV3yl7cmpGUlV3GNqMyYuux0Cu0PmetVap4CUZkJgjXul6xNsORh00UHjkPQWy0xZLqvTCrF7PKrziiqUdjMuLJaUhiS0VHkswFNhqqdbQIU+8eNBhgZjHLn7LHi6rLmQ9IW2xS3HiEAaEBYxw3uuMylA8FWmGM4sZ+6f5I3bPyCnLjE/7dLVcLuN9oJn5OUVN/OtDTyYhawmeckTkvwXIRPi5RjAgODL0sYXf0f0w3QrAhuQAZVl2GJNKGXHw7g1/XzzQyz4zSIwgClQ3fyizqsedo3i8WcCUOk4nrR1gtrdZtzx0Zuh0AkgBsyvRbDMz0/IemZa/YHkxEVt0ZjYj4MlDFmBVKz7Dhw5y7MXJmYwNdrfIcclZQa0e+4xMkN8iUkHmBbZmUZIWO40ZL5gaeLzFsuzTkUn9XrHMnMAoUNOjQNfQDCaDpGQ6KTvXliy+JOfGC6dDBVvyQgYpGf1DQtKJDx8Y+lvIz1spM26FuTGrlIoKIZ6yklDpMNWMvDK0Cb/pdgtT0cQzBwsTNxrcViyWygpDiwrrjOheA4gxARIJWlED8LmQeo57M7ZUsH8vnLQT42O2+3TOmrLSNNIcs+MTNj464uVraMb7Xx/6ZoB82hQBECaLH97KImKcFe8VIxmPzcOK4cy7Q3ISNnhqdPhKvXhc1aMaL1im68KRKQL4JIFNV6kgWSQRBGZGMuiOWczN2fGTp2QvlVV5UpGqXFWh3qnY/PysMrhkg11t1tGetvFpSR7FyRBdUhKYmUPMGJ+XM9Pf26l8M1u6EIbsFB8qj2UNjFCwCm9qvuRqnT6/+VzRO9KXdR+PfI7Z6JRN6eWy85aIA3C6bciVCHBUq4GiUQZAHxevkjJPUpJ6cZkPSCvGqSv5GSvMjlhuZswnUdBYAF00OyfYn7BXNi9AlXNTkTBgJlBmft5BCA8QAmgohjbp8SBPrLCk5wDJj9k0KTDeUjpl98xN2Asnm6xDbMMEmlXDHZ+as1nxB3DTe7Je9I0AGZCwRuf+PoeCyuYAYEEFh+6fiCLQRuHEZX/OdZCu4eAJCtvVVvWarFZowXDbnwF6AUSgyNMfJ8MagBOGyh4dOuk2YEXGOBKGUQ9GP+gvdC9f4ZB4eQErrhZelAeOdC5IirTIPkS1p2UKlKXuATL2Jx3AueycbN2S1H/OR2Tc81YRCyXZZnmWFZgkVLOk5KxNT024BCmV8nqWkXkgsNONpHxRJspKY6WJCRsOxDamhEkDxKTrV5iNLf0aRlVSttKU9M537O/FUkESUxpgfto77FdUFpBIAw0Oot6TDRlr71MeigxcOAhp1A5G8Q6bMeQnbxmp31xOTp+0SUmgHa8U7I6FYbslM2YvmonbhnyjLQqwWco1PuJDixU5TWlpI5yi9aJvBMhaCkj6BqR6cWC52tGBugrnNUkJEYaObrosElKrnL1iAKIObMqQGNWEhVQl3fQZ2Grt4ZlUv+Kma4X1OYXcvOVl/C8hCSVO9z/6kHeFNCktvPhF3aei6bLIu2ShM5lx3AYrCFxzmZLyKjUu0KbkNCHJWbowK497UeoOr5X+SxZTFQW++rpmd27a5cmn5FCwOJ9RlEVJrInJcUmQMffG8cDnM3nFq0YyNWvDw5PWhDmi/DPfkzK5LanfTPxICbQsyC/Nz/iMpAWBeVHmAgByJuBlM06uRoVjpsIqEviOI6kGi4RbkI3HmqU5Go/Ub3PaJXhJjY3JJAtqvPRvYj4UJLXHz5wWyMa98WDajFbydufSmP1bYdhemI3brmKTrczO20J21srMvJ+ekLNV8r5KABnytj70dAH5TQkwRWDDxotJjHO9KvVgXJX43cRBJzedroTT4aBUllDZqj/BLtiRy/6uQKWbS4gSQMlzVST9gTOScsOT0y61GG0ArtNTM67miZeObNQdtlVLS9LtRyRmQl5xSypt6bYu2aTBFsM5oR8T419GmuyylIdhTHjFWHTfKBWVdgeBvrqyQB8TsloTDdbflbDrL+63q/ZusCsu2mY9rYz9qlEpj7OZgtuYc5JWzXJQGlSJyHIKSEcYWGtrSXl/aml+0kq5WTdxmJlDl1HotsFJiTxmnJkwDAggACK2nw/9qcHNTk/ayeMnbG5mRo6X+Ky8YjIA8joBEhOGNUbDxw4LkCfdBMnJ6Rspzti9K5P2vsqYXZ9tsIuKMYtjJ0pap2V2pVW3jKknJVm7OuREyW5fkk27XvStAhJkcDyBABwHnluzKtaHmmoAGV3DUFoyi/QZu3bk8T6Hrt0eUkVxl8zx2K0snZlXyAOcG8ckYVVRxfKSKjznXTN4xHTY1kn9UkEeWmfUFH1m2IHoRzp0qTzmVmbmpiRV5G3q6Ond4Go9r8qKS+LFdd0mR4kzM8U7u3pkazYpvpKNY9hP4mlmbXJq3EZHRuzg4ROysWbYFka2qQAoIBYKRZuTFw8wk6pM1vekKqUw2qS8YOM1iz8tybg3VLUK8bFR+ZbqZdWgawaZGPK2i5JS8CTe0qHGEtfzBUlRmSaYK1LvOIs4L0xMycsTPvLYQzYviRZPpyUkZFvPT8nwxl5UAzl2yIYPH1S4ednF0zYk9XxP44z9Td2UXSPn5fpC3DplezYrbLfytqGz0/ra29XQ0tbZJkeyp9vrDe9/vWjdJCRUKwUj1Q3V3nfgATnUi4NHKprn1SOo7XDNmZnJvLEMkHXP+y8FZt5B3WEHlhcqlhEYCwIci/ypQJwDKga1Sp9cXF4oFZKQWsRoZyQFqVIQ8Lo6u2Q/zSkZJhK0WHtbuxjeats3bfR+y9ZkzJJylJDoiVS7sUaZKV+oWiYl5FRh0uI2OpO1I0PTtv/YmB0dmrWxqZyNTc7YlLzuU/Lm81Kb8p2lwjNWV85Zg0AURzoKlGgKJi8g0VnRR6PF86WTWiVyEDI7J5HutFhLpzs5gIq+QG9MDGUKwCxbyGRlUytDedm7MxMjNnzkgBrigqWkCdJqUKh07p18/GHZt1lJSqntuXF7OJ23j6QWbbBYsdcKjJsXZSOKl30tbbZB4Ovt6bNe8aq3u9c2bNzsDteyGkzoWlofWjdAAjJA4ofAU6umo/urhC7lpANGn+WR6yYq08MTwFVViMMlhW5RaW4/6eWSpE9Gdl2J/kJ5t0g9wra1yzuW0U4HMt4oeXIbSSqrRRIPkBakahiPXVhq8Em6mTk5CKrg7s4e27l5q3UJjB3MIRTD4zJB0gJHm8CakuPBzO3meEoSs1WAlRprXrKBzpTt3NRlF+3qt8su2GAbeluVlhwmSXCcjYIANCrTgrmh84ceFRiXbEHyHxMFc6KsyoVv7V19QZph6zVUu3TUgOJqLIk2pFKdvN15t31xQny7FL1fEuAz8xnZg6N6PuceNbOLJodP2vjJY7JpmwTKTneqxk4cCexVejk5SMf7G+3f+mJqWAX70UyD7VposnY1up62DusdGLDugY3W07/JO9/7Nm23rsFB5RHnr07A7KDq1oXWT0JSOk7KYPXSyX/roODRpAgcIFQ4h346yCDO0mpVtU2U/NMNAlWfC5N+RcUxWoBkm5sbkzSYltqm3zFMjcJgx7ucz+VtWhIJYNJ9wwwYJBJjtO3tHQK3bLYFgVoqn8mtWdlZW7dssT5VAi1/Tup8Siovo/v0PdIo2P1rCsdlctL2S0UfPDlkQ+NZG58t2MhEVmoa9SlJrtwv6bx1sMe2b+53qbwgqV0RALJSva1yntyoUHlRscMTMy7xE7JZN2y7SGBOu7kR2cyMZdPg5mUS5AQ85md6g5KExB6cm5q0idPHbVRgmxk9bZVC1p+XJRHnpsd8/x+WzjJ3sq1/0OKtbVaWLBgdTNknt7bbhMyCX5xescsWEtaltNpksrS1tahxt1tbR6e1dXVZe1+/tfX2+ZxL6q9ZNixLG9aL1k9CVoEHRd0+tddM2sUr9rvVcFF4OqwBKvZnmBiBc0OAkMHQb7ziXTpIRkABEW6pJA92qaCgAlV2ShWTERjKQYpJcnmXTmHBplWB9LklxWTiwDAg9qSMcvr7miSam2X49/X0OzDbpY4YhcC+w3GaldE/K2CPj42GBVZKsSWdtO6ONtvc3+3LF1pTAow85PEZedOTGYFTKjNbsqNnxu2UvOt8oSzwKW0BvU/2aCU742WnjKzVGZ2eld056xIdqdizYacv3IdNdD4L296dNC9JXpTdhqpmokdZIJufGpVNuN9OHHzURgTK8TOnbFYApfeBGejwNj8js2EeZ0lOZ7rdGlJtlu1pt69Loh+Vs/LjE0W7JtNkPSbTQN58QlrEnU8HniR1POFDlLFU0ntHXHrrHtpmvehc5Q8OogM+cRCGg3ElX8rwu7/7uz+j81k0Ia+W+Y8RAGsBSp8Y9yKgYQdyj+4Z+vEIBzyQooQBfPym62gqW7DTs/R5LTlzdtCZLbARYlH3GsWMrtZ229i/wXpYyNWqlottpwo7ffyg7LWc5aUq5Wq6jYbqZQ9FZDCVBLNZT8O0fCYWkH6XVGZSYCOvU9PTLr3wdJFEqM72jnZLS4r5rHKpVrz2uDx2XVpbSo5Aa8JYMktRGC9HbTMwwFQ71Pfo5LxPKUv3bbbFWMrt45S88RaPIziEbJVC1wwS3PdrVBWUq3YhXVehm012tRwU7OCJ4dP22L6H7NSJE5L2WV96wLg1/ZxIXIYg2S6lUWngAJV1lATCxc0qS0fMXirn6yXTdbatodXSDTF50k3ij+qDfxRERHWybSFj32EDB+pT//S4ue2sldDPeJFXSGmdKIoscmhWD78bwMk1V4AwAmlUYAdq9R390R366MI7hGFkAZVOXyXLV3EqOqV2tm3eZptk42zu36wKbfb+t7oG+hwXJPHaXUJkZTvO6P68VG9GFbisykKy4FilWyQtVPEszk/ILmSGeDrVqixIOkg8oxpxIFpbWH3YoHjLUrk5l5Rz2GzTM5aVfbqwwPT/so2Oy4kZnVE6Cicbl2pw4AqQzAJqTSfcsamUC24zh/IGvsCtXLliU7NzNj0xLGBlwri1pGNOQPOpXyo7qpulBrOzs3ZG0vDQoQN2/OhxLyMLsxi3R92zfocBA+xNunXog2XTg4TyclVfl725c4O9tWmbvbXjKnvRtqtsgF4EAbWpXrxHkyyLzwIzR514VSe+cZ8d0XzZrAoQzVxaD1o3QLqU0xFJRZgM4KDqHf8bEdPOkIA8Q10THqkJQLCpCO2tTwGi+ZB0ivMOT6p1KOCF8Vyfuo8Xmkhbnwzvlo5uu2D7JhsZn7Z+SdW+jlavRMZhAX1elc4Ig5sAAoZ74AKjalGVOu0V2dLa6stjt23ZJmD3OrNwLHzmtlRzk24wAz3BRA6VpyT1ibiIxen7rJeUbJJTFPdVlzOSQDxndnVPR4v1dqSsIscDwHslqIjLOigXJXNnTB48a42Im64jRopYx+M2o4DJBgZzAuT4yLBNTUyLT01Ks8WS4kVSZUF7LCu9Yr7gM3JwmhgaZN34ZYMDtlvOW299ylrqUtacbLcm2Ymx7n5LSNM09vZbvexFVkvKEvZ+S3aDkz0k6S2hJ775RBDl9TsSkBEBnQDGqnSsZhYJB1ijg9niqD8QF2Ab3vN3eUf3zy1mxSVkCBPZlXQf4UGzQQDUJDuRmSut8rI3bL/AR2em5YQwXYy5j3ilqLQlqTr6DlHX7F7GTGzem5mdEHAW7KH7vyb7slUqe9KGh05JCk7JRs24XQkw6hqTtqiKLCzFbTLL9LZ6W6isWCYvyStJubRcb3P5sv/2nWal3sj79HxejULerxrP3NBxaxBAxByX9iqe8qUyindLkoo4ZXjQADIv06MsYJNXwEmPAb0EbI1HTwOqtTUhG098Rd3SwLwbSWofHkm0W1JOXLxLti5SWryvL5RsRY7Z0pnTtnz6tK2MT5gYJP0bszqZPvUdPWabdlpdS5tai/jMFDiASUYBqc4ORo51ovWTkNU/VZysSseI+B0BDnDS74ZN5dfV335Uf0NgzAHMD73nFUU8/BQikab0MyL5GKFxD11/SD8hNbx5x8U22N0hZ2jFxmazPg0Nx6ZJ9tqSJJxCylMv6H1VsGyzvCp2SVLm5MmjNjs3Y6dOHrGLLrzE9u69XECRVJWK9un+klrsocgIT1ImAztHyF+xfIlx7Dqdl/U7zALCU2d9kW+kpXylJFEZaaFPUi3AYpWCNeo+eVFLVOP0K5f8PqdRpgQAzEqaoibpBC9K/TInkY58PGb6Y1sk9Vpb2FZF9qu883Y5H8nmsFUfDlK7VHF7f59l22J2Ilmy6eKsZU6fsLGDB3QctJmhIcuNT9ri5JQ8p6zZzLTVyUEkzWWVc0X89BEi8VwZ1X3lmbo4p56/XVpHCekK1gFExiMAQhEQo99BNYdVbn6tg/AOLB3cg4iLDAI+0EmYqC+S0SBWADK8proWsRam6p0rBAvbsQmZI5hoqNjcXMa7Vcam5y0n25KFTRKIShtJKemXYSp/SfFKBUsto94AAfboBXsut2uuuM5aVTFMgOjskvqWBGNNckYVt7AgUMmWYpYRjYjsA2AJO2GsUSANDYXFbjHlm+W1Yoa1dXZaSapyCcdOufY5iJRP/KOh4oCxscKcbFSmv2Gv+c5ksuOwc8UwmRuYDpgIkowCXlLlptHRuLGT2f+xXgVtaknarJyuW1sX7F0Jef75GV9LNC+JnVugAS2YYtMhaS/QrwB0BgukIeoUx4o88iXZ5y5tdXhVep0GB3a9aP0AWc2Ug0gMCkOEZBiQ4rjQ51jNuE60LHdidPi7XrjwftTmvNAB5voXVHkEaiRHKqEKiLMQCc80pIkkckmqijt17Ij1b71Q6jppG3taLd64LBW9YGfG56Reua5IEmbdUcGznZ2ZtAmpMHagpdObiRZjI6fszOFH7MIL99r1l18pyZOwxkrR5J9aKTNjDctFWyzlJY1oDLJRC0hrRo+WLCbp1FRPB5E0oQQLM4lKSnc+J+Arvc6eLoFQJaQxUmgvG0coMWqcIc7h0VEMbanMZd86hQ0U6injosSyVCizjZg3iXrGBmbJg+/CUcjaosrQkEhaQWD8eueSfTC5YiNjszY9I7C2S8IPDFpzS6exBQz9mDk1TBkJHkedpPgKIzGz02phum7p8qHMZdmxyHLyitRfT1o3QMJ0IgNQ2IZ0AnvXAMzyrp3wjIORD6QFEi1yaACTL531+wG8HLzIPyYzYIMBYNIiDTxj72CvC/1kVKCQrkpiKlmDDWzZJY9wUY6JzoqfZbbbBjtt9+YuSzRKwEjKsOwAdX9qeERpBQOe/DFjnE71DLOI5LVOnD5sl192td147fU20Jq0zlidbdqwwfokLXvb2yQlyz6ePq2jKOBRZu8JUHnaJZ3SUtU0UHjS1hqWPtywt89Kkpyq+mpZ4VWoEupZjySlszYzMSHAyx7U7yR9iAJfM0yQ5GKMvVPA6mzrsJZUi0tJ1lIvCZhUSCyVskXZBPt76+0fOmUOTc3aGw5MS/p2Wf2uSyw2OGjpTf2WVlkaJbGLSpTuJWYt+bQ2SUvdsIacvHbxq6J8Vhh8QHUjTFDjnNeJQunXgeBPmFgbmMrwHmdntIgzia0CTSzn7DZhVfJRCWuzfgir3zpCDGQWUK6l49c6o54igDMpFRAs1zXajj2XKNCCTU+MSaU1+6wd1Hyrn1WxqtyFxRUf/+UagLPFNDt65bKziqvZlzSw91mD4imNH7fnXPNce+1LX2Uvu+Zau37Pbtu1aaNA2aNwXfLmO237BsCR8I7uGUnC0SlGcHKyX5d88gSzZZDujPrc+/Bx29rX7gWk9JSHzn//ReOra7asGgXdXXi2LOOIS1ICSq7ZOAAgdnf3WbucOGzINOuo5f5jn6fTKfGizk71Nto/Dcihy2Ts+x4bt22zTLGT4yK7sCRAL0uyNiZjlpbDk+6Rza30WJ4wPzVtpfmMVeRAyZuzepkNzIIqy7HDHID3rrEQAutE6wZIR0+VsPWYuMCZA+CRcd9LhwKIPLTuI8lWpQLhq/akAvp7EaiROLrjleNhde3ARiq6iaB4VNEci8t1Nl9etq7csN3Yl5YzkrMW2ZKEZ1hxPpsV0BttTpWNdMRuQ6oUChmdWSvDNnMr1pFstlbZZDs2bra9ey6yiy6+zLok7dplPl6wY4c998rL7LqLLrAXX3WFXbpzq12150Ib6Oj2jvu+trR1yLNnnJudONiFg9nkvphf2e7r67fZ7j32My+4UIWhYQqEOnydkfNIv1V2unkwS5hQzGx4xueTkoIxNb50PGFdne0+ba1FR1rpMvvbZ1y5CVNnM2mzj23rsowa1I0PHrMdx6etvUFev1Q06p0JGcwDWJS9jc1N3yLqeOz0KRsdOiOpP2/FXM6W1IBMztSStEVRgGSWkW82BSzXqv7bpnUDJCyMIgNQDPYzkhL9RkX5qkIVhN/OcoAnojy8y31Ay3tRm5NAcMZSSTg3OAi8jOoDjzA/SGM2cWLiquJRkLK83eHEFpuflL2nSt3ZvcElIFKvJZm2ohoM67DpGmFNCaqbyp6RRGAW+RZ553u377Qr9u617Vu2WKckSExOTONSQdIw7TOAmpbK1i3dP9Aat71Se5du3Wivf9GNkp5X2kWbN9sm2Yj9HaEPlDU/DElOZguWlx3ZzCSHWMoef/Q+SXE8V2xnNV6Bk2tGm9gyBVOGxgJ/ZJUHKalytirfbVLHiSblQxKuyfsKlT8BOi7eUKZyvM7uuqDXzshcuHrfCXvB0axtZA0SDSXBVLcwWtWg+Hy/H1Yp4igqXTZIyNJ5TwNpwPHEnizKZpaNijOKLUk9UgnriMh1A6QDirMYiNRjyIxhMK6RTPSnuW2ic9jGTe1QLzgm9dw9UBij8K6CiUcHErCqwP3sDNK72J7B3sTIFxj1HnYkHidbo/S2NFuqvd0uuXC3tff32+aubnvjTa/zRfyMhDDGzVBnTCD0WeVqQHFV7rUX7hGoXmQX7thuXXqfbfZ62yQVZfe1SNrVLRYsLiCjFlvo8tF1DxuWyhbb2NensC127UUX2xtf/EL7wVe81G687GJ7/kW7bENni/XJ9uyRWt0i1Tiw51IgZA9OrtjO3lZvoBKQUtswBFszjOrGEgKyyklefSMENSr4iifNQjc65+vluLBwjWUXbAzV2tpibd1dNnXFNvtyf5dddnLMXnesYBd099qgzIq+TtmbalD0DKDawwIxaRcBH/HdGJNdKmeH/Pq+lDJY6+mbUl0A3no5SXTwMxLkUFw/PD4hKnAVap9+lHAwfs3oOUvLWG3IRlNP2BfywOHjlkymvNXQfUMfIddQGOYKkpGWC+B8JEIeL95tktaqewCTDCAE/SzgHp+YstsOnbQ5qTyk7AWyca7dPGA9kjqeUTHJzw7ekHHioTsCddx2+H47fey0veszn7BLN22xu4+fcg8U04COZZbB8jWFnZu32TZVQkKl7W1ttS7ZhR1yVtjPhw0KmMYFYBrkeFEs9vgpyOHAMaKfkzmG5BkVm5fqb2pkTy7lQZU2MTnhUh+nLKkE2F/ycKLf7pg0a6lfspdfc5F97oEjNpist92DfdYnMHUI7NithfkZK4yece++hd4EAAuPFR+aoYnRJpUXfqN90CJL8u6P9MbtPbId6yam7S37Zm1LfUImRMyHWjFfUt0D1jSw1Zanxr3HADC6yaB4FYUtFYq2KDuSLqNYivpplqSMq7yqy3zWGpnwq7poEH9IM7H1cji/ShJC67L72TMG5MEjJ3xNiatdMQcwcagO/BwASssPdiG/HZBiBJ5h+MCj8gco9ZwM4PBMDo3agXu/bvk5Zt4gHc0G1Opbent8aIyRhRXejeGkNPngP8N+Qr2DtDM/biuHj9mhk8fslgOP2rQM9IwAmYiHyRPYb+witmvTBtve223dUsebBjd6A2FmOLaYb2VH2ioHpkKwX8Ua2YN0yywweUPhWWiFpCJO/fdJDJTdJ9IuyGNV5uvkKjc3yH7beYX9yV2nVMFL9jc/eL398r/eJ3XaaLsHeqy/p8c65fGuKJ9ydS0/PiTmL1tHgjLSsU6XT5BOTQIEO5lhb+IUQWMtDfYvHUt2aG7afvzkgm1dSvgEYxavsR85nwVpZBYRu95mpuSxL3sPBfFSL2izJdVNhVEblbZeTl6DyoFa9/ot5qy+o9OaJWnr5aTVqU7jW/5ztuP7tgCZQpSrUBSMjDvjVBCuOSMpARsqks5wAMc4NRLT1brukaBq3TPC+/njJ2zqPz5liyNHPXd0qTBSstw/KIA2+AL+KYGiLp0Uw+I+vSyhCq3I81xmMq0A/+buRps5Pmzz8nbPVDJ2+5GH7eH9J+3qiy+w3ZsH/SsL7ILRKlBvGhgQEHEewgIt714S0DEcpM2EQVWAgMjsIMBYyklaKF046nsF6XDu6X1EKmtYmHXDRgEqomhJ3rBZcusl9nOfO2wLqpIP/tC19osC5ECq0S4Y6LaB3n7rkHdPj8FyMWOFyTGrk2TqkgfNnuIM2bGSEjcPu7SeLqEGSTCZK3OJBvtCqmA35ybsF88s2AV1Hb5BF42VtU7sVEGDbUi22HJLh9VlZrwXgX5irzfqRepY7cTrw7eIlrMjsSiTQVDAdpTt3Nzdb03tArUabZ0aSXzzxRRulZ4pIKn3dSJ8sydGCNAiT9pBp5LiuABCmORGtZ5xjhZ9AdjoHf23+qWcNeSHLL44al3Nk7ahe942tuatN5Exmzshhs5ai47F4cM2/+Bdln18nw2fOWOPjE7ag2dG7P6peUv0tVjXbklASby3fO+bLaGKZZuUa/bssJdee4ldsmOLbZa6ZM0LEx7kbPvYLZMJ2JDKPVABoSJVRrdHuZC3BR1NTGWT/UmDY2kDu0hIn4d7kjLyB7x/lbmD9HIm4k02PZ+1zOiQPX/Pdgfp/hOnbXcP5o5Aq6qBk/RhsmFBeXHZYowrJ1JWllT2789IYjMPkTU1bELK3o8rklJF2XoPpcv27+UZ+/Hxsl2W3mCdshl9AEHSldEc5n1KyKtxIeerdeR/Qq8FugnnDweRrV8aBDY0jS+ok0nAWqil1j6TmFVeFRH5FZDXi9YNkEXZY6zrnZdKzOXCwib2SGQCKV1AynWoNIXlQDpGTcRrRUfkMUfM4VgWcErtUhXbei1+9ZXW/uKbrPslr7Tey3fYwOXb7NJXPsee+9xLbM9uORUD7datCk8qClbjpSRRGmXXfmY8b2NKiF1gt+3eaTPHRuyavVvdS61XPtpj9d5F08XEUypA/xgJwT6F12ECQYNAIqlPVpEmer5Sx84VetQke1H3UJnYxisqM53YeMoNSBCVAxuNj34eHxm12/edtOmTx21sekIpSSU2p+xVF7S4dnG1S5p6F0IxLzGuLcmPiMkrPd98VOBHCvNdnWWJ7kUBbF96wf68MmPfPTpn1zdK7cuZCxNoGWKtOpjET6qef/3WPextiT3v9eAx/j6AZac3vgjGxOV6AdTLF5N47xm0lWSrbFf4o9B6b71o3QA5MztjJ0eG7dFjp+zOA0fsazruP3jMHpSz84ju7T91xoYmp214ZtqG5KhMTs/ZzFzG5rOsFmSunoBcFIjpGvJ+sbDOuC7WYKltPdZ62RWWvOhCa96105r6eqy5o91a+jpt09ZO27Kl1fo7Y+4sMAF1GcQLAD62rdbOpy8+P5G3B4fP2Ex21gbaU3bTi2+w/jY8VzUCVQ4VgBfL0BwSBFTAaG8UAgozvXXDK8WXnVIJ3siwmdXo/MzMHEZn2ExesAYASC9VnJKwB46etgdOjNvlG1ssk9hkZ2byLnWZP1mX3GiN8pZJ19NU/FQzapNtXYqq+JLU8lRlxYrgB9jU0dkje1x5O5JatHfX5ewlI+N2Y6XN2qVS/WPs5YLyAR/cGAqNS/fpavK8VRsXqtolnUsMhAFSVAd8lEffrMbc3NIuNd1hjQlpAX9PuaVgtMp1IpKvJarCs6SDEnA8LRvyC7d+0bKlRRvLFOzkbNZOy15jIB4VgOr1bhoxhT41VDXLBhj2iuke49Cc2YEMte1h9DvVKK+0MGrNs0esOSk7qbVXalTe7MwZq4wcsfpUmzW2pGWZFGxO3uToyQnZg3U229BrwxsutEzfJjcHmhbLkn5yGFIVG+ySh6kGcWTkpBXnZu25l+xVus3eL+mGPYURojHsUW/YVqoVlzKoLipqZTmEQ+IjMVXbAk51HqfUGjNk6J6h725RR1npPyAb+4xMh0u2b7RNjePWdMX32qdPj9qjpybsh/e02enJrJ2az9vle3ZZF8OALZKYip+d2ZhQwRh9EF91llI++iS5MCtYTZiLL9kHWws2psb+C5mYbe3Z5mp3WXYfpgN7n+OcsYU0WgggGg5o92a3IRuKrLhU2UCgF3DtzCUHS5B9ahwOVFu31S+qHkph5w65/pbefQWcWyU1qvNrQwK8hER8t5yD3lZW5aXDvjR8GUCqsyERt0UBraikZ6TShjJ5OyIpuW9s0r5+esS+JjvqtqOn7EuSrJ9/7Ih9Zt9Be0i2YHbkmC1nR60yP2N1OR3lnG9RtyhnoZwLu01gdMdlrHW3NtnWjW22ubPeetSM2PgeScNQIi5APaqvs8vme3ptOdZuV11ziTcCRm94tiCbCMnDRzRjcgA4O6DFdG+pVBIllTR150ySFxB7PSIpRCg9hi3ZK5010jP5on3krkdsrrRiL736KmuQXZm1Nuu68EJ7wZWX240bYvarv/dn9m8f+bDlVZ4FJjQgqZyw85DQildViHrkUVFpllvarK6t05rE40XZrfH8sr18rGSdDWnj83nFuRnxJ2cL2awtZGb9vCgTyrdfVoS+s64OJD/zNYNDI6msfDPFzA+eoaXgocrLThxM2PUuInKn91yyItjXieBwLT1jCfmlW79k02L+dKFkp3JlmyyqIKpACholssboWoLbPNMfWmkoqv4v2676gu1dPGEt2ePyXiuW7B6Ugc+nLcQ4Mb0u2S27TJKrJJU/fETqSQWoT1i+od0ebxy0Qwl528oDk3c75X1emCjblq0bbPz0ads2uNMWRvdZR3nemhWO3XX5+BKecko2JX2PLBsFEMxIZ7UiYIU1gNy3Sea8FMbjF+R5orYXFgsuQfk03P6hEanlnF2+bYc0hIpZyNg9IyesYdOFNluot7u//Bm78pKL7OKrXmD7H7nPEhs32e7BLhvs7bP2tjbFKwdQEpctATE9ImIjrN6eHnf+yFGmrmin8lO2cTZj3Q0JnxXEfpLYsqht4IM2YoVgczLtO/AaR88mW87NWUMpqzKK92I7APB6UsQ+CuOS0++StK2I30vtvVaRw1WXlakR7Btru/waP0f0TCUk5amlZwzIW798q43Ie3xsKmdTJaXn0uTsBAIgOdaA6nd0XVWWTtGzwYVZu6R03GJjj1lutuCjMO29ndbcL2CmlJHOfiuX6mxyeMImh04KjGlLpzqU27idbO6zo6lun2vIhN+2uoptbWZdTMo6ezptz67rbPzrt1hPZ8UWh3Kq9BUrCWRsAzWfy9jo6Livy6ZR8QkP+gUZmXFHB5ElaYVKxYlhWxbmUrJnJI7drOzh/aeG5eFusA45AM2ptN370L12571fszE11l17LrLfedtbledpq9QnbW561E6dPmHFWNwu6G+3DX191trKmh4BXBKV2e2uZquEyUODaZYtx/dmxpuVfj5jF69IM8m0YA6kO0Xkb0E4YJcMAZvPo9Bt5f2qzQlb6d9mK7lZqeysV3wgOB+ECWCkfzNsaMohknmz1DnggLT52WCbSpK2X3X2tvPnHZBfEiDHs3nbN5mz6TLpBWBBPmBPJRIrBkmUB//Pn+heNQiH3u3Kz9mmkccsPrRfTk/J5wGyi20plrTu3d22adtGy5Qa7P59p+3ksSHrkdG9s7vH0mLkdMdmO9I9YGVVGCMZCVXKoJzhzo6k78mzu2+jtc6eka21aLHihC1mWVXIwn2BSuBsUGIsuh+ZnrdTMi0MR4sKVQXF5cmnpLo6WEIrAEinWUwtBIfh9NSk7T920i6+6Brjw1Gf/cpX7ODwSTWMuO3cNGA/+2u/at19/TYnaTY7u2Bd7W12151fstMCXG9zve2qApLdMwAk278wOoLz5WwSpWX/MdG3WCnaqNrfaNOS7ck324XNLUaPKHrGPxun6mZeI/oee5PDtzsEpJKidQM7bYWluOKz7xCCaQIQqQC3Q3RUwehSkkOO1VL3BltiB7fpEZeQiI/2q5/neYvoOwKQEwIkEnK8KA/OC0Z6KozOLvV0rwZ7OocL7C7URS0RPiZJ1Xd8nzWcftQKRTkI8m7LAvYsdpacnAv2DsoGarQHHp+06fFJu7Szwy5QRXQqvbmdl9jxXXJsqovYqYyyKqZrqWj5xqS1j43bm67fKmCtWGNrzBZPn5RvJBUoe7MiJyXHjHKBmYaEnYg6zhf5TF7J5z2eOHXSNm7YaM1S700mc0L2FeupD546Yxu37rAH9p+w+44ethY937hhh13xshfb1VdcLKevbDFJ4gUZ06wdLwoMH3rwYcWxYv1xAbK3wzb291mbVDaMigBJHnySie4yANHe0WnD9Tl7sDljvdNF21VMqiHq2cqCtbdLnauBwEMkOL0VCLK4bD/fOwjwMaWsf4ctZ6atQbZ5qAvVgwOR/3rBHaAqGLlJJLK1l6Xql0plq5sckj1JD8KytV/zQoVZo2cKSFJaN6J1KdtOgXVrYPQUdaZ/Lio8gQEpLZozGA7PyJgqTTeOqggPSZLsmy/ao3Nle3iuZIezC/bw8Jz9+x1H7av3n7Sp8QmfBVMQUJhaNqFKnKX7iMogSlUmnODTbvlYi80eOmNfe+SIJeQYMCR47MykpXbssPK2LRbrl2dOV5FayEP7DtnDjx618RG2xpP6VHvcd3LUPn3bHbZl8w7r6u6zxoTiU34SfBlWQKiXJPz9v/+QffKOO+2HXv0q+9lf/W17zX/9rzawsd9GZHYsyXZsrpfZ0N5hM1PD9vkjRww/w3mkg8r1RW78r7Ip1Fv1UoSJMLtctM81zdvJ+XnbvdyphhXzDelHp6YsOz1tuekp392CuZ4l2b9sepUrSP1LEq90DtpSzwYXBDS4JYXhqwz0F9O7gKPizg52M46OAIy05po8QvytSEAwYoSJsF4U4Seib0tCzuYKtm8qa8OFikcU1HE4KMBaYjBYkBPgKKyDUXdCWavgFbFB5tzJIzZx9JCM+7B8lVii5zSAuMAWAG3WKyC1qjW7ehvYaEubt5rJ7oNokkjJk0dkb54asm3NOfuzd/yaLRx/0BO+79hR+60/fp994qt3Wk+ywx7+hED16ZvtsZNDcliWLQfApbZVV37gwXe0JSwpSb20vGCHTgz7PkDv/19/YL/49j+1azb32Xf/4q9JCsbtwMkDVl9ptN0btllTc9KOHT9glU0p+9xtB+WYSMIoXzB5UNJ0R2+bbZKEZJsXeML+PEFCqioiPunf6XTZfqd+wp5/bNzeMnil9aUF8JkxW5JW6Vca8SZm5MhT1jscOWmVFjmE2y+4yBq7en0MnSGAleETZuOnBEzVCfFLinonvq59pEw8dTtRfPYDR69vq2/Jsqx3fZBAZkHvja9UztZI759/lT2XL9hj0zk7k6OThUjUorAda0ktz5kKg88lBy4WiRjlLXLJt0YpSgrgKTNdCo1C5RAHhDZBvfh8SDEsfEdRFchCp1SrT5ciLGCeHpqxM6fG/dssadlrf/1Lr7emqWPW09Vjj2VK9ifv/YAdO/S4gFex6669xi65+AprlQpvkAjLSvLMywFg1KKrJe0f5uyUs3JivmxHThy1/ROzNj0yZOk0s1/q7cf+y48p3j410rxPIWtSpT166ID1XrrdujZusNNyxL52zyFlXrmTNG5Wuftjdbazl104+iRtO7wyWBoRzQHwsPBGfM01LdvB4qQdO33UdnYN2Et2XmetMXaokKSTOuZD9ThZOF7sSX7suJwm2cgve92bLN036F8Oc85k5q3pzH6ffAsIA4CVihqKTwNEbaMx6I8V31f4PbjdJeriycNCiMILzIMveQ3VsUrnHZC33iYJKUAekA15SoCEYB2ZpaCALTg3pK4/qrQwNBfygkMQ5YxMkFN6BelSIROb2lptoCXpNpC3XCx2V29EhYp1ZNpEJm9Hp2clIRotweQIVUprKmk/9JLn25Xf+1Y5NGrh8ohZ3fhjl6btppc819pSCZvr2Wl//Lbft6Ezp+1n/tvP2uVXXSEgqJ4qUmkSYYVyUQ6UpIJyRbmSciqalPicvOMD+4/ZvV/6qP36T/yU/dm/fcSmZ6atf9t2a2VpKjtnCMDHZVOyv2Rmasy+77d/xW655X4bU+OF0ZQcJvcjIbtbbPNAv2/XQkpMa0NCwqvARx28pAP1nhNg0RSt8ZR1dXRZSo2E30tS30yMYGddVPEjj++3RGuXXXb9C6w5nfaOe4lD8XbZmgsZqzv8oK3QCa8yIUTqGH+XNPR1UQJmACQ8brCGzbuNfd1LRx/zrimk7943fI8ytUbPFJDU/boRks1bWfV3gFgNiZnwlHD8BaR+W2dyBkUZ8iEurxI6qpusrzUtddZtOwd6bUd/j23t6bINfCCpo81nd2/t7fL7gx2t1iOGA+CL+zrtxZfssR9/5Y3e1cFWyUhaNikFzI8dOGjpwZ2W33iBpXr6pOplAsSarHPPxXY0M2dz5YLVi+H1chRSqr/6JQF5fsqGTx63wwLhyWOnbUzsvvvh++y3/+SvbEmgLVXqrVUqrWfXTtv6htfbjje8xU6PZSS5JFkW69Wql+207Maffe0rfSTIS8kf9+oEfj33PtnAGl0rDLxwb1BUPbmzpXstzQnZj3GXhBNTEzY6OmxZCYa6eNriLWoMOiMUBtQYdu3cKWdHskW/mbzhy4vVcFdkSy9t2ePDlNiJ/p1EgXhJjYF+UHeMdLi9WFkIdqXykJOnfXp83h4+MR0ytQ60boCEZ4ARwK2RmEnli5y/kmqusAmkF7gHs8N74T73KO5qPHofSQCQ6iQN6gpZHRlbzs7byty8Lc3P2gr9Ybk5Wy7kfCItoyuXbN9ir7jhuXbV3gsUV6MAKYkmwGEyMBTHNnWHxrJuFrS0dVtWv//rn/+x7bz8Ett3yx1WPDhhK7l6W8ypYcsZqMyXrE7ga6jErad10Hq7unwmzL33fNne+zf/aInt223r63/A3vVXf2W7N3VYa0uTzeXmLae0MlKhfNK4Phb3Cb+Hv3y/XX3BLvuoJOXPv+5lvouasuHOjAt+mClOwILAh2o1AUo94in8ihpxROCrLDt3anrcJibH/HPPdTIX2vs22eYdF1iDGmR5frIKyCU3b3xnXkW7xJbV/Zt9ogbraskC2onlxEjY1W8byhyiox71f3w8Y3cdnbYv6FgvWjdABloRIKrgCmzz6wh0eupMdlYHTrt6OYv0G7+bURHe8fCSBkXsIla7jY/aiqRA/cS4NcxOW+PMhNXNjOv+mK3Iw7720r32a9//enveFZd6fyNFRMUjdZ5z5YXeyllotYJXmt7sDktBWWXRV93Sin3Pf//v1r5rg80t5m2elXfTkzY5NmYjo0N27NghO3jqkH3iQ++3v333H1h560Z748/+ih2VfZmSWm+TpGnrlQcrOdhalhPRuGTtkoIdzSr70oLFBEjW9AwfPxacCl2//Jqr7INv/UX72Dt+w37oda+RNsA6UmNVnuBg+CvogVTuw7pwtcqfVdIPeM3BxgJj48OSmGd8h99EW7v1ynZVwrZcouGywGvBJvQsK+DK27KV3k1WER9YckxXD3XgM3wE3goSEskpPuZmZ21kat7uOjFjXzw2ZgfGv0MBSWTYiajDgDMxza8D20LLP5tW78Dcarjqy1WvmvdUoTKmK3h0YpxcWzOWeLa0+L4zi9hznR122YtebD09PW7zhS9xATQaATmrtx9/46tUISU3AZihs6hn2eVGY8cIr2jZS5JjdsHlV9jeG59nnZdfaD1XXmEbrrvWNr3gBdYiM+GRL91q/Z29tqUjbQ9/6qM2U87acDlnj8rxenx6zg7pnFYejsnrTo9N2vwtX7S4HIx8iS2am41vVvORpttu/bLyF2Qclc/Q4tV7L7Zf/flfsOuue547FIE7Vb6QwSr8or/Oar/2X2u8FAFYpF9RanV8ckINatQ3RahriHvnuPwnVdOiFdRAcwJmSZIQfq5s2eH2dcXHqRGmrBYNK0YBY0mS8fSxU3bvg4fsjhNTNjEfNrxaL1pHQIYWy6weInWpWAPAJwOjszgCIaDgneo1/f/8Dtal1KyM8AaBrmnTVmvYsMUaBrZY/eAWaxzYZHtffJNd/tJXuEco19IjJl7xUG8rBv1eUOu++uIdtrFHcUh9xxQf09OOnB62olo/1c8uEqzXxhkRai0uoEgmSKhU9LBizaowKXGLM8dQR0wAnBs+bktTp2z64Vvt8H/8jR3+/CesvjRj/QNdNjk5ZV1XDNqR8SnLFBb9S7M62cWXXmVt7ap8/4djpvIts76o0Tes2r51u73ohS+2K6+8zhKyh513kpARB1fPVdZFPAOgHITwilWDowuHBXSLckImp6ZtStqEDU8rxaI8f5lCAtly3ZKVmFIH/7r7rNzSatlC3svtclm8pNEwN3Myt2AHz8zaVx4/KX7RNaR6URrrRdUirRLl4B4HqXA8LS/7i7d+0feHOTqTswOzMrYUA8b6KvNgavUMWKKEueYJv7GhUBRqkLqnO7zjjF62C+WwXDTQbW1Sw2AYL2/Tpg02KI/UgUskSFIiFfmiKrVypCwrC4mRcKx6fN73/4pvdVcnybBFcb7ouj22NHnCrv+Zn7eKysDOsYAxJxA3KU7AnFHlFGQmfOz332a9m3bZykLON0XdvH2n9bZI5cl5sHSHtW/caWOZnJX5iFK8YltlT3YmOm25uKi0+u3SgUExhm4qJDcVHfJM53Is1b6af7p7UPHwAm/5+IljduDAvupT+KX3XI3L8YtegmCkGET8HCxGq1dzC2YL5ZdNrHNrS9JSHT1WSiSlYercjGmJqZGpIeZloszf/SXfkIB1UuykRk9Gtrxkh8fy9tVTOTs8x+K2MFbOTr53/9sfhPSrpHo9v90+t3zpi77K7+h01vbLASAK2n+UAMwg2Ugi8tdHJES0dJjqsPF7VYBVfwPIXb2dtrdPgEzErU8VuwV7qJpVggb1haThh8sHJ5duImxVhtCwhz576932zg98xnJyhsqForGB1KbFE7alr8v+y3vfL/VKV4rUqCRLXDZdsyqJPJbkSP3Fz/+Mxdt6fKQlPzNsmXK9XfuW19uFe69WunV2cuSkpGe71ScStlTK2vbOmJ05edr6tu62m/paJbHk7SO5BBDvypGUDjbzsjxggdrLpPJLYvk6GZXLzSAR+WffIdLBRpydnbHRsWHfJxKijMRJvrGJmX0Pv91O51BkOCfgwL/8GotZRebHCp63GkY8kbK0GkFMkrM0dMpmH7rH4io7q0KVcTszu2j3nsrYfaOSnsqjCxOFrYjHX/2Xd3geIvoOAOQXfP7fmUzZzhQxmKWMpIqivsYoIZcKfsG96G7ID1UTXVMHbPHh4XXNd1Ku373Nrrn0ElUmhjc24mo5Vq8jwEe/fVKpQMgvoItNBB9e/19+1cbFqowqE1XE9ngbS0ftut1b7PXvfKdLDNaM5PT+BkmTNqXPkte3/fCPiCMp27Bxm02PnbJXvOoVlutts517r7Wh8SHL5hckfdotKTAwVWN+4rDt2nWVXRFblLTBFIgJsHxLO8zeifKL598g+xKwBn5VeQdXqoAMG3cRPpSdUS7dECgq7l3fddcdvu6FNTfeoV39V/3v7wAeJjCyPIFRohU1nHJ7l+XVAJKxpEzzFmuThkhKkyxNT1j22H4rz83ZTG7J9o8V7LbjMzYhDYDmcVaqHqB9n/1rP0d03gH5+Vs+F+YD1mG4J5whdPGE8U+lqySxlyC85iA9nU06mOIl5ojxqHkPpQJjjxIPkuHKvXusv7vLK8UrQc9DMKSp3quqpIiiayqNg8Vl3KM+OTNme8lrf8JiUrPDsxlCWqdA1zx71G7a1mUXvfyVtvUlL/MNBWKSVAnFX5CK/4df/xVLStW1dbbahVdfaS29Gy3d2iWJlfWuo3pVKiM6fNaO2em9Xb326z/7VvvKP79TeYxbU7rLJwNHIAsA04FEdEBSDu4EXpFhD4OHgVPnoFwrJxScI1WdnJTPf+nzVenY6HHpqeJaa/x0spOWr5fRAS9KslOZhMLEkkSz7GNJ8S7lcUBgZR14dnrSHrzrfvvUV/fZfXLWitIqbGZFPYIsnKSRr3/K44/ovAPyc1/4rFc8Xy7tbOtUgWG6olGBo8VDoZ8NG5HRD4EEyaVrli0ASMLzG/JXde4RCPt6u3WDyvBHns65AEQKQqGCA/E8ChO6LlDpjLUEOnlm2F79c++wvIRGTgBqlArrTDRZMTNp37M9YZsH+y2+dYeVrrzKklLdffLuN/UO2mw240seYlJzfHuGrz7QncT4Mc4XC64a6xesbqFo/+3H/ru95Q0vt3f80o9aU0ufAyWo65DPqMzeG1FV5yHPofGslkeAZAjPG6Qo3K6W3wEp1azGO3L6mD247zE1ZNKRaVCbjv7RyU1fLOvjm6sd8wsKMtPTY2UBiw9MLZSXrUWSfFd7m/UzI71ctnvufdD++D3/bIdPDYdJK5g/pIvAUdyl4/d4OhEpvfMMyM9/WnlbsVRLj3V3dfnif7pcaL2eImeXjOEaVUqhUKFUkC/A92yFvPHFrQ2DvbpP8rwTmBeuwxVMDio4AA+wQcQHReE4+7JUbwTVhVh6l3933v+w/cw7/9Zm2OalKNtXlYTtlioM2Y9cucU2y1ZtXOGjlXkrbt4p736Trcjb7pBEaW/tsFRS3rLyAKfhFkNx5blxe98f/Jnd89X7rT6esrs/9X678MJLBaimVTBGQPO8kk8Ax2iSS0ieUSa0Cw4KFSKA4gjpvTVQVjni4ZS2GnY+O2tHjh6x4ZER94w9PVUr8fIuHd0OSMWJHQlvsAenBMisnmdzBTXIgl28aYt1tKSsS9ouP5e1D//rzfax/7jdiuWSx8GAQliIp7eX62zx9NdDXqqktM4vIP/jM5+ksVi6rdf6e/t9xy7IwQC3nMEcfnv1Pke1bvyalr1hsM/Yg9zD+sNQgYAvisOfVcsRxRHFB0UVTkC/VX2GpGT8FVuL1YOot7vue9B+/B3vk72oMJJ0rDVhHdDy7Bn7xefvso39YXEZ3z9k6WtzutX4hO/05IRlChnb+LyX2h33PGTzs/N2+sQpmxkZs7p4zBJyfro27bSDn/s7/3Aotu9TAlKgCg6PylkDyEA4QbwfeHGulKS/kaqDd0WZC4lUq332c59yc8lBqYCRg0OjpDtOWHS1TbqLOibau21M9u/sPOPrdXbxlk3W2ZG2iXzZvnbbPXbXZ++yuVnZjuIdjccXsDGsWAVn5vBXycwqKa1nBEgAuC5EJyuGOZ/9JYNUPhILFUFXi38QUo4DQFhYDN5uJNFgFBXTLy9665aN3k9Ii2YaGVmkvoJzglQNwAoVEV3r12qRAnnc59zDOyItKol9IhkpIdw1V15in/izX7eUnCicGRi+kMlarHPQ3n/bI8HrbmyQfSVnQbxs1PMeSccLd+yxKy64xKYeedTu2jdsJydK1tg6YF07L7HubZdaU1u/fep9v2dlL2vIAumdnW8s6+pv7uue51Fgcymuw8N4uUP4Va87nDy/SGmIJQrw6QXPu8EqywBmQeBhXU7Ybm9J9cM9//aNGqQv9lIdNeaKlpTMGezss1aBc4Z9IFVfIyPjdujgKSbMG99g5DPMTQk+5JmymK5Z657QsV60boB0hgmUPtYJMFXQgkT97IkRGz2qyjoyYhPHz1hxesaZAeBcOojhqOetapHpdIvfA4hhx9xQAbXk66FF597n9+q96MRvv14Ly946eqALrpWWwM866h3bt9ljn/4be/7FW31RPg5CpVC2fFOr/fPnblf56l3qx5FylE/24Qo7oTUs2ulpvjnDzBsdzCpfbvA+WcC4pT84YgFYS74xQQTKiBxfnq3oXs0zXQNAHkWNLCpWkJO6Fu/hC3WAFGalYFoN5oJdF+gataoDQYGt6xMm+EyIVK+kfGWp7PdbctPWU874DCZMrVk60rNly07OWmm+4HXhUhazAb6p4fo+7+KdfyZlnWj9JKTEvhu6lZJ35DIgPzs5aYcfesQeuO1B++rtj9iBfXfb3PyQM8zXYseabNOGfhtAJfKPSpM9QuFDnNWLVRKz9BewEzbQGhC9orgEbH5dfRYeO/Geqz4Yr4BcM8uHhqCqt3/509+yf//T/2GpVqllec7ptm47stBm7/zso/YbnzlgXzjK5+AkVUo5ed/LlmhctsdGZpUpVXBRIFU8W/s77cDn/84u2rlpTYqJwhQ7Ugl5OxuY4Rx+VwFYvQaU0TO6u8JzYqreQ0IK9B6Kxuy/V2z37r2+VSBLdGkMoX6YsVORlKRDuySHpeiNa6mct/rZIYtPHLFkMWdJxZcrLsqmVF0yeyhKU3lmcrKTgAs4OdaL1i+mah59jFhgFDttoWnFxhpKdqacsyPDc3a0OGUjlTkrSfogITcMDrh0hLU+YoFt5NIgHFDtNWDi8Fkoq8/9JFq9WAvvf0MY7kW/wbLMLT+DTRb2s7ci3dOM8Fy8Z5cd/Mzf2O/+8k+qGFJrUnUTY6M2OzFqtxwYtQ/d8ZAKKidIemx6rmhzCyvW1SYPfKDD/v4P/ofd/ZG/cGkKdogf8nIADAfHuVJegXiOScXZ7yu/ZJCnq3FE79B8IwpXDvzqu4AupGd2zdXPtXhS9rwnEeL1hoCqlrOGU4KJBUCXFku2kpuy5jP7LDkxZPnJGZuZkITMFwOYxQsO/1pElZDMId71ofWTkPyrSkkmhfrnK5rqrKkrbRlVOJMLyotdskta5J2tyBPvcOAGKSEowFHn7RqrnanVA5uTM5Xju6eplUe/PfUqT7jn52o05CvoRJ6txU06fGYDCckOZ97vp7xTi4Qimh95/U1250f/1u7//MftL/7k923LbqlAVdy9k3p+7XfZwIvfaE1bL/JlCh96z9vt0c/+k91wzSWeV/Ln8WKaKE7AXk3WJaVfVpHm3nS4qp7XyMtDnlQGgod3/KKazyogdISyo2UEOvKAU9PQbC947ovUMNAHIbyHjVLyVyg714pL+UZiVkaP2vRjj9rMseP+ISm0mm8eoDhVWZ4Wde0twdNdH1o/CVktYOTFkuE62VIsakqLKVdctsluvPhy25DothieqhwEwAAQ6YLgmneIJRS2ymhRZNBHjhBhMfiRZlCQnFw9CWP8VlRZxO0np/Be6Hz3zZjkdWJv6Y9XIGkgOdmH8qYXPtc+/J4/tPa+zZZo6bBffvuf24/95nvsN/7pNvvSP/y/tmuw3fe7pDOfNDAByFOU7mo+ImA+CRH2ySakeP9tNa8cHpk/C+Wqlbj+jtIO3TukpwYcS9oNN7w0PBMB/wDO2jjCQZmJD0eU/ZaymYKDzh0gSVPiRW2HuuCd0J22XrSOgPTyqwVhRNOiVeHlFWvMylZcaLA9O/vluPRbR0urdXWESQTYMrRzb2ki1Fs0ogJF51AJ4eyMEyN8fY3uRdPMaili7tptXQlYoeLWKheKrgFQ2AqQ3RKRcOzpWO+famuUdCotLltbutXe8pqX+fcO022dlslnlekG+4fP7rM5PlcnJ8dtUZUHkEf5j4ifVew8geAZAQJUuKzJva4R8iHP0QERIfwAYv7L08DxwJv2Jay8o9/NzXF7znNv8OfwjbBnUTVacoCNWFTj4uOl7MdJWMAX8ogWFNg9JE+ivKwPrRsgKSiZJNO+P4xusBqmuBK3slqo3DHf1oR11X0DPQT14gR1ClMVXpd0kEcSEYoYEQEHogJgBCrR3/PfuuNhwtkrlKPKL79XlU5RZUdxRgcg4nuHeI/CldvD9P+xlySjGgtqbD/1ltd5lAyfMRISS6Ts7z/+Mfv9D94t438i5K3agxAqrJb4HTIUpenXUX78vKYZCB5d18a1eq/6nPL7PR3e6JS+j8h4mBCWTvlWed4XX3K5j6yQdEi/mo9qXM4jnRcXw8ef+MCUx+DP6SMNUtRvhUj8er1oXSUkxHBS5AnGW2K26cI+u+L67dbRnrQlga05HUYjeB4VhalkE9NzvlMETIlUc5WXq8RvmOfxhz4hgSg4OYAZ4jlx+JkEqpFE9yLwPhnxHFCy01iQllK7knbNDWZ8EzspYCqQXb57k4OV709Pz0zZTL5in/rKXfbhO4blacsLr5ofq0Q+qoXV6yEvNc+foHKrpNyG3+fcXyPuVflUDbN26H4VqBxITWLcsXOP9fcPKnzEfeLXtYtgTp6q+fdoJB1VEyGYMk7eKVsg6g/TSZden+tD6xeTF0btawk7A+dgxTdt2tqbsj2bO6y7PaaKXZFn3cEjJ1oj4p+OchhW8t25gjNQy1wPG70EiTO+kF0o9Gli4grvRWEAlh/8hIvVe9G5Nu4nvKMD6eaHAIldWUeHuTjFR9rjuviFH/kehwJfLvB4F8sK22jv/PtPWOMK33ohLYWoVjp/HYCeXkiLal6VbAob/YOiPEW/q1hZu189QwF0oUF614+e+XOlAX9XfxNWkSDhrnvOi3wjUs8XeVUCgCukoXeUOeaLMmOLiBEgxEAdhdWdxM07QJeXnrqRf6u0foBUzsgcKjaaxBAYoczqTEuiYjva2bOG+0HVOHhVNN+5VgXOY5eJ1gzlEDYcgWAiUYQpaDg5AUAhXRgIawmoQ+GiCnkqOvc5UrL2ID72yGmQ+k7F6+3aS3ZZf2vSpQUfwvTkkJiLi/avtz2ueyXPXy2RBgdh164DgNxpqYaLiPteZJXHw6+WP5yjOFziOx/4HcrPPSxsPG2ugwlEegIWINP5hhe9OsTp0Sl15QUekie6cui5Q1CQM4K45lD9rOaUm8Tp8Z6b+2dO6wZI2hd5hAG+eaeYwA0YAQWG1MmbDbvLBmZia/IUZuiZvNl8Pgzes7yg1nsjXGA6vAuSDLC7unMQhnChAoLNWU25GjZQdB3lK6LaMNGzCOg8o4LZW3F5qU7e9JJdsH1zddvnUPL6pQVrrluyX/uLj9tKacbfX03h7KScQvlD+ZD0ikTFoFyK0+/yGi/ybC2C2mw7P3AIPRjXnEKcwbEJ/ZEhALEG84Z7zfG0XXXtCz0NT09BovgqCxVj+2o2TCC+IM8h8qeTxxkoJL32+9ul9QMkolwZc0BKffp4drUgYeyVafPpUAInFZ4w+u3PdeESqanJvwWN1PCKEhMI48yqOeCiQwHpoHRQJUwWCJW8VtkeUFTLNAeRjtp7T/acA3MguvYUldf6+mX7kTe8zJplYaVkhtRXpLIlnXra0vbffuanLVNS3DS21TyEPK/FE4jr1XQVNAwOeCq8oms1AML57xCO/PBFWYUUj1kJqINwek6ZGccmKMuPAyB5lfRDFMG+D9TZs8m2bt/jqtzVefX90NnNJ/ZCgw8DFuQtXJOTEB+/FbffWR9aN0CSJckSzyRDe7TEtYatAol6e3tWs86dqECAmcrBe2PdMhvmO0YJTYEpvYdfO0dbfkCh2wivMnjerroVt1dklSIw+Ls1xxpwz44f8jxJUvvGoFLXYYgxfCni6sv2KqDZNdc/x37mF37F3v++v7G3v+3ttufCi+xIrsWWyvP+fihCSAuV53EqX0je1XQUiG6swBNJMYEbqfS1w9M2NJX3sgJW/bd33zVld5/M2hePZOTp85UGNX7i55+YhgkUQFktn0BLMg42l+ikjvoNPN+992pr7+iuhiGzQT2z9TNEHIRz1ayHIY86i7/ER7xBcKwPrZ+EFLdY3UeOyaCDjX/KPAyDWLTk7NdvmBcKEsJE5GqyoUmgZv201A6FF0NqwzjpZ/guYCC3HQmraw+v3z5VyimEOzcOZ7SOpyIe8ZSuKD5YVC9p6P2ZwjBfX/3AP/+T/def+im77NJLfQY60WP+D2Vkz5byIdWa6PmkBqDOyXt1J0eEJhmaLdnv3sxabUWs+3xpDP4dmyjZI2PsWLlimUzGy7i5rd66k432om1Jy8zO6kmDLSPJKC/SEq2jaLydVbXWWq+F0hTPuF6drFzXICfnpRaXIPBurHjMNVksrvKSd14ho/AUuDjPonGnat2R4DrR+gGSf2KKj254SchuFXzKcFwFdaNav5F+EXgIFXUl+DO9H4s1WzEvtS2GRVvAecGrYcLZOe7hATHka3h0ZrYQ9/192Imaqb4H8az2gAgbUbjPFe+E+H3nCzUQNuT3bwTKPGgSQGNNyq/u8UKpwseUFI/Kczqf0OtLzg9IMdpcrmw//Q8PW1IeLhoklys6gAfb43bttrTFG8mnGm48fDHrB6/vs1fvbVfjlDOVSrnUf9WedruoL67nLAJTXiStkYjhAIz0IcoGXFBjFNhCJ3YoP8/ZoID1N3x3slAI21ADgxe99PUWTyYsnkj6txx9MwWlx4G0DvwLPHIp6zynVNxb4+23S+sGSGw4Pv0WvlmNisMhiFSTWVtra5CUVBBSxl/SMzHEWyrXukUYWioD+Kjian3qHIG7Wnh+1zBiFVhVUNaGD+9UI6qhtWdiuh6v/Yaq4fU7ipuuHX5TPve+xT62gu5MNViLvO+WRKMaXqOlmuvsTDFpS8V5IvB3+dvblrBfeNl2RR0qNpVKeHoA7WV7e2S7cZc86MLBQOOlkXtw0VoZeObfquGasoqHS2oQ9OmG9dSKR/ej7jDmDQBU5qNWdK+8wMZSmDYBZmill970BksCyhgf5qwOUHAoTOheIjEaeQAOuVEuvP7Wi9YNkD6DuFSWQ8Knx8J2fD4e7MCUAd3FvMAQNhRMysZbd9ht1wFRLRi/WWezuMCsoPDJuQgo/A62DhI2VFB4P1wTTrJABYsag36JidXHq+HIE9feaDymcN+lapQPnlTDe1gdYU9t4quz7paYV0imFKoooTynvAOdftR6/3CUAnoeSId3LtrQ6hoCkAUJRFn4rxueqVBOPQhpk2a4E347KQxOE2VTXlmHwxnQATZ/B23E5vs4Pmr0JdWN25dVkHlPhs9jVBjUuJ41Nyfthhtf42YS8Xm3muDHEK/b6f47pI/c9Kln/IqytQ60boBs8jXEKqwKuuwTGqkEVB1OQJjMGbUmKsKlpXdNLIT39BOGwwhatn91XxUawoc0QrhqRUU3RdyDogrzcFVQrv6uCUOwcNa9tWj8N40I2csMHc5QeDXEBSiXBTbK0NciW1e1UVxYscncohWkJgFxvrxiudKSTS4wBY38V/Msqs0LEa/la60qoizxjgOXiq++D3EZOTPHjh9zm5O4OJxfCkO8QcJJTS+U3Q7mHnWCBI3Sc2msXAM+tkxpjiXt+utv8DHsqF+XZwHYVWBWG4MDVHmJ2tB60LoBsq2txfp6+qy7u9fnOKJ2/fuFAiTTs7y16QiMdXmgxGnF2D04H6vV4JlCehIURuhFZ0BtpfLQz+fQWWFEwIv41sIqHnERJvrBb70TuqaUI71ODFHoKL/+nofDkw+gTjTXu7rubW22znTM8gvLNpFZcOkx2NFkCyYJSv4hAYBPsREP3xzke9d825rvIMIfVGUyzvfC2WeCjNUZ5mhOYJ8vLNqZ6aI9dGLGvnpgxB7ff9AmJqdsampC3jxLVcJMqAVmhKucrOCEACycZkCCfFcYEdM5NBL4R6hwZiMp0lypb7R0S7vt2jwYHDUXMCqD6shXRipGB71+B2mr+iO/60TrBkgWmHd091hX94Ab4ACSmsXB6BBY2cKNwq0Cw3kusIh5YZFS+A05I3UwTZ5tlN3pUfjwbng/XAXVGhHvR3E4YasJaN5lUq0kf/NJmrTeFDOi+NfiiPIbxc0R8szoDZUTnvGlsA0dcdvRn9CZZb11VpZNF5ZrEB/x19mDjx+1LTf9hLVe82ZrvfJNNvD8H7R2XScuebU971Xfa2//m3+32w/P2Ae/dso+v3/O7jwyZ48NZf4/9v4EwLLrqu+FV013vrfm6nmQWq3Bkm3JtjzgGdtAPIGNIbzYEJKQAIH4y0ceIRgSyBfC+15I8sCQkBAgdmJjAQbHsfEABjzIgyzbGltSq+fu6qG65jtPVff9f2vfXXW7VN2SrLIl417du86+5+yzh7XX/u+19nTs0OmLNlOsWaNRk9CSrxWrV6tWlPHXWkGXRUcMq4xIL/BQyYr/agrWlOByjzzz/UmqHtSEnI9qLEFf7PPn23fudiEPXTciF8oehBEDijFQoSgCizBvEW2ZQPIZCo7iyOTygv20Z55/UEZogB7Tagf9ck13EnH8nLdAkb+j+1EgEeoWy5+cKQhfeIerV7FHz70gmDHOSFE9IEx4Rvz+KJDeR7iCwHTTV8V4YxLxToyz1084FnUMycKeUredEVIyZFNlOEdlzFvVdqebti0jQWmoO+0SXeKn7nrYv6iVUr7aLGTW/VGh44tHS/ZTt3bsxjN32Mz7/rFlP/XztvTHP2PnP/4f7ejn/tSq0w/Z/LlTdvLsrM0tLrvl3ZRhwmeMy7KWMVYwWjgqG8u51Qz7mnz2R2kMqUiJIVn3uqeChINLaYKUS3GhJsH3tuugA1ZaLjmXw7jrkK8JRX/GaOR8oBbbHpQ+n7bjjJ+toi0TSCrWMy4XKxmHzsXQhFemKsQLIOcWngSGoQsUap4pqDMrZor3JVJ6B91FQukCxvMoWIHZQZxC+Cg0kZzhXRd+hz/85m2/ks81wYzh198l3UixqyMsjWxcQjfUqduOdMP2y+X7mzZEPhQ36MLyLTcw9BLoxAINDL8lH/zvs3KjaXPVur14H0M5Skdxn5xr2INna3ZhfslK04es/cgnbPHT/9VW/upXbfgL/9bOfuTf2QMf+CWb/uz7/VRfpvhANYSHDy0tS5hm5xZsYbEkXTAIC7YYGgPDQHzuBOFUkR0VvXSrgRfegPsGfTvsql4alEoxxGeQFTdTp2x9BaW5NqX/Y8yClltFWyaQVFBAl27FdqUEHTIiXqxcdrn5VxUkiNzzQXXd5z1mRrgXCQGn0Ag2mXVBJHrS03ue1gaK9zxM1x/ihPXr4XufQ54X/01eCO8p8sj/hvAgd3iPsoI8hcEVP/t8aIjfAzI4wsBztSFB6cOwCaoKzeu2G69zSzwlxEFvA50Q0Fv2FDwRRgSmhpN2/fas7Z1I21gmjFkWa207OVuXoFZsodKwPlYY1RZstVmx8vKSqzaEKxXLdvH8jC0vFq1UqlmlFj54zzSt/jg4cOQg3CRP/g8hRFhRnVQutphQl3zj23cxKhwCWKuXrVYrq9dSI5AwqtL8mf44j7aCtlAgaYKhotzpH9nMZsLHhxBKut1Q0SoLWzAbZX8GP1SFcGRNr4GIB52ITxZTcBAJCrpOULCdIdzTFRfTR1jWkJp/uiKPIXwQMii+DxFm/Xf0h7D4XDy78QenBsdme1Wejw4oLFlknLIlQcOoa64M+HZTKphhkttuvs6mOMUtl7F8NoU1IpO5alkJM58tIa9VWejHZsp2YbFh0ws1N2qIfVLG077xtE1ITWCmayAz7F8W4wMfdQlshe+Ul4ueDmsC+FAmqNyQYQSpHblOz6fy4GQcTA9l1UU3KZeP/w7IqNQNzgKq16WrlhetUpLgSxhpYNQVM3PeWwUWbQltmUBC5Gutsrp+1x+dHwwdiK3dViVWSCDrVi3O+9CPH6guIaOAPOfdSGGVDQo2iAorFaEex+k3l5YuraXfzYMzDETrCRNoPf4ohFyjP8SBH9cVTtBRr8VwrkKoVlg6V5eFXfUvmNE99sl6HvDumQUfbNInDs44T6dkYasL5ChpP4cyI7TS73e8f8Z+7qOz9ut/cc4WcjfaxLZdtmMsYwe2ZWz/RMp2SBhJm+Gebhatv7DXexA+iUeDj11nsLLJv9L2gXI1d6XHYmMOF9Vtz3ucPvT4KJ4ehLKJ33qfcc1atSTUXbB6uaSerTtEJ6EGaRFsBDzq3FtBWyiQXS5FEvOo8lCxiIUclSnBovvlhC26Z1pjs7psDbXAJt9WUYHjsEVgEu20z5VtF2j++f1u3ITj6ly9lELa3a7ew4cwBA0uCFZ0gRC+iI7Q+jUYCEI+z15A7yEZNAhkJkVXOGBJoVJaXXI6ydBOOBwKA4R/5AUUZHinVK5YXUbQcBqkTFtzKG3T7Zw9WB+2Ha/4Ozb00p+yM8/7eVt42a/ayWf9jH167O/a0e1vtcbu11glc42lx3fbwRe9yo90gStuyEiAIN9npLQQNhAQa9/z0G3MCCnCyDME2Ym6kRfUrNYbNje/LCu+JNQtWkPdNGDA1ysY+eBggAEZsf4RzyE+4xzOX9oK2jKB9Erd4E8mqJDwmxLTMim4VwzTU4m0JXWllaHfYJFyzAcCCTMh8cdbI1Yk+hVxEZylopDHjUPYdEVAERrGzEKQEC48CMV1sVbY4Kg4EIPXEUSuoB8hCY8jXEAVJJv8J11fpKGZBC8hFFqxXDYhP/PHHHvnEQg9JCCKl0YI0Z1+z8tfaDkhZbFStpnlorUUd0IVSyID/UO2WJSRtGPKnndwh+2eyNotN+y3H37DS+yHvu919j1verO97K3/yL7zR37Bduw5YGdOX5B6oPQwbIRgfHYuzGwFAaXLZXAbvdBVJ2WO5201cNQMZ5tQPpRNCKxGcuH8rN3zwCGrKn+MCPgj5Zu1rOSTeW4mOvx74mqUzoQtoo1RdUXGHTiMe0KHTT106AGvSO8eVFgWI2wbH/bzuNVRUKfeJatv9koKOt6AW9wgo+sy6gISmRG9kw2tXZXYELfxs5K8wJCSEMnHOZVDHw6SI13i46aDYLfyqWAEiVv8IRzkqCAHYpJsN4RTDAPhR/gQ4cgWFlaEZWghDdIHORf5QoReBX2oQLbo0jC8S+s0bWKCcyFVPlXig0dO25np6TCBIMMhlwElkxLojI3wcSgsYOUNPPbVToqHjxgxPFaTAVStNy3R37aZM8fsQx/7vN38gldaLi1dnW91q9El0rm1HNOYc7msFTIDNizXJyRe6TB80+WFMssgPavh+UD7vCz7D33kU/abH/jftrS4INWCGS94FuoMAYxHqjiv5Fg/WXzorzy+SOLb03vYFBRjjULCjEQQjvAbooI5Z8Y/zCNU8S4gGQ44heGM/PM+v2nRoZNUqfgGt3wlPihZ42wahhzCcBBxu7CvFUvUTY9qIQeE8X/cx991l74U8hcp+Hke1A0EOIb2V7vE7EpTMFeTDslqcpCHymMmAzTiSMHwVa2QjwN7d9rLX3y7vfT2W+0lz7vZbr35gF1/7W7bsW1MjU1doS80Ji0Qm0auRimE82/FqEEjQJRqcX7WP9uMuuJ6qtLMZPMuvKTPWgCsY+ax6bIDaMOv0F3T0OEfw0Y8Z6p25uKcHT52xoerOFQqmxu1VLZgSQFLOCpaIqO8xbryWTbcFtGWCWSsYAoYDwoIq2N4SIWqRt3PHynMzbrrJgwhOAkdXamWlziCXChOXxnDWCbGgbokIebFC6qIclmWZV1M7QolTEKYiV+O9PAGvVHVB3ryz+/7AxJwinmPfohwvOuLL8Sl8Du8q6T89fV3gtFQE3LxDtscVlb6hXw52zYxaWMTU7baBChQQVQevQzKInQ0NxxRoQAw60EP02y2XZdj+o5j9vjqlzdgNVS+Ntao19S1nrdaZcFOnzys91cccRM+HdndfCaH4DFLw5ZWN2wY2lF66Ip+XJ/CkJ5ve1V3zeLocrUi4ZPBlVaPpDIMJDOy2NPWJ/DgbVQn1ykVN3HA/62irRNIOaqYSqKwTFd5K9cD7sXK81ASPIQPq7BWKarLDkLJUXKx0gnOgVQs8oLoxirqrjLqrivVui07UjKVhlCGVS4wx18UEQd1AgWh9Prp3ncPd9Z++z0Ps+6P5Pe6fogKQPC5zzAV17RQfvvUpO3cts1279R1aswKeaZQsXqVnJc3NC6EMSvrGsFhLttPD9YT8gJS+c5LvYSOyjguYWhslJGhJNCpuDBjtVUJZquubnbOisvLPmPTUCOtwxddGZkgr6BnXY2Fb8ygy3oj8AIpT0LCwG+l7TyUoOnKSAFdM8c1o1qFL8LivGaV2ZDfDvGEyLaEtkwgBVEulIE6NjIcPpxOpuP6Py+FHEyikIMDCUdRRv4RSrpgBmPpfh31FBxdis/KUTHlirosMSuRTEmnrFmpxEBtTa266lc3fMRQT3MDRZZFYQvXIFSxQi6lruDi0zP8MCtObYIoCJjvX663pfulLZOWqq1XwuaogK40StCOpV7c4zdCEdSREHe4Hyxi/KTNuUMujElWUalbxZpWGPJBOVfbVXvL3/kJG5nYQWHUQBfVhc/b4uKyjJGK8heGaIJAShgZzJZA8iGlQerD01U9KB0oDMlF46hhHVQMqQcMlpMjZVfJqAdzgezqj3oS879VtIUIGYQORFA9SEFnhbNuiFlUZcw0f9FvvMUJAVhkmpC17UNDFBam+2u0Y84fpxtftSSzBnqFRahYeaVyw3cozs8t2az0ngvnL9q5s+ft4sysf1kB1FxLs8s0Re0UBW0jXcrY4HcGEZ44un7CAXYIJDFRqezfZkCcAwWYDEjJigb5KCv3QX+m9xBkBDrwYT0fIX8hgz7GJ96AUggwyAXqERdhGPxOcniqBPZn3/XLbmAsLS9I2Mr+DP0aYaLxhjjVdYsfqBS+tVX3lCXPt9qAEznyPfISdtSoRr1iK6gZAgnfCaC09VdXUDPwgHIQfy/XniptmUB6r6gMUtnMk4J0FDOynPtBEKIL3bAzX4xlZgEdxQvZLWhYVyn9kUqVdT1ayLnuMjfH6RADNju3bA88dNh+/48+avc+csJOnL5gjx49bg898JCdOH7CikUEMwwk45zt8uDWhfLSLppnhOO+h5UvnocYc07leFz6y9ErqBagHnouz6Le6VOJPJOfmY+GdEIaaYJu11trSC8KIlfX7fSTZky+uIdh4nfUYBk/bLLnRlUHT0aG0/YPfvIn3ahqNqoSpqq6ZxBS6Ia0dfV5jCG67YrQHCSmuUNh5U4I4+VR3gZlcbPGss4wHMZSJ5zJTl3RZbOAY1W/sa5dl5TbKtoygQzFUxcgycRS5DdC4wUV7AemByb7WjoxFkagsDPbwAawxBAfP4dJVFJgEjoVuhZd4+BgUt10xSanJqwh3acmYVMHZDv3X+8V3i/BZoGppESIsWSnjh2xhflFt1KJy3OofIQKCveUHc9TryNoDP9YQhQkbEKwsMyfhsOoQNAR1ypXryN0MU5f3ym0cZ1T6OSD155+ELo4WM17PMOBpggjCImQK6j/duTjXSZm1GPsHB+xH377j1ipIkNPQgTC+Re2pF9y5AtEvhijZNiIU9p8xEBpoAo0xVuvH+V3SPrq2HA+jArINYWSHHxAf055GYekzrwQlFHxuuBvEW2hQIYKhGk5jkSW8FEhsYK8dTkhAWplLhjyctA7S+kHdJUA6ymQ5O8GISYOddlCGzYnMXRRKlVlQIzpibqczoBtGx91VKYrgU90lZwfztlqF86dssWFOb0X9Dpcr9Bw7aUwmxHIhRcXfgWkcwEmZazNbhj9Q2gwEJg7jhZrsxmEzsMobGQBfn9fYQlHWWm06/npCqlQLiIdeSYc92jASkKCIVap2yVf+/bvsL/zD37catJX2S+DIK7NOXv8vNuwqnRIjp0msWQS9A71weJdypjNpG3fvn0+e0RjsRUEtioBlcqgPILujC3jBlR3cIJhvK2iLRPIc2fP2eLSohsX2Uy2y9iuPsRkvhiMcUNl+thjJu8fWIJZPPeNYfrn78mFblH86HYH4RMWik9C+8ixEy4YkyM5yyRQEfp99QxDOwglaTLIm9Q9xuQWZs9bha9PrQliEMpYUbiAZAhbSIdnkJ8WixOrQG7I3+GfC1rIM++S5SB85B8L3IN7Wbw8PuQiPhANda2wvQgZ8hAEjDh47l20hIz8+uog3WMdZF8y4wKOLuhO/n1TBfupd/60rchYZIWUlw8kVJfri2nlGJusSv+u1zgsK2wRQd+lQZCHQqEg4d5ve7ZNieeDnh7HPqMmtHX1j4Qqjxn1aNlM2KEYPqm8NbRlAvmpv/or+/SnP2tfuOvu0C2pYqkEGBw3aalsbqVRmW5lq8Aexp2UZQkRwyfMbtBl6yXppmEsDTTJYCgkBtRK+21huWSHHj5sn737Xj8IivnkpISPwfhx6VXbRrK2baxg2yfGbGJ01KrFOVUk6zAvRUCQzdHN00B/QzDWhQPhQTCiIQJxXz89f36fq8dLT8BZjHwwPowFEgVXnlO5VLqjMH7Qz+8FBCRc6JqDkHt+dN+HYOg9yI74UuQ74TIEQWjyQc78Kie10n7sx95hyfFhxR92FrKnho8fYdgw/lupVO38ufM2P7/sAsWLStHVCrZSXHfNHjt4zV6lOag0hPhCWnTTcrlk9UpRqF5WvG3vlbIMngtctoq2TCC/+KUv20c/9nE7fvKEuhH6plBRLTEkWs8+1OGFD8ny3JnPM/0Wv71r9WVqsEjPoVihUCGXtanJMTs9PWPf8aLbLdm3YjtGdU9udDgj/YfuJGFDqZQl1YL5vG9ueNhGRkdU8d1deSLihGLF+5J8VT7p6KL7CGfQF0k66LRcQ7lcOLghF4SKT4ogNCFeHxOVn588j/mHiCNawBhdpB9QNAhkyEPIU0yLWMlTrSpDQ+UYymWsKfRr6QF7PPkaV3R6y97yvW+ync/eZ+emH7WlxRmrVpatXFyQoaderF7z1f3jkxPE6sNExE0jYr4a1WNKDZkejfQRTPLcblWtUl6SYDK0VHQVoF89F/u5t4q2TCAPHz5sJ48ft5dLSGCmW2JiVH8/S9/DLAxdqkueyLswEQXu3lpDUgcQBEJP/Lf8ocvDeOizPbt3yqhYtYuLRfve175MjOvY2EjGCtmUD6+gSK6hr2qTls/YJXoSAhBQqhu3CxgCFbtxPZPwUQFkVgCNiqUwQbAiISS8z7rHeBukI0ycvRCQK07GIQMChoYa4nFEDGLm6YOACCNx+nNQmxECXqCXUJ7YQ1OXQHIkYH5yVIJXlzBKr+7I0OEqx29c0xr2wuffbs//7ldZaWnelpdnpXsvuPVcXLxop06fsqNHj9n0ydO2OL/gC3tBzoWFBbswM2eL6oGYNWJmCAMuLpxmfJNVQOXyohVLi+r6q2GEZYtoywSyVCpZsVy25932fB9b9A9MSpehO0Yw2HPDPCiChr6CoKyjCd1K2AzlTv9UTdSVMyF0Y1001W8Ehq9rEWBkdMzuue+Q/DBtSGmrW4/Km4jKpWtEmQ96FcgU9FLig9EBncJvF4YuCiJMOPzk1Pcru7ApZd13ROveA+VBNBdG5Zs4Wy30vTDsBOokmINWGggjccILGonrvEJX0o7CSj69QSldtq02OV65XLNyadlOnLlgyfSonjGnzXoBBF2NXn5p0HLiu5xsZnvuzc+3m7/zu9UohWLkSd13sThvSwsX7OL509L9j9u5U0ftyKH77OH77rVHH3rIHnzgQXvo8HHnQz9zZYqfL57Jo3jJkFQfoWyrXLRqacmqVT5eujW0ZQIJwfBdu/eIEQheQBG6Z2GUCyNC2SdhdetMFQLDEZ7oHK3kwoLaLmK5sh2EgspiPSVz2CzD5+gRFg7QGPhSAAJDimuCpbB00QwUM2wEeRDl0OMKPzw85F2pBMpnKyRIPuzSdeSBM3RCGOWLUpJPyT4IRyNhzjhUIrokZcPaB6klKtIrsY5pWCuKjzFW0k2lWVdIAwp5J09+moeeI7C+YlvlZQyzIWFamr+gLrIgXVHxrqohCT25DsgNyj/U6bchFg133aDcdzz/Nhu97iYh6VDgk+7VlVfiZnlZaXleZVRjVRaWF5dsuVKzRRZtoLeqXhxUlFffsw6v9JvsAix8SoR59a2iLRPIfDZrz77lZjWe9hoqurGiAnghVBEIAZ9oo1uNKOZooauqIQiRd5dUt5jZLThGhofTs8A4utgwpjecz9m1sgrnZpf8XhgqCYYKYV0o5RpuUQqtFAfPPD4qX84FTGl6+hIGfvNuEAJ1gS6cElIsXhdQkA+hEupJ4HzOXeVC/0L4VHAfYEa9CAZJEHjQGCMbwVJG1tIHbUPaypvSCvmTMMpfr9alN9Z9epQxSBZZTO3d77OxxEp36dce51ngitNz3Ou/6zstNz4hUMj4ueiZXMFRmZmdFQn3QCojzUANWb0MuyMRxAHqSY4htD6BCWdKJrMjlsiP21Bh3BK5EenqmbW63Aoi371EGWK5SAX3hNZDTmybsF/91X9rf/v7f1BvBwsTJrPSBwRxJOGnBIIKYqyQyiBMENgwfqgf/txbo6642DI9nAJyQYAVAR5VFGNlDARLd1KlgSg8AGUZ9vEDlqhoKlS65KAseYY0mCmKQhEEMnTxLhzomcThrBBjvIF1r8qAcENWJivGg+4H4/im4EofowR61j0yWdlTvlBR5PS8UpWG12hZUoYXHxhFvwVpgKfQiIJDODlwC0FE8Fm4zDdyVmszNnb9i+y6G270+EPuAkVdTgDoxAXU4zasqigff/S+9wtF2z6Mxg5Qeg+MPwIXl6p2ZmbeHjp22h45PWNlEJ/GKue9j8LQha+KBz4fr3hRWTAWS4c/S5JrJB49vV+D/Xe//C/sH/70P/UPMaJzgI5QEK6IkiG5cAn+p05IOeVZj99J0h8/cYeQMkuBQxiopAGW36tL6iWioUtGIBFSKoNGFH8HFUOOCvErxhOntak7prwKI/vXw1JeboXhGkUsoWPGo1gUUistLNp0OiMkpeEGtA75DPurEcalxWVFoOcqB4PcfZ2GpQeqtvO5r7VtbiFfWuTLkaJeq/nZctM++ofvs1XGMpU/NSdPv64GOzNfsxPT5+2BI8ft/Nyc1dEVu2i9qnwwXiyIFUpLvRLCABY+zduoW/3Elz2tSE+7QD5d5AZS199LlNAbwRp1/TAQw0aouY5IdMMYPMHSR1cEEYJQqjLk8COYCCVEN0WX50f0+TIyrNE+a6wIeSTUCCJdeRjyYtW1UKZZs4X5kl4etGwuowodsCRI5apEx7tmVIQVGXhzEghGA6CVdkNpKZ5m1YZzK3bgJW+2rG/034Rc+N2jfwHjlXUnLsvNjn32aw/Z/INftma95A0rk85JHenYo6cu2Ke+9DU7fe68G08MiHdY+cMCC+KhAdN9C9WRZp9EkEz1gaAXHw2JdOlbUCBDHqho55j35xKurqK86miyZJ22ulnlaqVedqt9MDtqg+lhqy+es5G9N/s9Lxfvr9HGYulx97oupEGwAiF8Ejq6au+iGMKRoDrC6hp1yK5+R56pDNcRVTkcZgpKYmgRr89DS+BBwaBfSUD79H6lYosLZcuPDXt3rehsQN0nS8zm5xckeCu+gqlSXPYZryGMQJBe/3zMb7Vh2yfTVk3ttttufY7HG8oaSxfK5zztEgLZSwjkh+683x7+iz+0G6874B+FQvet1lt26NHT9pmvPmRnZ+es5OtUpS4I/aTrOHtBRBfKbrrkzQGBRlu54PFHetoFMiyvB3lwLH3i2BT0tnCyQbtNa+M0WOVFya/y9VR1GxO5VctlhSRqqSuWsbkLF4QoHRtIpNQahSJiWN9QQa+om0xmJQAJCSlfL61ZanyfKhaEUrZ1H1qtzFknOaWWL7WBipGSjrBBlyJmoN7KW3/eveoRz71bgukusKELc8NDyIofHKLLRihB0LYsXgTYkVEVCLoN9q9arbgoo8gsUyi4Dlcs1VX2pIR0WYhUcd4VJbR0pyyOJS50buefGuig9NDR4QG7MLNg3/n9P9pTjU+cikr/w58/ZL/3Sz9hr/9br7exkWFxVvxRwz528oJ97u4H7diFWSE1BwzUfavyqvRX6tLT8zRVYroT3fPNdPKvVmd4sEZPu0B+8a8+qkpqWFJv7N69yxdBqEF5QRiqWVF3o6YmxAj7PXz4h24vlffK65N+AqJQUGYG+oU8CBUCOCDLkDOBysV5rzRHM5zHLSS9eN7GJ7dZWpYjm5iyk/t8LBRddp3Waw8hC8J36b1eik97hTSEib9F6JsurEFIQVevnI7QQ2VEH4TQMwfUsGpL8zagRsXxJHpVeW/ZufMLaqiMk1LpkhbVQEU9QzY/4uVrtWq6D0KqQatrL2RVwxLaZ73mh2yiwCKWdSJ75BC+x9+x1ikGt0utjn3kCw/Ze/71T1ghJ94yTSp+s3dmrrRq0xdLdn6Z3Z+hsaHChPFV1Aqu6NWKUQ2F/EnfCCj+TEPIR7/yCcvkRsJQAcKkQoJuVGKsbLdF/Z5+cF//ENBMfsKtX0c13qNbcEG4NHu1pRk7dfQ+f87SeizoIQl0ujApdEqGdOUSqvStJWW4W4bIO3Q+/JTNrVD9Dl06A92wjbWLgefetavc1eV5NZphv18q11ywisslmz6/aNsnpIbUKuKb+hB1z2jGIDJrG6l4Pm3X19+2XdsKPhw1MHWjXXuzuu2ebElEdMWIXGcfi0PIG34WnixXm/aJLz5oH/y1n7GJkZR0WOVfz/sGktJ/B+3MfMPOzJXVhTORQK+g50RF1AieBJGGw0wSCOmCqXx2imc9G5GedoFcmjmp6EEKVmorHTJJJYJknp6idH/3ikDKjWy7RgIVLMbHJekrHCYfZoGi4JLlp0o9PPE8h9/kj24/5tVRWRWEH8MI/bJWWbaqkG8F9WKAhiDUZ5FHJu09AGOo6p09vurSnA0mM7a0LAt6oWjFpWUJnKxdqSvtzqAVUqtWlXVN6tW61BKxfUhCSM8xNZoW51ZlmasypM7MLTdtfvLFKn/IIxJIviS3PgqQkIoAe1q6x5pSeiXcUrFqH//4J+3UZ//AJhVnNsWaVb0+OGQrfUmbnm3YcTWQ+WJJ5cPKFs9BfIBEaUTB9M1qWP+OnBLSxdMUco2edoFsqmK8+1JmY/Su/+kfjIBhdH9ro/3d331D4csM31hyLnb9XR7w0/ManlGZEEq6e/1eeM7vKJC+ukdCydgbuybnpo/Y/Lkzltt2wApTeySIeVUaKklYqMCRfRIVdwvnTtuF2YqQkMF2tvGu+FcPOLiUmZOyumoWTjSlH/clCn4AQf9qXXFmpXOy4GHEmrVFGx4dl8FXtH/xR6dlPJE5cVAspnfgHSYNM52apTPSW/tSVqujBrFkjC83zNqFR79sg7Wztm0iLxUg6SoGPVVLjWJ6oWVHzizYYomtEDU37FwlWQ0o78vtxB7/2wUdn027eNT5F+lpF8j68qxCo7MFgePwqX6Zx4zV0Q0/dSRby3OPN5YFRjn29tzjomuP0HHbBY+AuoQ/gcHrtM6StRj1jgtir1N31pDlv3j2uC0vLthQYZslMzkbmdjmCzlY7sX2BkqNIDMWu3j+jM0vsXg2GEWAzFBayKoKrZQWhZyLrrchIP2DbN4XSyUECakjndWmDJCc5dnwPzIqZK3Z3/vZf2sLMoi8BIqfcUK9Goul//zBwgc5FSc9i251ZKTkMgnbNTVmI9JDHfn6ZfWvDtlZddmPTi/YMpa+BNIXebhKIhSU0w8vP2mQFrNA4oYE8gisWqOnXSAvHPmKdCc2HqlVDyXlx2hBp9NVXY4PEMcudmOql1DIH2WOFIJ3b/Q+gPx3vBcj7g0TixMv/Ilx4YI/XBA8/EHown265/V73m13/QgVhzE1a3zbUHoeR8PkR9UuxTK9xKC3f61MFcnszaKML3qNYrEmRGSPi+qoP+FdI8jV9IQQyLBSii469C5BoDhdYttEwXbsnPIG8q9/7T/YX3z6Sy7sdOusZeSK7kfZmEnCCNyz51Z72cvfYXv27rfZmWP2uTs/aBdnD9vU2JisfE7PGJAOztaPzBpCLkgNYaciDPHRBZWBbtq/DobxhYAqD5FWZo91fYGedoE8+8CnJWssJlA3JYRgfLBf3fGgXL90HoTTdSqFYQzPaU1AlKNuTjbiVaT1u92AlyHVncfFVVISbq5R/C2BEit8Bka/MEoiAgYDBeX9Uufjk/j9iqGAoAlDHV0kECobJ3DwXWqV0AUDYwYkXVlt+fmRh+57wK47uM+WFxZ8WIUzHNkJyNpChs3oGn0bsPhT91EWulJ6GWZEwhgt2w5275j041EeefRh+4Gf+Fk/vCqXSfkHjxikx7i67TnfbS99+Q/a1Lb9/j75PHu+Lgt/wCbHOLW4Y7MXT9i9X/0Duzh30vjOZCY/bgsVs6Nnl21mbs7REVTky2IIph8QQIOhkaE7Ipx6Dp9X5o4H1nbpaRfIhZMPKqNNW2kUlVzLEplhG0hy6kHO544dKVVp3uKJXgzyfMSrZ2ktX8qJlG2Fg5G9hND4nRi0K3Tc771CWH8IkQta178mXLrHlTAugPJzdQTkGqAyZFVx0ZBUr470lMGnDyU43Cd+hniY7WCkYHR0RA2ROepueu2m7y3/yAc/Zrd/x/Mtm+zYsgyahYVF3x/EJEAq2S8dT8IkQ4nTOcoNqQQrjM/KeFP9kSc+b8f+FZBvbDhnBbnvefuP+ZQjg+vptKxm9VD79r3Avu97/4301ardeOOkyqYKlA46NNhnxUrbHj5clMCO+IRDpbYiA4qjYMrK45w9fPy43X3vnULJI0HwlC5HNjNoj32AA7v983c0SlQMCWZ79hnWZS+eUwtRtKuNsjWXz1m7eNaGcuM2lBlXTzDs1iVrFeOQDYEDGsqpcFQqifYnFE5dHwO1CkzUeh67y5DvKGQ498t5xXf9vQi39gwhjFe1fE4KoyKxlOl6AzoxFThkiVTKxidGhfaMmSKAYZoQQfQBawlXNyt6v2VLEq5KSd2bCrBz326FDXuIGALy8qnCQMv/+lvvsVue81x73guut6XZC1Yps820JabzdVZOg0tas872U84MX7FStWGLZdUnSExrMLpLlQdhUBfARqw//rOP2l9+/m7lW0aU3KDC/ctf/pzJTrKkLPQaG80Yj5VKYW0Oia1bvdlvD53us5sPcrgBen841PSehy8qq8fs01/6iJ2bOasyhEbr+qP40xTguAgpPO1VzJWjDqRnXjjMgzV62gXyxENfEeRLfwLZmiVrzTxi9cWTEkQhZCrv3ZkvoKXbVvjgyEco1EAyb/35ndafGvGlTsEQCotZo4tCFl2858IZ79OKqTSYJIFAmNZKCxGGoal2zdpNtoVyAkbFEY6KZmMYp6yNjk/a2PbdyiPdpdISaoF4WXWLfCCUtJn/XlxYknVclTCbbd+7R10mM0N6R3ng5DA/VUyFRYB++zf/hwR9wl78Hbfb5HhCVqzqSMYfeRdbPJ/MbFXK4p+uLAapMN0oFK1IOMOWAumVlKNfOqryVqws2bv/+x+4AcW8+g+9/b/Z3t17fFanpXKyYJfGcOLYgl1cWrU9k00ZY6v26Jm6veSFe1wgMXr41vfx02fsi/d+3h46+mUrM3WoMq9K3WCRsvOzWw8qnPMxAATAIP4804ya9/+3X7dtU9ts38GbZLkVLDGgjFbnlfdm6NoUow+WizmsPl4bBHfUZAyMD21KCdczulP2C7uFRyvVVaV2ZoBqfCGLo0PQw5jJ2a50Gfuje/eVRaAJQkrlgWo9LswtKy+EdZ/QRxVCGh2chJJDOHk+N7fsQg2KkrZilMAO2djkpKUzGR/UXlK3m5Letk3CmMszDkkjokEw/ie+Kw/eJBTve//7/5bQdGz3/mvtRS+6QfLV9sH8dV2U4BLkWlUCwYZ/vnZQt0a1oq41HBXTkOCwNM6/fCDBZ/r8//ovv+vouHfPy+0tb/tZ9UAmK1l8anGOpfhibTv88En7/FcetNGJZ9vN1w7ayFjOrtuf9fWWCOziYsUePvmwff6eT9rcYjBoWEPKsE8HoUT4vDFLhpRvX6Ci385nlXp19hk27POql73Qdu3aYddfs8/e/La/I2twzLdJolBjdfosCkKAsLB0Sf6YCwZfGZdjNXNxWS1TTAhhQ/fIOsa4PrJWrdmDDx+2Qw/fb3v332Djk9vtpoP7JSBZFzaPvxtznAcG5QKqILBcg2GF5er39NwNIYotBoOcC7NzwQoW+TYGhSsMD1s6m5IBM2jVctUW5xf9EIOJXbttZDSvkERODy300D/qrl9IRdrMvvzph+5UQ1UjES9uvfUm27mjoDKhiyKM5EIkwaWiGTaiy0cwauraOSalUWeRbsvPnuQcTrpNhoR+4z2/7x/s/O6/9RtCvKQMnEFbWBbCtvqDnlhp2rGT8/bVe+6yuWbennNgp73uZddKtejY0tyMzczMC2kX7MTFaTt57l4hMoudJYT0IGoQfnyi8xH20F3T4FQOunIEVf9Xnmk65Jh0LoQhK8X6hc95lv3gD/2wPeuW56rliuFKlxZMd52Q8p1U951Mp9XNRTRUyxcKsMAARsBpKo0FtCAMm52oMIhu8gN//EEfXrr1ha+wvVicWb6ApfiVPvyhfCja4QddizNIhdI/F3QVz7nLf4UF/UBf6ZVtdd2u+6kxoIuCdgxyc+BoJptxJF6cnXeBVS9p+YltNj4uVYUfipTwEnVhkniNQIr3NL1apWSH7j9upUbHV/NMTI5JKK8TwgWjKKI3Qyr85l8cjfBV8BIOtgqAmGKJGviACyUHA/zOHe+xG2/5OcUx6uFR9ZjJ2b+HD+ajG5t9/BN32b2PHLJlG7G//32vsf27suJ53Y4ePWOPHvm8zZelI/bVrVo7YQvFi95jNFUPCCPDUn7wlBpmkCGlId74DJF+I5zPuC57TJVCy3FSRpku+4EfeLtVS8t25NGHbUD3OKYDYSDypgrMWTN8YeHGZz3b3vzmN9otz3qWjeUL6lbGnfkspqUL8wpTZaGQs17w3/77/2i3v/ClEvhbxdgxxamKFLJQU65LSri68qar/oKEXuRQ7hAnjASN9NsZK1I49D+MnDZLrvR2QRbz+OiYdGAGqvttYQ5hlCoiwciPT9nIJMYPy8/CBi6Pq8OKH4RZXbLzJAjhzPlZK8qiLZXVFTYqdvDAHtu1e8zzQiOEf94gFQe9CuiHkJJPR3s5noW86xX9KZdK9r4/+5rt2//9Vq5yGu6gFYur9tCxWXvxbdt8q8P5s3P2mbsetkcf/ILlJ/fbj/3oWyyXMpVjyU6dfND++i+lShS2SX+XIdXkwIcZNXxOW0NyVB41sqbKsirh7nO1pstHXeEvjbn9TFsPOTJacGGh+8FSbakAr/ueN9ln7vyyLasrIElnfEwbISG5rn4ZhllUGdyVgB08cI1df91Be8ntL7AX3n67Xa/fLFdj2+k7f+5f2Mtf+ip7+Sterm5vytrSdbACfSZBaQCA+EEdyAVFaanK9Ux4rTAIXigpf0LlopdhxWJRF9Qw8ujC6gp9dY4U/NmLF/0EDKYMs4Vhy4+O+0Jb4mEtpKenYoBs/olgxcnYIb+X1TWWy+LPUNrmSkIfIV5yqGPX7t/pFjHIis62tLjo5U+pp8FAYjgn6r0MlNNYiNfHB/XO2TNH7Z5Tt6mxZyREHI8ypIZusphn7Dk3TKoRmR156Ih97ssP2OmT99oLXv599qqX3GTqVOzkidP2F598n83OzdnwjjEZlk0rNxalT866QUUd8oF3xE4piknBqKFBQ16fEkrPy4VH/F6kr1cgQ41tAcEkX34PwxQ/9c1BmtXysg2kpOwzUo3widmc5cOSMj+ZleEg/ClZ47kJuUm5KTsxW7W/+OID9ov/7jfstW96q+191m127QtfZ6952w9bXQJxcWbGGcTgLF0aeiZ7ROK2BVovzCNfPgzkAitOOBIJpVVT5AW1gK/pc4TI1OQ227tvn9DmgE1s2265woirGFUJ4YXpc7KmJYxVCaOEtSDUzMuIQa8NAqNK68bNJinpHI5yviV4MGkPHDps+eGCH2AwOVFQ3AWhftLmFsriFtXQ50JAfr2GhLLEh5Ci0oT7oXvnWzENGT7w9v7DM0qPXZxSjaS2SEZVB0IRCX6zjQrRr3BLNjfzgDXU7Q6PTqkqWBrXtly6X4bbSRk/RZNSYHzqDms7KDfimdJiYTD7eUJjV7FUh6gzNDK0b5ck7m0RbV1Myl4qyUKJ0JrJ7vSZ09biUx8SBqalBnNjNliYsoGs9M2UKiQj3Ss9Yn0sFxO6uP4mXbLJkAPnHFaXVNkJy23bb4lhdsyxu69fxlLOZwxYFJvOD9vw+ITlRkYtB2JJUPxM7EzeMvkR96eyLFEbsdzwiCPbsMKwQGF0YkrvTnbdhO6NWjqX17tp7y4Zlrl47oLNS19ks1WnVbPC+LiNSFiHx0bUjXN2EJ836Y6vIoASCq5upAh9XfdVY/zkp/7czs8V14Zn8vm0pWT0YTiVK+F0M9CGxbyJBF01HNQ9VTYNK2yxYLcjuiT7beZlVF2w4/P7XQgREOJ1y3tIjUQNgqOlm+pRcmO7rVE+YYm+igR51ZaK/Xb6TM2+cPeDtlRqWEcqR2tVQi7h83QkZQg/n2j22Rm670bN1RRUij7XJ4MLayJDz7YVtGUCCaMLhZx/+RWmiLe+qsW3vLIolcWzqqzQuoZ8wW5r6YI1F87ZZKdk33XNsP2rNz3PPvxzb7XP/8oP25/97Pfau954qyXbJavMnbaEUKZPzLhm+6jt2rnXz5Thy1Lob6ls1vJj40IgCeWwhG1SgiZhy42MqzIm9GzS8iNjLpAFCWJuRMIphMrlc/5FB87mZmUOIwE+qC2jZmmx6AehcjoZFZ5WuOGd+2xi5y4bFkKuHUknikNKsJMryr5bzhJEhBL99/7777N/9ou/LAMj3E9IAPmWDVN2LAnjG9zj0p237djpZ+a4IEckkmvHrlq6bVV6IytxSpwc0aJbVroSZM6j9E98iP+tBr3DgMKu2MJix8qtQakKMz4LdH6mbrPzK9I/z9uK3h1KDau3YW+PehyhpDpgCaT+0ci6DYUepoVe3ZJQIqBt9cA4/WbfzVbRlgmkz3ioJaNHggioZtVaRcCvChCKsEsNy62lboYviWZV0Hd+5832yV/4fvvkL73Dfv0n32I/8roX2bP377Y92yfsWdfutR/5rpfZ3f/P/8f+3qtvtfxA3fbtnpAgFmz/NdfZjt377PTRR72LpstE72O2I8mZPnJ+ZJz0sIz8aaEd5/2k9Jy5Xj9QVYLHe9Ghq4FyVRkcC3NLrivSxSMUWQnyqFBxTAaO75sReoEikVy5dwFEOHUDoaTk3a6MFdWPnLpgX/raAy54nNYGEjIvTbqoOaUKhwyEYZyR8WEvTzDWUD2EQiLX38THpeKiBK7uakvKEVVgkOHjTRIu+VckXHMzUjGW+qxeZtlZ0sZHpBIl0lZbrkj4BqxYnhdgLPjMDtOcLABmGAwgodyoACqON7qw/lToTwElqDQ4TtVFpSB/klZCbgltmUBSP64DiWmRWFSQGx731tUWEt5UWLWffc1B+58/+hL7zK/8HfuJN7/Mrtu7xwpCz3wu6ytPsnKcgDbsOt24jJbt9h//8Q/a4f/6z+2z/+Yf2d9/zfNs97U32p4D11tGyHbsgXulP4ZVKaip3tF1hYOruOho49siuEYhlECiP+L4XWWabm7RD49nTBRBTKYz6srVRY+NuiCiL0bdFMRCZwZBw9cL6M7oWtG1EEavzjU6e2baLe///39+j/JBl6peRflh/SKCu7TM2sMwJ44gsnFs/eSLQY+PdFnWV5M6w3jsidPT4lfYYMa0p2IVMOgdvbe48JDyQx7oyqWKqJwjQvm+tvTg5ZYlB1OK46LlU21LqbEPDHCOD+IgflGZMs8RQOen80z5GEpZn95j4kCRCmhw6rl8TevW0JYJJATTGEAOP1Csh2zHrhH7qZdus4+96y32u+98i/3tV7/AnnvdXq9gBIQuDObThYEYWJa8tzaTg0wpHJRLDdnrbpiwN+dO2W2D5+25L/wOW5ZVOn/+gleWz7k6N0V6MQgiLXzdhRMl5PTMlXa9V6+3fB80XSLfhU6pMRSkIzLkE3YSBhRE4BAYH66qMe0YDA7yF8PFxtBLPtMkHXqlUbV3//v/W4KpcF4k6YwSgmw2fJoYK5xZGOIdYnGuywdIGcqPfuczV9LZquqy7zl01Pbs2umrfRbmOzY5Omg3XDtkeQnpRLpuO8b67PWvzdov/PMxe+9//pf2out3W61+zhLpATW+syrzSctk6nZgz6A9/0aMnbbrhL5ImXSUJxZRkLeww1AuSKvQVA2g28hdvdgi2sA6F1Du4VCQcE9o2KcwkneUxHqlNXGWzfi2Cbvhxuvt528btqSME1o36B7OuGGWFd0sJWGUoq/u1IXQC6pCSmgYFPAKxk9XocqCAT4e589XrDo0bCfaw7b75tu86yE86OdWtN5iANmFUT94F8GKDkZTVNcHRXSdoBECCxEXlRCmAi91EOFoQKCYC1dXDfDGIccQEpngTMWxnQeVAcWrCv6t3/59e9sbX8Urip8uUn+UVrVSl36qvOsmWQCxOE8TNPZRBEYQ5GbOHrWZC+ftF3/tvfbu377bkomOPecm6aSX7vm6hFbVJuhI/uT9H7b3/Ol/Uf7YASmkF3qOje216bmqLcgab1TK3uP4bJAbLQhnEFDyJa4pNjjb7a7xiUercyfcH0m8e3rHIW954S2+FD8tCzWTke4mC3JkdNi73e9NLDj8cw5OfycYNhxFjCHBEcH+RQFanowdP/tH+p+CiwFCOGWFs8PDmBfoA1N0jcyQpLGxv96ftOLIQRO2SKh0XxXXlMXer65n+/U3+xpNZn+IGIHy+BAEkFldP4YNxfbG0OVKSGJdVwpCDHLITwV1wyGUCC/xulHUFVqfH9fze+++0172uu8TJ2XYqRkWhgt2/MEvWb09qoYoFkta2FU4f/GipSVchWxolMgvljOIWpjYpcYlnVCqwelHvmKH7vuS/ez/fYf95ae+Ir3abDinsKqhLls8XbIneXIjmNkbGla1XLOv/OWf26c+/p+s2Ze0+5dlYCb22/SF40LPiqN42NJMgxI6gpDMXOlK5Fjdnohct/jKvxrg0nT3R6CnXSB/+l0/5pXKahmmCb1bFPKgKL+8dFIpMv0nYUuqUnY8x4Wmr1H2GZ0h3WfDPOv9QAU+7DioCu/3YZ5wjJ/nWeF87lTxcyE+oMT3eSgtSlfvS9iFKgKn50o7ncuoceQtCfJJuV/BahbDyUBAUYlIKmN56YpszKLhkAbvuhIvh38jIZxsRWAxLORGlXoFKp3wXqEKg2D+p1//D/azv/IbNpTOK78J+/Ef/v/au97109IfxVRxl9rA35sM+fcVQ7Wan71DA450+vBh++KdH7UPfeKo/af/+tteSYTP5NRQ0BthV/cenUm70ZFejNCv+OayhfOzdu5P/n/256fO2sUdb7Pzc4dtevaMVIWiyiOrWd02Quj5VzkY3I+NmDhDjkW6h77Mr9WFU+Fel552gfzV3/qXihaUoFWpJcnqZqSfVvaWZNlhf3Uoa82b32wyf/Vbeekij7BE7ypPVD6RgZb6TTfLYlQ/Q9wVdxBOmXJp7hUUXfHLIbxBkBSF4keIXQ3Qv06zZfX5OblZMbzt+iJfpSUvSWZedu63lIwrNyQUj4rj+Qi6aFABiNjP9VFDCKuKuvVCOeRBMLnp3bwcnP6H/+gf2h99/PP26he91n79N95tU1OyeFUUAat6CY/UG+jlCCPbiyxXLpudeugeoeaKpYZvljGY9PRJM50KjQHVx+94njhkFGFkJKRpS/NlO3P0lFU++z/tr+bGbfuzX2d/+ZU77NjMSR9KatfossNAuKOjBK6vW1fOU+qpKz/ul+OyOv8MWzH+c7/yT51JYZUxFcJ8spijAv3tiX7LqPJn97/a2gMcdM+YGkKoHCG0qtxe/S7SmryJWCJF98XqGj6M7mfpCEldR9Rz9h/X62K84mM5P8YCg7veBYPADF2oRvEjLG1OjL1wxtrlCpELoWVlSjXI79hj2fEd1s8wkLJCHghPvuiCKRcCOzw+JkTK6t2gtzqiqEygiDcrpcVQGO+/+rvfYK//np+0f/TjP2T+ijiK3PKst4ybkZKz6bN8/YAlKuKXeMtKo1ql5quOXA2Bz/BnoCOUVoSwkMbinGHxCvt3ECrmvmt27PAJW/z0/7Ta895lDx/7it390Eft4vIFF1zGGjmDiLlsBBiIdfWIOGEIMXbryK9ej2p8i2f8XqSnXSD/ybt+3CuD9YMo3+E8HA7bbNg/ffaUtYYPWG3HzeIJRgIVh+Iv9OkaIhQuOAoaWjrEvfjcr7oNaiKYWaFminE8xVkqN61U5Vs2fTZWSFk+w0azUOtBKOUQSDeaMHKCSrGiLrG1MGutSklGUcrqxWU3jkb2HbSEunpHe5UHRMVP98lwUDaf8TFDyAVeDa7Nl7Ia8F2MVNrkl4bxC7/4O/a3f+SfSJ/ut9HhUC5Fc1mCL3ffa7KgxXzpwEeOlhyRKQ5DTHNzRV9ilpbwgfJhZ6deFE+T6KTwSgJJI3edV101Zw1hwTO8dfLYaZv+0idt4Oa/Z4eOfMo++9UP+XpLKUwOhBx+xdhn0we9m1IDVCYeKIRLjuIPTvKkNBH01eJ5nqyRyv70CuTfetvrjBMV+ARavapKFuMYtK5KIH/rR99gneuFjiy+9cIG/QR0QWDcL6LC+ef7mrmve8Ie/+t6YreFwmgQk29PK7TVOMNbwVzX7ApsITvkw0TxK1vUWBDIIKD8Dta3dEuhDKuREnrGZqzq7IyVZ85abvcBS+YKXqks3h1k0D2b9VXj7KeOaMm4nKOihKAlHoCkvEN5Dj9as6Uq334ZsbFRMU+6Ij1g9goCCQFOd93TkaEh63t52gWP91jbyEdIc+k+G2UMUkLpm8DgkfKf5NgW8SZ02+IXwiLmAAQMW5VKDTt37pw9ev891hp/kX3hq++xI6cfsUat5PlFx/Xjm0XebXuvoC6cngxTHf2BegIZyRBCSRrlZ9hRKkMpGRoMy+gNkCknAyGr/imVzNgv/tN3WmJ40pmCQEIsrWNJF5XqpBQRKgrr8qKkXTglhEyFyRP2AMuLAKMWwHT2yRPaBa3rGHhmfDMlYeQL/1j3GEsSR6KRZS6fwjhadpES4Qz7UqQGKM7VpVmrzs1YRt03Rg/7gTL5guuYKakErkPS1eu+RxrJK2nFzp6r2dfur7qwTowXbM/upAsji2LJmxv1T4CWljr2Z3+xoG43LMJAqBB2vvOZTTL9yMA3ZVayes6WCbp3wXwoowSIRb3wEsHko6UzMxft4YcesMrQPvvC1+6wsxendX/JV1MRC5XIzMyABJMGHyzrACIIop/lg0BSd/5Mv7fo5AoEcEuozYfLJWWuPItpfPqN/D7n2c+2gdyoTykynMAsCF05FYzRw8oYRxO5gJwuXrp2C+rP5KeVw1T5GYxeKC3ZgrrZKuNzzqyg5+FYbs/i1Wqjbcvlli2VGz41V2HLqetTTatV5a/VrVKtqjL43EXViqWqLZUqVhTKNfPjVrjmBksPqZuuz1uyr+XrOVEV/OsIyo+Py3URA/2qIR78rz9bsPf+4bzd+aV5cZ3FyCzAUAWLR9IE9L5c6OkvoYYsYYHRY2hkpM9e+rxhoWLLaoqfY1FcSFYHrd4UgrI7Ua2SHY8cNU0eOHwUfZqP3tebq7qiSqhO+B6iwnEIF1sxhpsLvsKHRuVjw4qZoxBXqiVrl9QIyvO+wKXTqAhs1HULTFywhQre+NUgHYH6A6JuBfU0baevGyHJ4Po1rFrJZNP2cz/zf4aD8Gl4qjQEhkKgjLsN6vdphdSr3nPkWs8WqOmtRvcUxHO2XC7a6YU5O35x1gbTBds9MWkj6k5z6tbSYrQPG5GG4vIFwXqHaTq6NmZq/B5x6S/dHAH8n7pxR1KGiJQ/FoZQcTkh/kinZiMri5Zuc+CoDKaM+t/hHdYnwe2TqXzX/WYf++tlO7BPBpVVHE3Jr89Wbc/acGFIvYVZIS8Giovogz3FdPrzv+5IxzR77i1hr0wv/dbvHVNele5KWM2DbkocQ/0rMmb4xozQmvKKh4xXKgXf343RweqgLhclqOxHWrbDxx+0xUcftc/OHrU6ur7CNKrL1lAj73BSHQ0N5hMV8eDoWejO5aWXCWdHe63Y6sIzbGDcW4xzOMQNU/bv2W3/4md/zrvW3md9zIW6EHBH97xwwTqlK4wkcHQhFZ9FCIp0qEbNDk2fsa+eOmUXWqoc6Xh8RyUjAcornbxgaJhFFQl1kRKGFN2w7vHVAv/cHKti6KKVvne7CKHnnSxRyQhsWCJG942O6F25JCSvOEcHV2x0ZdmynaINrrKdoGMfPf9ymy0rD+kB6c9lhe+XrllYE5xt23KWz0lYPE0QSkaNrO3J0ZBuL83OdezYSbOD15iNj68/fP8d0zZXxGpXHOItuiK6MnU6sNqSX/EikN7wGGEAcaX2oAeuhvlxNXvjw5tsTntEAvnV+z9nJxYvwnoJugwf9TYNPt5ZZ4BcKoJ+ezfnckOvFeWGMvDbq9FptToXPF3S86dXIFGkXZlWDkEFNrx/z2tfa9//1rd6QSgAXXKfKhaoRx+kNI6SqlR0w/D1+jD8Q1bESs8A93i/0qjbV48dsS8cP2XFQb7UlXNrlih47iINClNMLwJrJlVxvK80fYpSApKUHyHEgCGvacUBqrIKyE/DRYD5rbBUrudB8aUlmGyx2DEyZtszQzbe37T7Lu6y+482/Jg8us/OSlVdckYp99vkOGOaJmFM2egIAo46o15Agnr2QsdYqXfTdfCL/F5Kn/l0x26+RYhaCM8/9akFe+DYgueXo6MRRmXNHQJJuRF+R29Vd+Q5vQFLxbxS9Zi5e4Z+Hj52yL74tT+3Y2dPqBuXAUoIAojYK07X3WYtK5Y2ehg6Y1cg1Wn7ah+vJyLWtdNY8meRnnaB5Lg4/0a2CjVfrPrY1zt/6ifs1ueEo4fdwmVahjltXtAfEDF223TI3orFxCCQIRuB6f1WrFXt8w8/ZF84c9ba6bwl1O9FdKPbpf0TF3Fi6Hg8ioLn+uG/MZOIi3S8e1Ml6r/1o5+iwInxrMZeVbfGZqqW9MumnA8NVcMJt+PjEyrTbXb7c59nN1x7nY0Nj1q5jP6Wt+lp6VjKezo/Ri5kVbP0TYhdELrmWLmDUcMiiY70V3XRf7lkL3xBwW6/jdU9MGWdzp5s25c+Z/aClw3Yjl1mRx5t2sc/c0rWfdD/vOEDAuqyvXdRmSiMZMnVJcrFGT8+5orO67wULxS2oTKemFbD/upH7dFTD1tVOiObyFgs4ScU60oD7HQkqLrPzJaveZTge7cFTxFC79UQTP2Unt1LT7tAPmvfdmsroxcWSm7JMTj9Cz//L2x8bNSZh2QxdcfwDa05JBUIYfHlTgojtnkBuRfdbKlodz50yL56Yc466qITSWVDrwAIvAFbQNe2oBGB5D+RBGEkLgVEJ2pwcgMMFgKwMl0VUyuVrLE4b63FJWtWyhI+IQJd1RqLNqfhaw7YW972g/aGV73Wtk1MSEjSSmLIFhf7bWYhKx7IOKoN2a03cXzzoGVlFm+bFBNlGfOx9YmxPjtzrmMXZlftq59dsN07zV76igmb2NZnC0LPoUSfffgDTXvRK4Zsz4E+m59ZtQ//1WEJJHotSI86ENQZH+xfxQm7XO/rFyDQOwQjsC6DhqVt+H37rFDv2PQDdu+Dn7BT508YB6XSTa9K8JiFAt0ZvUc44b9v/wBldWVcsgvBoZ6cG4r7mdZl337LARVu0YpCFCrgTW94o736FS91ISM2PsPRp64K2ELoQl64Ki+60IUz6xJzxlgY42Jn5mbtM488Yo9wOkQm73qfqwYILwInQiRDvN5ePUos+na9Zo1i0WpS4hG65vyctfWbg9xXauJPTOzrpMHhYXvbj/xDe8UrXmnX7tpl47mcW9Ur7YSdP9+wh46wv0fMS+ds1/ZRu/kGGV6ZMAbJlm/OFfjMZ2v2W//xv1tFjeSt3/t37cY9eRsv9Nv4HrP772rZzPygveZ10hkloH/2maPWlhCykQuE5zCGMHw15EZhrY5Aih+6x9BStYbgiJdiLoIr1qkRtu387Iw9curL9sB9n7CF0qLy2JKgImzqpsUbLGoXOJCSxdWqT0dMRe7dN8+9G1efRC+jRFZrC12uBHraBXJitGALy2Xbv2+/veFNb7brpZUnpYd5Fyl9h2GFSwiUlBB1lDcXMrVquljvfCVoZRkvD09P2+dPnLJZWXPxyGdnrP6QURjiJRIzmX9tqDFUyyWrLS1ac06oJ2FeWS6K0WLeN4pUWfuFkm988/fai6X07R0dtYwqMR5HWK2s2slTZtMX++3g/im7bv+gpVId6ahmYyNC/4WO/fIv3mef/NTP28jUrfYr7/xVK8jSVjTq+vvsff/5iP3kzx20qd1mcycrdsenT8sCTwbDRmjGzBSrpBgOQg2AH9k0xhi8ldzoppQKm8yq10qvWlm/73r0vH3o89Ifzxy1iowwPswOKrKAGDRcUUN2Sxuho14wSjFEUan0z4fY9AzEFHR6192pPcMQEiE6cOBae9P3vtX2c8aNW5gSIFUYlurliG7XV9042kkQBR2nJEyHzp23h5dK1lE373tG9BwWd6TT1MsVq5fKVl5W6y6XrSUEbKtb70ggjT2g6DlPkEgXve+pUuG22+3273m9vfE7Xma3bN9uo2lO7WAFUBDM2YsNO3yEBpUWnwq2b48alRrlpLruhw937L3/5Yj9jz/5e/bjb7vDXv4du+3Zt5ntVFc9ANchycajHztiHzvXEHKxFQO9M+jDPuWnRttsB6NwVQ1wsLpgN06UbNdky/J5GUCDjBG37Mz0efv45x+w937+flv271+LdxKuMPwlgdP7jBywoWu1IX6iPwoZvXqEmGoJLpguKgim/vlA+fIzbPnZ7S94nr3yO7/bdu/gBFmm7JgdoXslikC9Fe8CqP90LdwtSnc7PjtnD1+YtROlqrXUffMuhkRTwlZVV1uZOW91PhsiBLQqswpPjrZK+C5Hmd177Za3vcPe9MpX2vN37RQqZaXriRdqkHTlAhI7c7Js994zJ8GZtBe8eKc9+0Zmtcy+dteKve+3H7AfeG3ZXvaDLxXXxRxYR01AEpJjH/mK/fV0vy31p30OH4GXpii0xRKX/rq8Yv0LZ+25Y6dt/7VZy4/kfZKA7rxRb9mp6Qv2uXsP25986UE7v7xkNRmK6I4YcMGKVjrKqzp4+dU9g3xu0NSl4ofn8C8IpzLXL9Ggy9L91eIzbT3kO99pk+NjxufS2EzF2kgEyuXOS9Al+flFwZhhWZIgnppbsCOz83ZS3UlD97EKKwvzVpm/aC0EkD3YDZXlKQhTbx6iUH4jBHRwfNJu+aEftTe8/OX24muvse35vLpWulAESMyU+sKMysljF+zYUenJ9YTQcI/tzZlNrSxZVWpK5jkJS7QXbaAxZ32MpvNZlHLNZptJO7Oct08f0nMJZKeTcDUmlRqSYdKyxMwj9oqbyja+S9aT0JdhNtkwPuJx+OR5+4QE8ROHTqjblkGnrrohYeNrXRg5TAWuzTohZBIF75rVEBwyhJ4uN6z2VS+FkehLCCkUKF17hlnZk+MjzphkImXJdErW9bha6Kj0mbQPKq85BtUUe00CNqOu94z0zpN0wXQbskxXQD9csRSY8xTokoZwBdpqAe1Lpe3aN77NXvna19lrbr7ZrpVCmJXeF86bxCATU+Vn5c7Z08uWuPeEFZZP2umHHrTl2hF7zfc937a/RPW5fb8knPVqBWWyZUsffb999guH7fS1P2bt5LBqkW0fcuJp7cQj9l3PmrMd+7d77YZFLLKq1U0fPn7BPvjpr9pnjp6xhvjMOUNsyGNMkm217Df3fT+gIIKJFY3a4/xTZl0i9AehFH/8u4tsb2grHALqOmWZoq/R0y6QbvWqtbgR03XRWOHq03VKtkODUvQ+h43uoVbG+T4Mx6xn66lRFERaNu07RLyxqJcnhHIrhHP45a+257/ujfaWF73InrtTemVKeqX3GmGUACBCv0YtOfvAI3bkt3/Prj24Yi99yytsaN8uZVnpo38PCT4HM9b48uft0D2P2vHV62169DvES/X1fRlfendT+7P2kpde68LJmlQQD4E8e/6i/dmd99kfffVwQEShYUMNv9GsiSN9Hg7d0tpCSdWH15ELmXjgwqkba8Ip8qscV57RtYOWdYFIDz3tAgmTI6N9RTcC2I2KMyE9DPlHCBETH49UpesRCxXausv5OV7Ir5NCHngfgyFEFaP7+mNdp69HQIeuOWgHv+dN9rbXvM5eet0B257L+ZYN+BTyS2OW8SIetYWY6fIF2zUkFSXRrbM+XQkk13z4UXvowdN2brZsZ3e93UpDO2y1L2XzFxbsTdc+aruv3aMaQ8DDiu+qdMS773vUfvNjX7BZdfltIRurwuu1UhcAJIB9HL8igeIdF0TqSuVkEJwxTferxphlo4vWb+bUvX7VuPw5QSqz8q+TyvZ1CSQCuGVEhfngK7qL9EBW5fjRH9ITm7KemSHgHh8ppyvB31LX3WYMDGXnKQgjhDDCToQx/OYPKHkpIQjfLGqdOGIPvee/2Lvf87v2gS98wR6em7MK6onKGvglnVkVzw5AGm57dJddHL7NWsPPNssKJemy4YuEhg94slWVes1f/CtVHnPTQijxml2b8BSL2Q0ZXTn38QsPHrWLlZq1vAtvO69ZFMEYr++Xb8tqdz5JFGDUKjIjjyxqDpNVawnCxxStDNUOOqMEma6aCYSO8u1d/BbRlgok5IyWUCKYkemB8dwLFRD8lzpXkJ8CuW4mQQuoExzkp5x1iVvx/iXhNtzzyuFW91lPFF8fCamWPvon9oH3/r79Px/5iH3m5Ck7p26zTXfn/EI4OmrIHel4K1YSOJ2vp2xx6Bprjb/EOttfaZ38DdY/ul0FojuWYC4/bOnq+cC/wZQMFZb28UFT6YNyzL6cPDdjXzt1Xvdp9C0JLEegyM+GOqWrxBUd44nivVCbNZDIYp+6dhoAZQ+nHCf8inC6X/owVyfCyWjaKtrIagTUq0LuSXfZTxeRNg0X8gatP8h3OPw+3O+ltbzqQr3EnCMcTjzn5iqRrkeg6vPba+G+DurbvtMmv/vN9vpXvtq+WwbPdWMjlh/CYu4+97bQnVmR30+34MiVQemcyktpcdnmjh+xmUNfttnZjj2c/z4rVTt2a/orduuzt0kdQLhXbKlYtI994X57z50P+ncLmZrlTB6fOpVQcthAP/yhK+Zfd6wYZDUJtCRYGVD1I5AwFX2SAGtl15V7CscA+Wqr2L0fSDx++rvsp4sYYKYaETSfN5ffu6QNwsjzNWGE9JqH5z/PkILu7zVdqouWiCJ3wsOvnzoXztnF96v7/sP32bv/+q/tr4SWp0och4c+p+fKM/n24Zp2QMyKdMtirW3V5qr1p1KW33/Qrvmut9lz3/oGO7C9bvXWqt13dEnPpSZJ0NgLs6Q4T1+Yt5pUpvZKWBTNwmm6bRz6oPdMyhP6plvb4pkvFeRoFPEijkH64lwyhgtv+F94gR7J1OJlKAR7EvRNFcggEFw3ug2C8iQovNYTLwO2+o1q0Esb4/ffco55EjqfqYAdugQElPNX8PcKY/j9hGmzoEKVxic/Yl/50B323s9/0T5w+FH74rlzdqGqbtxBAyGRwCgpVuE3JXBs0mIVftsGjc+H0BWwgv3WZw3Y9uEVe3S2306fW5KuqOgdIas2vbSs9yVs6pJBQlARacd6RgAZumE80Y9QoTsXMvpeGRphMivBVDp6j0UpHakDPscNcnZR0cOKfPHKlQmmPSH6pggkle/jp+pOQjfU525ILi4D08XdBrl5AsRLXV/36i2/hwWbCXsQOgag1l4XySdkVI66v6PwdUcD/E4Q/idOxLX5C627Pm9HPvYh+8qhR+xDp87YB48et/svXrRFGX+ue4hYv8RwX1NCxUodBLMjYyORG7bVgYzUkj67ad+K5XbcYg8eK1tNRgaoyiKXpVLVLWv2V4ej9lZl8AShxPmSO91Dh/XCgYSNqsLpPiVVOn3JlG9TdsFkeEiIqb5fAhyE2Rdb8OyJEyldliLnt4yofFw0MOArDgEMq7UZl0Q9kVAy5SW/L6WSsPpyScJfocI3CpcP83SLyIYt5IyFBmvUE9xxbu23PF0k5BZCGOJed+iMgXR1LzH0xH1ZUiGIAqKb25DnXmp9WUL5x++16UMP2eFSye6QYH705Ek7PL9gVZCId+VYWsaoGELJt2zIena4YMlhlqwl7dnXrtrDZ8o2M88kQ9vKtbp31342j4TZLWEEB7TUy150SEIlqZJH+VSr89mahtQ+umvCY+xgxCRSAk71JHAAZHR07QolQ0SPpZjCZgzj3mb3t04gwwxEV9jkj1cEEyELq8mlmCN8ejik++ATDCec73nhGfcJv0kdEvaxArEuOGHPDsxfD+NCKALhOBkt/lZU/sfv84effiv4iYOxUmmi/iSkDRfD8yuSBxED1ujK7zQevM8e+b1325Evfck/C3x/uWZ/cPyEfXp62s7IOGHfOVXlwzlCRLpl9lhDqZQMnkLarrsubS9+8UE/HQSUrGFZS6ACQkpv9GuXNzjK6dmSnwaM8EloYzld2BgC8j3ZElIqhRU/OOmMUTXy9zurbNp5PFLAx6ctE0gOXIorfMJ6RVzH2F/CgVI+WyPJHGTbKTqH/GG2gkKFCg9bGNaFUt5LCGZuUA1F3AjvsyjAD4JSuEuE0tPo8p+r/6Y5dMVLFqiT7q+H1VNVoNtLaxR/xJguR+vxQMF/5XfaF87byf/y7+2RT3zMFhbmbUX8/POZOfuAuvEvn79gM5WqCyTrD/2EXGWZsUvKyWLo/ddst1ues9MqzbKdn2M3IT2OwqpL9T3VCByCBV8QvK6uCgKSNW/I3pUrzvBEwKn0EFZ0BhfYLr/0jnfjvvJn0A4cOLjsL1xKRLOZuyJtmUCynyNMEYahiuAkfAimC19AQl9qJkaRMMAEalJfDlI8j86Fw29dkXwFuq6Ep3IwAqBegeC+h+reizsNw2898cQv5ZcfStATB+TVcemtx9Il7/T4H+89qNW2uQ++z0586hO2tFS0kXzWLkpQPnR62j584pTdd3HOFurqShUXeWkLLfmOYSbFCbkFGxnO29kzR+zo6dPWVJlzyUEXRp+BUTfuuiLdreKk6/bico9lZ2QQYUTw0CXlBzdYWoYw+vQgV/KpMjJMFN2LXvLCS+cNAxHUg/dcod77j6EtE0ighCnDQZXCBc+vAQWDcFE6/+9CREOFYG547lwOJG/IGKGfCIF18Pix5VxDy5igIyNJcT/c6YqrqJuPrp+wXUxw4lFAzMems07E4RfRergnYIkGUqbOf/D9dv8d/8OmT56yXIoDFzL2cKVi7z9x0j5x6pQdXViyGrpel9i66587Xp631PCU0LPP6tIfhwtZ2eTKg5cfhOwKY+QT90BGegjVk0sgPQzCisGDHtlFTJ82JE3d62OPjhtEeqLC/vD/8YOK6DHEa5u5XnrMvSfIpccnFrl7l+vddRBGr1y52DUjCq5QK/yaIOL3GET6gT/Oc/v4YjfcFcmlJJxj48K3keLrXhFirFIJgoUPD25dGD1f3efux4VfPe5yFOJyEj/C+/Ly54mSKn/+4x+2e3/n1+3ooUOus42PFozv5XxxcdnukH5517nzdp7DRRWWqVo+PdfpH7LJ7TtseCwco51JJ2xC+qWPISJY3mV3hZKx6W4X7V2y8hw2/iufXQF23ngYGVFr74K06JZdS1vuta959Y2e70spMHr9iuuljb+dtkwgOTg0VJwEo8t8ut6gI/IDFAurkS8VmiCwTp5t/Vl7hfgevyLDkShB2Dcl3b7kSQfk696h2xPPPJukRz574lkTpO6VJ2vvbkIxt0GglY7iCtE9fjk2UvW+e+2+3/p39uBn75TV3LSxkRErCC0XJWx/emba/uTIMbvr7Dk7u7RsbaWVy+dtbHxKQrnTv6Uzlk/Z9pGMei3lAcECDR0lEcZQBi8LfhdS5dKFkvqQ83tyFMYR3pmk+4QnDgnmSoMVS8zmrVG5XOazXiSwmTD2+h9DWyeQymQokiLtVih1GCvUn8MQ/AqIgu6FC491CX7v4vmn99g16HFcoQyXCE/3Cq0JUiSF87S7V08PIn7d4C7MiPHx1w+vEsW4wrW3E38shbd13ZD+Y/LzBKl9+pQ98pv/lz34Zx+2uflFG81J0EaGfWvEoWLZ3n/4qP3J4UftofkFayiJ4dER275jt9wem5yYkEAWbCqfkWiEwWzmrX0YqNt9h4aj0kcVYM1YwdgB4XX1MFG2RPCl60bGRh+jP37iE594ty5KwF/qFcpuBJenLRNIkJCGFoBenKECWPwoP7oda/Pc3sDpkTrxbhaD8Hnh9c+NFD0ScHml0lgxiC5XodyPrre0a4La81oQRa6r/g9f4Nd6MFSJ+K4jPA2kJ42gCyqQ/JuTUuH93nTX8sK7T55YuHz8f/w3u+/Df2KnhYzpZMZGR8ccLVl981XplHc8dMj+4tEjdkrG0BDouG2HjY5N2O4dclMjfvAXFeSCiHNDRYIZyyoEdYOGrDN9yOoe5ZenKrX/XSfd9ff67Ct3feHS7YaiH/iBH/icLlEYNwpkdJvSRq52ue1OOXriiytGCmKOXnN0VGWhiiCgXvXyyLD2nJGXbpBud46DUaEiEQh/V4E5dSv0NKvSlcJ7GwkhCWd8o9ijhIdUghEVBYBIuonq6sIr54z2bglgYCPUoI/vtVHYRa77yq0JlMjz6I7K2zRD+iMhpiVRyUqbdNiM5fozutjXS4p78vVvsevf+BY7eP1Bz3OxUrLFxUUrydWKJdshRt8qZJxAoKpFWzh7yo4cOWoPHj1lx85esJZQNRg31Fa3EZNXhBFyy5kq17OuERNqTmGcV4Ff+Cnp6sqle5tWV1dXlK9b5WVRBQ9ZVMHIOQXHkRDJEtFjGBhr7ClTnB3xQ+iVDqn6Lf2JlegrxHUl0bDtNSCg506lcwSS35kRf+MUJ5b75UixdIW7p3z+PlcxTu+GgdyAdpHWhav7nlgU03SKl+7vS575w+jvIeJCZ9MjF0rlKfzbAlLcs3/2p/a1D7zHHrznHivVG5bJ5m10YtIyE5yRnrLDlar90QP32/+W/nnP6WkrClPGd2y3/Xt22J5tfEuSVeYh3z5FiJCp4XDLh3iwrJkO5DdTh1INQvge+XF+9dkH/uB/gISX0Gc+85lf0sWrXy6+1OugeH0MhZytExzkHu5JIWRaFh3f10MFiUT3G8+DhKj4WKkuQHJrAsF/MYSOm8qMBgoN11ej6OdmVjQIxhcfiIBj9eLz8A0V97kL94NgcMfvoWCo2yI/fvDowJDSYxGC7it8RMgQ2rPoxLMwX67MbcgP5EZW9z3y7mjiy7j0u4u+T5UGb36O7RZaHrjtBf6li5bSKS4v2eL5aVuQBc7gel9xyfYO9Nl2Ji0kZMXFBTt1+rxNX5gVUpaCPolQKmM0atDcB8+p9kQ6CCOljha1P6PeVB7dXm0/doJGvHyuLhEdgVdcRMjNhPQSClzbAuJrBHxjOhyoSUFjekEAcd3h11AYr1QJKM5D6qbCuO5ImO47zPbQ/QKQ+vkYQpDiQfNRGAkYemv+8BI8COQ5IKnuPdJYp5BWeCc8i883pu3PLsu+UP6Qm54XaWlbRO1D99vJ3/o1+8qf3mFHDx92VSMv3bGwc6+N7L/GJvfstkEZOA822vYZCeCD0jNLqoGJHVN2jdAyNzEqgUPVkQFDXruNy3PIAowWhwUwbSg+qXfx9ZIYOzBCBZs+ffTSQ8VFx44d+wNdegXvcQVwI23kUKwN3JNCyFhxPvXnszYI07pBQJReFhXQdSkXHiqVLhxUDH5YEv52c69KZKVKMIxALt3qFot4s/7l1oSFL2vRMOEfCKWsexIk2n3BidglMKAtzO7SELsClW9fvNBFMXQ0Xg95IX+E5wZjnui3l0PJECYIN+koPqEm/PBZky2m5EtfZdd+15tt9403Wko9VUW6dLm0bJW5WZs7e8bmZs7binTMIXXxU8pPBtSu1a28tGzLS0tWK1ckfJRZpRSa+7iliPx3BlgdHkd1VBah5fe87tUPfvzPPnxL9+YaqT5AR5DxSujYK6CPIXjdS09ZICG8zB6wQZ5reMRVedB//xKXyFFEbl1oQ8Ihp3Tryr2eg6RupbsQhPcgvvHHPnDeKZWr64I0pO6ROJVmlBWx2Q0rMhMF6RKBHAqnyLK/xU9yUNjQZauB0OV2w3k+5YI6Qm+wmUAqiLroSEEgiUuGzTdAIJ32X2tjr3uj7Xvu821iakINq2mVctmKC3NWmblgC3MzVpPwsb24r9EwNtHmVP4B+TnhrVyqWF1XDu5fXQEZKRPqzIAwQWJAeVSGoYGBpWZ1fiQkuk5/8Ad/8I/f/va3f0beaMhEYcRR4VEgiTi6x1Dkc6QtEUhIctjtTgNSBIcAUn8IRPB7i+x5t1c4I1H5/t09CZzkxd9FRUMYOSGD1dCcuOaCqnfjJ+a8GHrX03JehMbhwqiIEMxI7BnnyBM+hhQEm8oIOiTvwhiiC+VAGBVCfzYK9hp1ywwFy1rNQ/F/wwQSUrkHX/U9tl2IuWffHhtQY6kuLViZD+lLMJeXF61SXLaOGq+6E+HWimX1Gmf9JlWGPvGRjXeNak0NnI/VSyeXYHvBvfDixQarGhL/lxKJxCvkjcIYLWvcE0ZHiJR66fEEMiWHQN6v6yUEEoJkvcRh7H6gvHfdwUhAuDxf/j8IpSvJSmpdDiNqkh0QUmH1hxO6SALsQxD9nETFWVNXxIfQIVo0H3kPRpPfIhUJBYKlAnryEW0DUpMWq68xypoYNa2AtNwPeSd/6/HphiKlLOSNeBTeC7KBQBYupA/KgjIKu0nILaW+G26yxIteabsPXOvz2e1KyeqzF215cd7q6spLFXXRFckOp4E0UYPalhV6b5PqU1DD7Be/2SSGUBbVrZeXl8WTRl0Ni/p/DIlPDPNQARu76oiOCCKOoke3KYUm/Pj0uDzk+BQqsJcimpGXcFWC3m9KePWXW17pjibcDwLqiOaOUCFMuAZB83WTQLD8dLGXNARu6+JxKz7FLBSWU7qeNijt8fW80yU98bvr6cXyBMEKeSKKeD/Qpb/WCZ2TOEKsxB8awDeaOocftsb7fseO/68/tEe+crctzs5ZR4KWSacsNZiwrI8oiFHUvrOxz6orbTut7vsijTE5ZONTk7Z7zy67dv8+u+3W55y6nDC+4x3veK0uUQhpydFt1kVHd1nayEuyyD0cfhQhEBIXu+yUKuYBXS8hlj4xMM3xIFH4iCagZFDo0ce4x5J6ZI36Dl0gYalsUJFr9INQeiI/SASqQcSFOsBr6Jaki3UPMebI+eBkn3jWhEpXEBm5p4uNQzvhEYPrbPWUUaP4ehGSe3wY1EMSXvEj5BDrEmk0IO2m3bbIdTDedoRUni4T7htGQr2+a66x1N5rrDA+5kf4NSvSGfnmtq6r9CwgR0+jzieTtiuTtYl00n7yR3/kwf/jh37oMQYM9Pu///t//x/8g39wl7yg40ZkvJJQXpa6tbVGmwkkbmOXvalAUjksg2IIKFa2W93qQh3RRFRyeEQSCEwQSFx8Bwpdu4hn+uddo54HIe12ySKElEaAgEE8d2Htvu5v60cQisCNjQIJQtNl06Wyytq/4hrTUr55m+i4xxt+3+MMQs8uPp+S24won0LG+GKa32xiHWpnz24bmNpumeGCpaTy8NWxRrXuOrifvBtmMlTQPts3PnbkxF//1cHw9mPpIx/5yD9785vf/El5H08YNwrkFWmt2rq0USB7dUgcAglCHtL1EuKTxFjVCGVbFdqQUPo4oyqBLtY/t6HKgchVFCguwbEfhryH+57znsrz0ui3H9OiFwgVh4/qagT+CV0R6fmBVk6oCkEge4XB0bZHIEFw3gFdGfZhTI+8BP1R7zIWqqC81/uObwFVuBWOS76SsaI4FHD9+nQSvJ4YN5uaskwhLGmjl+F8HxY37x0fn37kox/dpkYdmfgY+lf/6l+99d/8m3/Dip4oiE9UGB+38KH21+lyAhmFEoFMqlIe1vUSovJSqYR/HYBKowute/etyBSbf39GFehhuUFFe/8ZngehCe/ih/BH5wLld0NaRIwuCDIh/HxjMRJM9oIoGgUTBXUh+IMhQqMhXggEd4FU+g2xk83ynOwQFlegbkjo6Ja706BBSEH9oBrwwU/fJtCN77K0nqGvn2DNU4zCiXgKw9Y3WrC/9ZrXnXj3L/yiHbhGffvj0OTk5Avm5uYY8I1CGK8IYhTGKJDktNc9LoWaXyd+46jP6HoFkm4bgTys61X6NqLz58//+c6dO39W3l40jK5XGCMybhTIJ0QIXC/FF3sj4dqbCO4qfZuQVJvq9ddf/yIJ48/oZ++g92bI2CsjUYaiHD0h2iiQG6k3UhIhURK/Sn/DSSpN6Tu/8ztfKV3yRUeOHOHgnt5B716UvJwwfl20scuGENLerhtFqXf4J6Eu+9JPf16lvzH05S9/+d+96EUvYpFEBJ+NjvvxWRRErhG0oF4ge1J0OYGMV55HgVwzcCSQ53S9St+i1Gw252XYNRcXFx+45557/vLv/t2/+5cyVEC7KFy9bqMQ9obBj9sSYYQ2E0ioFyURxF4X0TIKKVfC97oY7+Xiv0rffOoVkF6h6RWo6HoFbqO/99r7Pg7q9T9pupJAxmsUSvy9Qhn98VkMGx10ufiv0jeXNgpIFJpeh2BtdFHwNnObxYF7SnQ5gekVLFwUuOg2CiJu4ztX6ZlHUWB6BQfhilfu9wrdxnv44+8YR7wXfz8lupLgIGRQr5AhhFw3CmKvQPbSxt9X6emjzQSmV5ii20zwLuegXv9TpscTmM2Eslf4ev04KF6v0jOXNhOm6O+9dyUk7PVvGT0R4dkolFD09zooXq/SM5t6haqXopD1Pu/1x2v0bzk9UQGKQgltJoCPF88TTecqbS09UcHZTOgi9d7rvf8NoScrKBsFM9JVgfvWpo2CtlEgv+GCGOnrFaReweylq4L5rUFXErBvqgBupK0SoBjPVYF85tNGYXvahO8qXaWrdJWu0lW6SlfpKl2lq3SVrtJVukpX6Spdpat0la7SVfr2pqvTKk+cNuPVVf5dpav01GmzqcJnxPTht3MDp+xPpfxXwfEqXaWtoycDiIT9pgDot0MjfzwgfDweXAXCq3SVvvl0OQDc7P43DDD/JjX+ywHh5cr4RO9fLtxTpW9UvFfpKj0T6KkC1sb3e39fzh+Je5vdf9L0rdxIyftm+e+9dzk/9ETDQZvdgy53/ypdpav0xGkjmG0GgJe7Qlfy9/5+0vSt1MDJ6+OB12b+y10h/I/3vJeu9OwqXaWr9ORpM3Db7BpdpI33NnseaeOzJ0zP5EZO3jbL32YgtTFs7+8n4ofi797nvXS5+49HTzb8VbpKfxPp8QCqF8Sif7PfvQ7iutlJP5E2+nt/Py49ExsveerN12b+3jAb72189kTuQ5v9jtR7H+r1Qxt/X6WrdJUuTxGkNgOyCGKbuSdzHl900MYr1Ou/LD2TGvZmILTxd7xezkHxbBeuG59vdi866HK/I/Xe771ejh7v+VW6St8OtBkYcW8jcMV70UUQ3Oy6mT+63t9Qrx/a+Puy9ExowOShNx+9vzfzb3SbAWL0b7xu9Pfegzbex0HxCvXeh3r9vXS5+1fpKn270UYwir8jUEUH9YJbBL94L/o3O+8+Pt/sioN6r9F/RXo6GvFGgInUez/6N3NXAr3ea3S9YTbei/d7f/e9/e1vn3jDG95w8MCBA9dMTEzsHxkZ2d/X1zeQTCbH+/v7+cQjXz0ekeOT4VfpKl2lbyKpLe7WBfDb+GWaXmDs/X05YNz4+zEEIHyzKAJQL8Xfvc+4Pga0eu71glz0b/Z7M+dhDh48mHr3u9/9yuc973nfNTY29iIBXV73r9JVukrfAiSA3K8L4AcwRhcBcTOwjEAYwbD3Gv2bEoDxzSLSiun1Xnv9EcR6/b3Xx3Mbv940IA1w6IMf/OAbb7/99h/NZDIw9ipdpav0LUwCyIO69H50s9dFcOx1EQh7HdTr35QAnm80RcCLFH/He1wBs3gvgluvv9f1gmD0X3K98847v/8FL3jBj8skntLvq3SVrtLfIBJA3qgLYBhBciNYbgaQG4ES6vVvShGkvhEUAS9S7+/oB9R6/dHF3xvBsBcI134LDPN33HHHT11zzTV/u7+/n3tX6Spdpb+hJIC8WRdAcSNAcgUII0jGawRC/FD83QuOvf41Aoi2miLgRer9Hf0RBKM//o7gd7nrJe7uu+/+4dtuu+2fDAwMJPT7KdHS0tLM3Pz8UrVWT6oGtsulVBHiWsf6O2RNHAyXx1Cf/hGulzod3oPrnVAristJ9yP18bx7m7AhtF8C8Sz6Pazi0pWo4m0I5vhz/6VrZ9Ua9Zp97XN/aV/6649Zo9m0Wq1mQ4NDNtDfZ/XGqrWVqcH+fmu129Zu163RqOl+zbLpQSagrFRtWqvV9nIkhwYtnUhaPpuxQj5nIxM77Vkv+A7bd+NzrDBcsFazZalMxsOSv/6+flOdhPzonvPRy43rs1Xln6J5+QkjWl3ziQjbfcfZw89wWf+ryyX1oRvhiajn/V6Kvz3ex3l+OVpZWZVryq24vy3+6Y2QT2qiJ0/UQ0ynN72OMt5H4UXUnTjibkjtO9m/aslBs8Rgn9dVf9+g9Q+o3gZ0Vb0khpI2lExaIpm2IdUJ/kHd6x9UE+gbMCkIHq+pDvr0m3TJEznsl1+50EPxSnlZXQ144X5BSZBUPfP7CqebHma1bSsq56qu0KqXR2kpTfSRPtU1137ld1XvUBa9EOKgnCsdyVnLqtWqlSs1XWuSrZan0y/BHxocULkGbUjuultf7mlciVSmZ+tCArgIjNEfHYWIVwodr9FBvdfov4R6RWyriDh7HbTxXpCLcO11lwXD6N7+9rdP/c7v/M7vPpXxxOmzZ48uLBYzfQP9O4Pwdh+sZS/wy4VrA/V1hRxux+ddWQ/UfQ7RZPnpMXo6faoxRNUfhmuX4lsABQzwpz1xhdoNv/05Xo+YH3ouvwOOro1a1c4eO2yf/JP3Kb0+mzl32pqNulWqdSvVWgK5vAs0IJhSA6OxD0pIB/RuQo0znZJfjbtcb1qzLRlTPpbLNTWMVcsowNjIiO2/5jq79UUvs+37r7OR8SkHxAEBMNnpqHHQsAYUZ7/ueyMDFGhEm/DU39FteKRmjSc86FIst1PX6426+w585dpLl7uvG72xXfJ8oz/Wb+99ytJWY19RGeFbAEjxfq1cofb0Vtet01o8Cosc8cbqSsv62uq8OqqL/ralxP9kYkh8EyAK5AC6AHwDAsKEJdNZS2WH5QoCx7TqbUhJCqQEjA6OhHcChIML6YbyuOOX7gHgdGi95YMALgf3jgBSZVylPgkrP4IIIPYBjsoj6RKnsHEtHQDV20k37RXFV6/XrV6TE0jSWbfUaQOogOIgDvlTXAee8+KQiSuQ0nuuLhEUe10Ex14XgTFeo4N6r9F/CcVa3Qoirhhf77XXUXvxigP0oj/+xklM1kGR37/3e7/3/He84x2/lkgkxvX7SdH09NlHTpw5szIyMibVHD6QBf29BNkupXXB2pzWXlVU0U8N6K3HsJom6fISf8cfG8JtJG/KPWFifuItZdF/cJ97fkUVED107132off/njS7vE2fPiYNuagwCOSQVWsNgVfKxkfHXINsNRuWSCVttJC3tAAzk5Iu025YuVSyucVlha9bS42kIsAkyZRAct+ePXbbc59r1z7reXbdc57nQOhg0VVxaayJZEJeqg8NpSufasA0avgLkXOabCgbz7lSFj2X1++GoNz0hscb/jcE9TCXaKAif6X7PgE9+i5FPkKX82+k+AyAXBGoRXDEkZaXp1smqDcufy7nHNB9/G1pUI3qsrXKi9ZXL1qir2WZpHiWSNigNMY+8YmQdDxDiZSlMzmBo0AxnbeEQHIoJQ1SIEWnE0AKRxZ0HUCDVxPq3ucKgAGyA3pGXl2+lQ9ytlYXyhvyg2bsoKhyUm8AI+UFNOkEB5XHgS5AAnJ6k5fFZoVFyyQepUXciEOrIQumWrZquaQyV9TptlVOtOCk4lH+lH5/F4Cve+4TAsjbdAEQW91rdAh/vEZw7HUUOTqo9xr9l1DgzFMj4uiNp/d39AN+8RodHNx4fQww/tIv/dKBd73rXb/7ZIHxxImTj5ZqjWvETHWx6xSFYSP13r+0oVyWdyqQ/iEMepUQHoMHf2z43jij5kOhnfSI9C9NN0Tlf3tur3lJt/uLfEBoNQhbR0J9VqD4/v/2bpnSHZuZPmWLSwvW7qgBqqcmTF1gl5BGklHDG5VGiLkNeNE4rNNW3tSAJdjkq6nGnBqiOjq2JC10RQXgnd2799j45A7LD4/ZyEjBdh+43rbt2uvvACQIfJ/U0kE1JOIdkGbk9/TcNR9lW03DyxIAobes+vWYcvc+9xCX3KIe1jqu7svxb0dpBp4FirzeyHOIexvrI94LYNFyYEQz4qqHDlJcFahbG6rn7vsb42pIm1+eu2AXTx21xQunrG+lYTl1Jul00pKY0OLToIAsvAJAUk9Zd4PJjEBOwCjgTKVSlkpnBJYp8VNgpfocFJgmFMbv6TcdFZ0XYAqwoa1xz/OL5MAXEfUFOFKeVbl2uzuMIAuCMkNDxK94h5KkR+enm8okwNkBGOXECcVNM6Y+hVaSyVpF4FgsyrIpK15ZK3qfvJMX543ibzWq6jQadv3znpCJ/TxdesEx+iNAAoabgSQUr2QvVkqv/xKKdflUiDhiPNG/0VEbvY7WFq/R9YLj4Gtf+9qRD3/4w//zyZjScwsL0/fd/0Arnc1cM0BPiiB4w2M8R8khvHI+FtPjNtLGe/zskW9RLz8JSwp+WWuk1IKqfi2Ym87xlR7i1qWpBdqscXKN/s3Ix3/0jPEe6It//TG7472/q7IPybxW7y0zJ4X5xuvS7EiCnrzZVCOQkLtmp5sZNdR8BtN71YZcM2wGzUDyllT4dDZvOybHXBshTLPekAlfVZiOtQeydq20gNte8jLLplPeIGi46WzW84f5NtDVkGiolIe09SA0UnED0zI+i+WGSeHSBTn+uGbIG4RR+btsgf94Q8ju+72k3+GO/vJfgSOYQWtpdukSfxcgXYOkYQOQPdRbN/j8d/d9/JSxXFq0GYHjiYfus8XZGXVag5YVYKSlxQ8lZE4rLGn2C2hcg5TW76A5mCQSl+Wka3GDlhTYZPIFy4+OW64wapmcNE20S9XTgI9XplXHAjWPmzgEkK75Bf7iHPQZNgD0W7IovANoeUcLDZK+4kwAjIoXwHXFQGVRoACgurq10NVosQCIoy6NsVpckllddp4NKU+JVNbLFVgjPrbq1pbJvdpq2vUveIWneSUSHwHIXmDc6Mh4L0BSAb1XCH+s2F7/JbRem0+evP6D16n3N3WMv/eKiwAYHfciMHJ1/9133/0jL3jBC/6Z/E+Ijh8/fuSLd9+1RxWXcpPDhYhxGyWgPz6QzD8hQ7+P5wTg9N88V/jQYLmG9zwexc1zaO0d3YyNgGswMXiPa+Ax/p5f/s4aeWNZa+ZiQPB7+PBondxcXa/RNe2Id/3RejwQILaCFiCNr1IqSnA7dmH6mP3FRz5oc3PzAsiKFYvLNuBmb78tLhet3mioYSakuTDP1XEwpWHmcmgsGUXakvYhjU+JN9R4yEuO8S81urYQqaPnI9kha1UWrIYJDj/69P7IlN36su/yxou2kB2d0DXt5h/mIg0EAhIBHQCShoVp6IDpjIA7we+l5E+f3ugWGc3lEpKGvEYejoqUHz6K+AsYbgp+ulJv/I615+H9YZf0DFAAIAHGCJLc8zrnfQUjF0Eeeq9kRR1Is2bF+Yt27vhhO3/6pLXF/2SCSbCET1YQmrFb1/jcTA5AAhiuyZ/+DUj7yuQKlhV/k+l00MgUhncAs0xuWLwftpTCJF1bYzInAGTQHpEXdUqUA3AUOKE9+sQcwKf6doDVu8kEgCtA9joTD8R3HMDo/NN/4gQ4Q1NWOdWp1rrg2KxVPO5+AXwyJQ1YeYC7TAqtIlPSoNFeMeuvu/WlZO2KJJ4+XxfAcSNAAojx+owCyOjvddSCy0r3Grm30UVgHBQoFj73uc/docreo9+PS48ePXLkzz/72YMdNYB+VagDnpKjjboIAGpc9WdNUPknf7iPwAV/ED75HfD0KkCpxhz8ETzlJAT+W35AM8w0Kpx+o1GhmcU46el9UsLfVVj87rrx6R857LifRzxTTXXf5xm3IGqV56EB80z3eKhqpeG59iZB9zcBM2l1aAQB2M0eeuAe+8gff8AnbEaHMz6LeOrMjBpUn7SXITX2jjcCzO6hIRrYqFXLS1atlhW7NAwJMBpmSr0/jSibSSltaYeKHOBDkyTOWr1qtWbDzXMmc17wklfZNQdvsOHxCblJiawaghpPOj/i5mFD4eFfQtom41vEB/D4GJqXnQa5LrvR33svUu8956XI+SV/eNbVSp1jIXrA2M1v0cY447vR71c6IYBRvAUcucZwMSx/Y0z4B/oFoISvlay0MGcLMxdsaWFBYFlX/XQspTpIChSTAjDGIAdUB33qZMgpLTzIiq6SL3fiE1olZi4P0MzR/KjrwuiYjYxvt/z4lKUFkq5NogHKAao+saJ8Ao7kHWCM4Eg5eI4pTgeItuiTJ7yj9ElHDPBwAGQsc1AuQhsg3pbia/iY47LM6pril3apvPqMO1YK7UWlIz5Akdqgo+2o49l3yxMagwQgAcIIkPEKu552gOSd3vd6f1Ny/L1XQDBeNwVG3K/92q/d/DM/8zPvE6N5dkWanZ2b/vnf/4BaVP+ERN4jH1TlSI5cmPjtGaAX1D36ZX+me4CU/q/9dqADXMWeNUHkh79HHNzTD//PuwHU/L8/80DhmYMR8XENwOQARZ78t64epguQHkcQLvIRtN4QLoTlNynIT8MgZb/vL4Z3dcUPwYt6rSqzpqyeuW4dAZZrlLrH4HhbglsvLdmF86ftyLGjVi5LiPWsqfuMQaI9r9Iw+1MCuoYLerkiLaBJ4xuQ6Z1SGquWy2C2YY6vWKkkjVTPGq2ON+7+Tt0WlktWWxmwqbERX9Jx0/XX2yv/1ltscvs2WxZAOJjLJE9Jk8wMjypOc7N9YsdOxQVABllG04BCgwzyG69O3fubSTZ8itTrhzrRFhd1Yw3X3qh7fuDzWVmRg5EDY8v9DCF4npRGfMPrSFeqqZ/22ihbU3wvL8uVqv4ORH86pEDMUyT0gyuRANpNNCsACbki/5JJ+IYygIYHqK9IQw5lA6A7rpmPqiMa3bZLndF2AWTelwOh+cFLNDyWCkGuPdJZySHEACMdlGuKAlOf0KEApOegqDpROT0rnmZXlrvyDMGTljTiWrVk9XLRl5qRZ5YDAfoM55BGyDHlESgLmNH2++RnUmjnDS/wuK5ESv9bBiB7r3ApXnv9vaCIo4bi1d2dd975Ay996Uv/pfyPS7/5xx859Pnj0zdTSV5poiCfMSuB/Em3QiEEHK9XMFe5mFEHWe57rxjCeWYVGLD0MLopUXA/oBvvu1nIu4Thtz/r/u5eJeJdf8wDf7lyDyGL94LA+3gpT7jqRQdP/fblFS6Q8usaNNnwLgBHDbsWq4ZFHJjaqxJalt3Ui4tWmT0vf9MqEt7p449aTabP0IDKoUjK9ZaVKg2rNFoyvUuKtN/NtvaKco3JnU5YU5phW5pmQw280Wy5A7QTQ/Bv1RaWqlZurFg2m7FdkyOeN4CUeshLm9l7zTW2Y89+233gJpmGOasLMBq1uo0IOOvSNgqjU9J8Jh0AfImQykBDhgAhyumVLcc/KMyOk114xj24rTx3+RLf83cjCVjC2yLiC57u2yEW/nCNKRGPpyAZYTLMta8eDVIJhHQUBn6mh/oEeqvW365bZWHWFmbn1NnIlBRfGYP1jlt1BX9YA8gQh4/L6R8TI9QdGjn112rV3BRvypVruKq11Gm5mZ3NWk78pvNKZ3OWLYxarjBiGbmkOh3GDQE9tM1g2sIYZVJ5RTN0TRRQFHB5+ipkH8zrgqKXrcujSzpvhYXwB+ulaS0BYq0scKxIc6yrg0aeVVY00STrNqVB9lGvei/MjjeVjLRLdbQ+ydNp2+S1t3q8VyKl+S0BkNFB0U/Ze10Exeg2guPQpz/96be88pWv/GX5r0iVSnXxH//X9+ea7RXvghAkr7xNiPoNHj3nP+FjUH/GH+Cq+0/hmEAJkwV6pN8ISm/0/hr33d9zVWNY/xc0VgrOc7St4Nc/ZYCCO7DqYWgK/OaZgFlpDfJuN6OEwfm7a+H0TP/dH/OgQC64nlnCYPajMTC4n/Aeui0zdkAZq0mLYbnFycOP2PFHD6kClD+lPaRM0mjR4kpLs1YslVzoBxNpN4NpOE01SEqDf0V8qkjDvLiwpAZaUGMOgAGIppJhdtrvC1AZS8vnC66NMMOaU4MemdhmO/deI0Ac8fK0GhVbUR7RJke271ZjZxmLwFkmKNok41Y05PUOkbKGeqOBxjrE30VGd8459+qPKF65GTgY4lkjvetR4+W+/odWFXgdbgWti/L2jkGG9FQ3qgsWemfFBtY0AgLVUtmW5hZteXnZgQ3QB9CHBJBDqhdAks4oKf4w7uepCBybTZm/pCPAZNyTibCKtP7lStWq6sjo0BMSqnxOwMhYr4AyLAfKeV1m8iMOmmG9ZHdGWyA5mBh0bc7BE9CKYEfZxYDQKQVeUyb4hnM5w3X5CM/hBR1nQ51tvVKUK1sLDdnDkxaTMt0JHtUh8unLgRRmVWY16QCOXhsq49i+WzzuK5HSf0YCpPMqeC+5RgcW9DrHg+41AmP0s/RmUOD41icCjsdPnX7kXX/4sYNqzeBPqEiRX2Ij0ZW2gYATBqHmeW/4GG4tfDekv4Sv+yxS9G+8z29/VRQamu4RJ7+Jlyh74uUaTTTuwxQoXv1NxUeUOB8GIFz3yr1+vZ8QyLiJJVDjN8zgGbE60/Ujm0zYqBpMIZUQkzsCv4Gwy0XvzZ47JXfaTh87Ysfl6o2mhFsNT42RscjhQt727NwlUK3b9NlpK5YrVmZZjxoBi5cnJrdLyAV4hTErSeOjsdT0LuOdBWmIPg4pTYIwLCeioTEzm1DcmIxoOwlpLflsUo1HmocaRF0NXa3WRoYLtn33XsuMblNjz/t4pY9JKv+dVTQNAbnA2rVp3eM+daL/gQPwWPmBI15X+o92C/l9bnUD99al+wFG+akinnD1+oP4EX/5/WBiR+2RK+WM2tWgNPIh9bYJaUOuRaoMaI3VSsUqxSXnuaDDZ2xXWg2XTeoRbdLNWkzQPlYYSFPtxs8kioOy+MXkUCeZt+ZqnzR4pV2XKbt8wQEvmMcpaZEjNjw2qQ5oQrxkUXnWOxnWHbJEh/WpzHL7UitkSul734tsKV144GxBxiIgyvXyzfOjMrQa0hoZbwQYmYlGM1QwxvAZx0woXWbah9RxMkwk0fV0Vrt1CliSOLPZYogN776pm8LlSfn4lgDIjc7bqFwExuiPoHiJ+43f+I3nvvOd73yf/Feko8dPHr7jS/fc0GytyrRTY1bP06Qhdsd/WmLyiirSQQvG6x0yEwn/JQBHOCo7/Arv6bdfe4jw8Z7H2Y2jZ/jKWUqD9VC6+q1L4iFfgRGYLTF3q47YnrPwmp6Ff0rLJVUebvNyT3r9CJSuKypnCBTKTcy8xrPRbNoOjI/aRDppw8kBG85lXRspLS3Y0vxF31FTrpTs2JFH7ejD90vboWEO+mJwxq9a7VUr5LPW7K5Zm5tfsHprxTWBbEYAhyanTOcKw7ZYLErQ5c8krV6rSTvM28LCvI8tstGQRjQg9ZSF5b5dUSoVu3lm5xddYw0mpTQtNR52WUxNTigcY3F9Nj45aZmxnTakOIcUH9owk0I0bGVY/wWUauCDAKXiYHYckHJ+KH+AzSDxYwrofmzogKVrUmgyHs5rJzzDeWyQrl5PeOFw4DEAEsYegyYYrwAcaxcHhQDJPpmNauyMK2YyYfIJUGB8DjN51RFJefM8kmeBINoyJrV4puQ8HwyNAEJMdLAThe2gAGaWdauZEb9Xlsa/OHvB88ASrGwub6OTUzY6tctGBJJpAFIdSzS1GV8MHY+aodJm8GadKC+gFWQr8qSXSAfgZnOB50tywlijz4SvBHnEdGetI5ojM+g+8RTrQs8pl1sDODDMwZHOAIB8VkjoCqQ8fUsBZJCwcMVFgIzA+BiAPHjwYPbQoUOflNkkG+vydHp6+ujp83PXsdgZ7aSNQOralJC0uo5V+fxuqhE3xWTGxwKIhmtbwtxyQF1/33tK/cOMjNyiAHoSfogccLrCEUCIm+ZaHKaR72PWfdJj4fQlwNml2Fi5RiIYP2ly/IBR3dj9Pt710JcSWqMi7A4F8FZozjF+5G9SYLQ3n7JJgdaoNDF2xrQFikzGtGQGzZ+ftuOHH7LjRx6xucU5NRRMvKTlhqVtSNNYXF5ycCN/5VrTxsbGBCaDNrdc8gY8IO0D7YCZ71w2Jb/MaQHxmbMXVNNJ1YPypuf5XMo1S0z94Xzasok+K6FFKU74jhnGvmI0qiWZ9Du3bXNtUw99wgCQLOQylhXQB/NadcX6SZn9fTLBBwWa4AzAybIleEJZwjIWxrngPWAYJygCKDJ25hqo+wFOgaSDlcDCwZPfqmPlG5MQDdABRe9RV0hJ1CCj9kjehtTRsJZ+UJrjYKcloA8APaS0iSNALGN1klEBmy+nEQ/QuLz2ACzlyYdIMIN9zJB86U3kVuZ1kwm4WklAW7KmQKlSDWORYqevf8wPj0pr3OZrIlnig/aGNr++9lG8UZwAWABImuM6CHJRcp5XpDDKVbxSXsZFAXkmAykHEzNRwyUeH9eUjCRUT2isaKuevnhLPHE5D+BIOs4Xn8FWOQSQhd2cQ3FleqYBZG8Y/BsdchOvveB4OYAcmpmZ+Q9TU1Ovlf+yVK1Wl44cP+MAGscGncHdypLH/SzwRcTQqhzw9Nt3OHBVjxZAUcKsOBrSjjBRGjhVCI3UQVYObamOAACmDqj0aPhJKrzPeNGYtJ2USugFljBXFWC2saL4dIObj0P0zmF5Dg340hf4tbGWvMxdP4yl4euW1zyM9XhYqyjBS+tuTg1z29i4bRsdtTEBjFqVNcolO3zPF+3Be77kaWNWkxIzi7OLpdBgJMTwjwaNiU9Zl0pqlEqIhp6RZrK0vOzv9Il3TCygOaJtDvaveGMdGEorVhalY5YLKARALAFinBMQ7ZP5iRZE58NkT0u8q6CFyMzGNCQfrqmrRlnPx1bIdDosJ+pTPWbSjJ2xTGXAtdq+VNY6mYK19G5H97BV4Q18hLVcfcOAfjiruwDkWqNuoH26NumgyPhqAM3EQELgn/bDOXIC4pSAO6VOBGDFRoyaYwRIiCGFBOa1AHJAAMm4blIAwTIZ0oAXLNohfV/CI3RnKVTdTe9FKy7GiQ3VizQuNC/GYtlWyBAJY4WANFpWTRZAaXnRzXZM5vzwiLT7nCWl4bOsJxxeAZ+6ZfVOAq1RQO1giWlNvkLe4I8Hc57BKGSMNqccq3y0LQdHtREfbxRAMj6MdruCWa2wPsYs2UuoLvwQDZUBcKROfeKQWLsgCOC7Ke/1orQcYBlvbdnIXs6huDI9EwEyhuu9Uur4DH90tNuNoLjmfvM3f/M5P/3TP/1++a9Id99z/8LQYGIsgCCVFASzK4/OWBjMc2e0isc1PLu0V6TRUP6gMQYA9XEQ4iZOXTHTHVjlWi4QgGkXQBEMQFQgxDzggBIDdGvSAhbrLbtYbThQxt0Ym3Gae+QoXgmLpvIY6sYBIaweVm8RnjIN9DyHMPeSAkjMbzSs8eSg7SpkbSIj4RQYnT18rx059DUbSOd84XepuOxjixXluymQqijv6bR6e0xhxqbQlOR8RlLABfC7VqCGVSpXnQdoWkmBEQvM0ZxyMiOTSndpcclKdSZVssqrNGylj/YHX6dGs94IWq2Gwia8PJwCFNbyqR7VITErjtkoDltdmhEgQp4K0o6G84UQJ+N2YopPbMgxftoaSFk9lbPqUMb6BOBDyh8dAToK9UunAhAAvXAVP+N+8B+/C7IaeELlTqk8SZW1kMvaWKHgaWfFt5R45B2J6h5tKYBjFyBVJQxVpASQg2qfAKR+upXhs8Roobo6WLGNU2V3k5OdMQIpogBwMVuZ2EI2mf1lwmZAYMPwBh1TGDIAWFU3JQC15nWVQlNE21Q5gOGw2oEOSSCpeABE/IRlG6CP3zpwA17igQAsvI34hTaBgsFGA/woGuyuYdlXnF13rVFOmXVwZDcQZfV8qvOMZrWX0+NECQmaImnACq8T3e+0WYeJa9nENd96s9hBqgL1+l2uulccoBivm4GkT8zMzc399vj4+HfIf1k6/OiRw8Vq4wY3TRB0VRIgKb66H4avlYybXP1vJP3S/wiSa2F0jfFB+KkkGgdjVLGxEA4XwLTrR1AATr8GV5EGsFyt2ayA42yxZnPShjDz1zKj+COzeonUSScGVLSXhov51DXEoStBuR8uvrgcGhBgJNoyZTEHBTI5RTwxKKFbmrHa8qxAreKgmJe5vbBUtDPnL4aBeglwQwC4JNOZ8h24Zre0vCEPj6ADhmjPwqmuBjVo8/Pz6khIv+PHnhVkRqNVoeVlpVajJZ29sCQeBHMKgQfwxsZGBRYOV87H9kpDohsWmaNpEI6GBC0sLftymEFpIi0lxow6wMgE0uQIgJV2zZUOijWWVWmrzNIyAcQEUX10j5Xz40FG9J7XtNIhP844WqbzFK7qL36xksmsHGA/1GdZ5Wk0m7JtSi/H0hn2QcvUD4uckZ9oYlOetr+fpsMYBCAFGGqXCWlTlI9UADY3/QEL5QmNeFX1Jo/ASYAiAGSXCRoeZi8asmt6aH0ObF1Qk9Ss6l0W11eWl/zwBzQxJkFUPZ4PJIsOxoGQ9xWvgyMA6jIuUBSAkZab8MoPGjSyBjBTLre4KJvuhXICbmE8lLpiBhopppMZFM/oWOBNv+KlHr1TUJooEqS5gjXWnZF3mRb5mHB/SLMjeWD4Bo16+/XsIrwyqQ6e8QAZHe28110OHB0g3/72t2973/ve9yn5r0hfuPtr9aRasQuVat2F+wlQDCeWe3FdjddvZsoAtPA4NJwYpYOiO4EkEsYL0lwI1zuuiIbqkRKg+3Jdlb5Qqdq5pZIdn1+26WLZzfevh8h7TI7YYSbpeEp6gGDR3Ljv5g9+3eNYsn5pkAn18EOVRcvWFy29WreyAI7Gq/YugV+1k+dm7ML8Ymjk/FOZMxx0IB63ZC7Bo9GRvPgkLVlCjvZ8UWViobGP46nBMxHD+z75otbB+rWxkWEBZEZCvmKTE3kH3eOnZ13jgmmlUsXzOjme019JsuJFCwEkBpjSlLwODrJvFw2qLa21qcaM1pi1xaUlabsywVtoMas2OTZiIwLIlux+zDi0S8br5heWFI/ZMHkRoAlurTS6y2oC2ba0J2+U8I/6haeOJNEFAsyy0qILYlheZR2TiT0lUB6WBgn4sgyHCaoAkOQH7TFM0LDYOyN+JDGx0SIVLeABCPh6Thw8V1mpO+QPGWMsDpMZQesTXzGt2eopZjvAUUdogp5Ppeu/9Q+QqnGmYkO8VRyY8pz16W2FsAAx76OF+lgmACnAIg05ANfj8nYQtcSVoBkKsCKIcYkTUr6mNmp/SkdY6OULO23kKCugqN/ID1qlgoW4me3W+8TDb9obVjdtzncmka6esWFh1423e9pXom8VgKStxiu1GK8bAdI1R9xdd931jhe+8IX/XP7L0pkzZ45Nz8wdSLEmTIyOFRgJIXBB34QiQELrYSQyCKU/C8+9F1cleZYVjJA89qv7QzjVX3ylS+s/0C4bqthFNeAIkGeKJQdIXsOxpCWtxsY2MpJjhhiw8nFRek5vMKpF/PIg3MQL8Ze1mdzFT3x4aAKRuNcvAcuqkaWbJcssnBIgrlpxedk1N87aa7c7dvLseZuXpoimwekqrEucm513QKRx0SBGpRE2MYkluVlpaE3lFYCcl9bJTLiahQRfQJAacu3Rx3IxkVXGjExtBDyrcDu2T9jM7JKVZbrTuGoy5RlnZL/xeCFt9UbbShUG96VBCSQ5FEPVLJLWJQ2WsWAm3GhkmNBFAWxDALlclnkmzcrNOPESYIevw8oLjZVxPczCijosNNp+gWMjOWKlyT3WAgiU/yBFDiGi8JffDL0QZ0baUEEgOay8shpgUnGzxpC1mxkBPmkjVwFQBBYOGNLgVFEZAWtK+WFs1jUnT0fl0Dsc0OCghGZIsmigAIPKCvC7tiaAol8mLxzcQP2x9pRYAEnAh7HIwviULwDnIAkAsl0t6zmAxV56pSq/a5zSHDF38UeADAfvwmyVQbyiDEwWwXPkUknDSO8Qvf3oN2WlHqOyQccIrwLA0UZQLsgfAImcB4XD5VTvYIozqcOaTgASeScOZAmg7XSUBz2PS5r23vISpXJlUt6eEQDZ+yz6xZK1K/e49roIjL0AiXOQlIn238bGxl4o/2XpS1/+8uG+gcQNvi1JjMe0RmhIDAGi4rwfdUnTPTjevfYCqVdSN4zDTheEQoj196kknG6sc0vheOohdJ8n8Rn3YpoAxKJ6cgDymMDk9HJxDSAZy5vKZ2xcjXVYIJRNSkAVV0O9JDPvzH4zzsaEkGL0sgGgzLZ7A1QSgChgGpYxUbOhDN7AuCi+hLTH8fmTlirPWlXggJlZLFUd+BD6czOzNicNKyENiAbOOFJGoKQolOyqa0iULggrpqHyqUaGtrRUrNnhE2fEgo5MaGYkMQMFkokBgSuLvzH50ACTPmFQKAhQpMGlMynfjQOwsXyorHwBaKMjOaXTkWZYDnXV1SIZy0RDIb7Rkaz42nAQ9UYFEKBBikF+LiL7xvVqRc/zeWl2yhN7mFlC1GWldwK8x7mK7WTWlsf3WTWRpeK6dbdep+FXaPwRIPMq35jKsG047+XJUiaVnxlz5AqwcFNT6ZjMQ3HaspLyNKYuWrnCURbKKrY6z9DcyL+PDbpMKQcCSV9LqLgY51uhA5VfF3USbT8JhwMfGJdMp7M2tmOPjU7t8CEFgK3KRM3iRQccNHbXVFXmMOaovHrHDDAKnOWnifqMuHjNZIuDI4LkZjfgqXeV742EKYx8+Iy/0vKWIgGibN4e9Q5tFYDkdzj5XnJMWZRWq1G3Rk0gKH4RluEH5IH3GZdmRh4NE9C/9nmv7KZ6eVIaz0iA3OjgZLwG7ofrRnCMbqhSqfyvxzu+7HN3fv5CIp3dzq6CIIwB+CIocQ8XAQ7aGMYFsOsiBZMogE8MG+OKFeuk+wgRoARJHhSh0kM45HfR1jXMBrdtSY3/vADy6PxSAEgJHcS4zE41sN2FjE1lUz6+x3v01gArwhkmhhgA75ouErI4zukNTAmSDWqUsAgz/+iJvTeuV6x16kGrL81ZUdorA92SYDU4xvf6ZXouW00gA/DOMH6oeIelDXFYBNvT0gJNTOoR5RP+sP96XFolwBlNsEePn7VzF2d9jSKTKkMS7jgBwXNmLsdHR2xBIMzxZqxp3LVnlzd8jtdfLjf8oF22wo1IgyyIF+QLDYYZTbQtGle5XPJGy5mIA7JRmYShcXP6NGONmUxe5TcbHx/2xlQs1ZwvTDCxzCelDsgX2HfLv6p3ffePypXIDVt1fK8tSasUe72xU7t0vK4Z8Z5uZFWwfIJxSHUA6kSmBPjDAsdMJu0TXGiC1KHLh+JlLLW/VbNUpynzmryEnSyAJEeMMUQEkZrLjhwmLzuUGB8MEqZ8CBhYNA6YuPmt8lBXrDNk+ANwZVcMp/ewvpAYGXstLi2q7i+4FZFWfTKeK9VZIqDMAHoCRuSB+AAsZA6e+HpFZBrtkkkVN7tpvmQm8ARSFbscMs4Y2pyi0jOeo1XGNubPCKxCNoVJFfGjKt7UmgwDNGywIv7UGbMM4EjdYqnAF8DfAVJgCkNuePF3edpXIqX5jAHI+Lz3Gh0cjdcIjL3OQbH3KmH/WCqV2iH/ZelzX/hCOZnK5qIGGYGNZTYRnAZV+QAWlRPBEUKo3K+i+nPdIwzENYIjoMDTCJBhjZzu6D1mrRmkpmHF9y41HfRPcQOcDQnbuga5aGcEkJiHcBrzby+HyA7nbLtAMi9NBzOEuHGYqGg5aI7KVOhxybr+AILIq4sQ+fIw0irIk374It1KycpnT9jc+VN2bvq03qN3H1SeOAg3zDgvCTQ5sZkJhmarI62MzyaEgXdAhoXMO6cmgrCqbG2fZUabWZEmN+Lgx0nkh0+el8lctYmJCTG5ZTnXkliqAqhKk2M5kXJLvjBvc/nhAKJiEvu4Z6VdY5oPYbqKH3XXJsyqerfoi82labFUSVKTlWmbTKBxBY2EukGbAvDRJPOFglUEphWZ6qQJ8JJ/HypQR8Nvlg2FzmTA11kCEsnxHbaQ325V5Qf7gDJC6wDZsbQyPSwNMgBkwibVcQwLGDlUmHL5YRwK6wApGcJ8tGbJhlrS2PtXPG00Pc47TKRl+uvKkhufJAEhlTLGPkRn6N90AcR0l/rnUZBR8q4f0ugAWf+WkJvIhFMYCQ1Hy3H4Rb04Z6vNii+nCgfQqrNX3IxBdhjPVH6RKyyWYEbDW2aapeXSCVEeMiR+RAWDvFL3wZwOMu9bYBBC1vySV/nDBI8qTdd2n4BxtWHnV8r2aHvJvtpctJZk8Kbyqu2qD9r4SsIK6jToQIfEY+eDeMhwAgcIw09Okrr55W/0PFyJVF/fNIAEyC5H1CgO6r32OsCxFyhxxBmv0fnvX/mVX/k/db0inZ4+m6BHC4tLQ/YCCAahoRdyoEKo5eJzBD7MKqqcLmyXlncdHOW6YbkyK4jU8Yp+OZtoAISN4BgB0tNTScJWQIVXpTIOiYa0JFOyKA0Mk1gvu4Y1LuDYXpBppOuwtBDMVHaUpGTOZNTYcmpQWTVs7nNgKmN5+DPJhKX0HPORcwI5HJUJCe6xhCUhJG/MnbWl2XP28KFDynJodkVpsyQPAcB1CV5RQIpmklK6rO1j7eFyickk1iDW3WE6c3wZY2qYuw2BT1kmLExhQTiguVxhPIyUQoNKKy4EHJDA/PRZSImmN0pMZzUueIzGWBMg8g4mGofrMr7IEiI0GgCC3DNAD8/pRAB7OhrADceCcq8HlZ0F77Va08fcGP9EO3YTWXl1DVoNmYkDKhITV5Lj6QyhqUoLLfeFMVevyiA+TniHdJNtkXQcdHAZNVjSpsMJEw9YGsSMPCI3betTp9KPE8AzaUVeWMrD9ki2EwZNS1xTXtEEw3KbcHV5gjHKG9qyz3Lr/qDM4wHViS+0Vp2H2WaAScHlSMXX5qq8LKVSARWmOwaotOiUGK8FDOEP48neH+i+g2PUGGkvtAW9HyyYPu/4GC9mRQL8dm1RacU26Jo/maAdKq+rulaFT7OrVTvUmrOPVaftfy9PW3Nm3vbNlG10vmG5mvip/MBlzOxGpWi1shzrOUvhIGfXLmUNTO65TuGuTP/6X//r39EFSd/o4Ga89jpo4/UJUY+IPIZ4Fp/3XqMD9KLrBUK6RPyP0SDF5K/pekX63BfvUoPDRAmNgt7KwUyNh8ryBb1dsHIBE0WAjCBIrwi4ounxDOI+DZ3GAqgFAFSGFRfjhQym8x7k78iL6caOCsZyCMykCdQNZnXFtSyt7Jw0xxNzy3Z6SSatAIPXk4pz39iIHZwcsx0jOV82wloxFzIvi5pZN77g7/7w+g0Uy0hyXAFkwK5aXLAHvvRpe/DBQ3bm3HnnBx0KM62AO/mrC4gY++NLcr4YV/Fns+FjXWgPTeWzXK4oNdbqsf6xzyZGc5YTQHJoQLXh3YWvC2Rc7NHT5wVq0tA46kxmnmrGJ1EKhbz4tGJFdtr0qXGp7tj1wVgheeKUGtaVMiTgWpsadVJxpKXxABisw6wLSJoCQhYgY3JjcvlssLSYcMgrnYQamZyikRWZ9CtxAtIcesB6TDqRrPjMWCvEspHOqt5R+ozbNcb22fnUhPIZeOoE3yVXUFryEsYgpUkK9BlDZozWDw9W4w3jsxJx8ZjhARXUBgWOA6ar8gAg+9pHyQtAA68xYVkE3z8oniUzbl77ongBn3cOCgM46mX9xzIK8hbq3rPldeezy+o4fHRc/9GWqwIZjq9rVYtepywXAoxXKbM06GCt6D2F9wkaheEKrcmW8gsA+04gV0pCooyPuqIg3rhkKqynLcd7WDYtNYhyX8umV5btvuacfbY2a81izQ4utWzXQstGy23LrQ74FzHTyI3qhXyvNCrqQ9QBy4+my2nzI6PDVhgZtQPPfzWpXZGU/jPSxI5+QDBeo9sIkBsdtTKkiv6qrlekO790l5sLnGLsAKlKomHRGBB0T4zeTa5Xw+R5BJ5LNL4uxTgCSAaADMT2NDVEFw5iD/FBaA0Iu4/lKCreUBtAVpzYkbIkE/v8clkm9pIAUgJLo9X7nE+5d2zYbnCAzMtk47QWCYgLegAstIug9Spv5L0nfvLipg5X5QNiWQk7FR6950772If+2OaWqzKp613tpssTenZARmVkdwv1TnkpkgOQypKSGQgnWYjNzhSO4ncNRnd9N0M+LU111c1rlrgw9lcRaJ29MO882L1jSuETVi4VZdoO2PapUVtYXFJZOECBA1LbPnGSyWJ6MzElbVBaNuylkwNowvinAFjma03mP9orphbfLUkkGOdk1w311FF+GW6hMauO1MAZx2UclXE75djrzwFSoJbLydQU2DNWOqSw7NtH01y1pM2lpmypsMtW4CcMEaO9xpUGtZsEIFXVBb3LYR/b1bFNjBTEj7waOPvQwzgnPO0I1FdaauSApN5lob1PYoj/dEjgDPVAzQFCQUNUMwAU+8RvtEkB/4DMThaE0wkAcH7qDrLodakaAaSUP2/tbt6S7ZAHl2V2tNSlw9XV2YnPWA5o32FlhPJAeoo/LBJXbpAP3UNW4JEfXKH0AFZJ5NrEis/SkxaVRnq4rr+lS6V/xeasbg+vLtqX6vO+Bnh/2eya4qoNL6vDKok3ahvUK9tGfSZf79Ox4DihnnpaeaFpAAD/9ElEQVRizHl8YsxGx8d8jHXfs6+4RNrpWwEg8fdekQMc/l5gjO5JAOSXfbDbj35SpQJkDOBiGlL5mHgRADHjIqgRLoIeAsT9jQC5BrRyITymFvERV4izl9zkkPAAKsQUgRMi6poAkoXiF5YEkAuLNi2gdO1U4SSGtmc07xrkLjWyUTXctMCILIa0yUs4TYdDOBy0lT/SpDH5AlwBV9AOlbfu2BK97l9/5I/s85+/0zXYuoAL85nBTMJ7FjGJFD+Ni4XfzJp7A+2yg48+YZh6Q3ReqSHqPTRM9tgC5PmMNElpRcTF/mncaqdfkshavz5pjyk1JnjZsNHRUf98A4DnHHStw0f6XCOEJ6026QwIbKWFCsgc1KTR+NpC3eecQ/jruzbEDxoqQw4Agmvx4gP11+DIr2rZ+cZkDqZgIYPFgaZJZ9an/A/6ZA5fb4SnWXUIdbXq5sQ1VirssFWBEBWKVRIYpjoR/ziFZ5QxSMUzlhm0PYpj9/ZtVlAnwUEQsH9VZfGJBfGpKWBikTPDHoytMRTiHS3y0uUroB47c7+vf0rK6wsCKDkGbojdMFIKmGjx2XK9I1vZ+RjGDoMWGUCSfPvrLsO0C8Z/K4tzVvJ6YK2h0gP4unLNgnT8jGUGM1paOetIdY9Oy9chqjzUPx2cH/5BPpQ/Cu5j1OJtdWDVFgaadtzK9pWVJTurDnG3rPwbKgM2WRbgSWtsF0tWW14Uj0q+jdC3j6q4lNg7fdU5s+6MjY/KyprcNul7yeHd3lv+ZgMkDkCM1ycNkF+8624xL8wCRoD0Hs21LCUoZlPhYckByahkukc4GhD+AHpBMCIFUAqOcFAE0CDMAVB5P8bhgiWHNohJ4WMvhO9embFGgzwn8/K4NMgzLG1BIOi99XzXcN5unBqXBlmwCQBSAolA+7iPhBLg4JswOA5BZSyGsTSfWBE4JNMJH25gUmpQAAlPluZm7I9+7zftxPR5n5AZUKPOSRsLy1rgB3kPaTCux1o7FrSjjdFo0EJZzjHM/t1cXmXFdO/IFC+pMtF8AGQBiPg0lFQDA2zRJmT+ManC+CSHEVRZNI6wC0yYlOBb3ByOUJf5lND7jDu21ehW2jXFC3izthJtL4znoV2lOD9S9zlMVbn3CTIaKdojnyLwGW4VicXUyADlYUE6B7z6VlE3IwEPOlEWTHP4LON7aqjKI8MpS8Wq+Jmw4bxMuF3XWkkgWUYcVa9ei4iAyso1o/LkJa1ctxfSdsO+XbZn+5R3bK7h1tTZdI/1cutF4TgJm6VKfq4jAC1AwbkmqMx759oFGFUMwsp/eSXD8EJlHxAwApK+zEbAhMbrAInMqZxtCX6c2KMemd1uSCNHjgfFc5boqNCKd8XH9iqLAifxyuUXXmN+Ky3GMxmGABgZvqCuAUa+VV0pLksGZPoqvX7Fxxio7/CRW5U8VpTEYmLFTg/W7WtWtaPtqk01O/bCRsJ21xNWEEgOVCQfSptdPkwiMtTCcE1sL7RZxj/pBDL5nI1PTdjU9knLDQ87z9hdtP+2vxkmNv7eKy0zul6ABBjXrk8IIO/+io9jxYXia6CmRuCJqVKhCG4R0BAWwiF4lJXn0fE8xuNOjYp7qq8gRDSWGJ6wxKlYuI9J5aaOHPHq0RojADg0yGhiA5BoawQiju0FAHLMdo8WfMKGCRdf00h5lF/AlDjYPbKsXtcXeMvMJCmWrbD8plAoqOGx75jJApmJZ47bh+/473bq7IxrU8SZlgYFGGFm0nDq9Yo3SMDR8+5gDEg2lesAtDQcZg05WJWGyfpIltnQgDiqi55+eHRCeem3UnHBAYq8FsvSMMCTQSZ2ZHYqTY72V2IBDAQWrO1kfBN+MhBPI2FHDge5cnAF6+LC5IVyI/AAaH2smc7F5XfFy59NcRJO6JhUo54niDpgG2JTYAEfiQdwpW7RlAAHOq+qtF7qkHHTMfEyMzxpq1PXWTE96icxraBV67kEQkKMia2yqDyjQ3127dSo3SSAZJZf2OfHv5WX5q3GsIXSp6Ejn3RGaK1YGmh+viRGccE3d8pzuAqQHAAFngoHaIfZbe6ribjcSubkB0DYDkjTAhyxLvzUKgEzKwA4Gq5WqfmwB8tomMzhJJ9BXRFOdq5UlxccpOCVa2x6hpxwNiSz4rQBAH8ZrRNABfQBdMnZQFLyoTx0BPj19IAtZPttOtuxw0Nt+7I1LSnevrY2YM9upG1ba9DSAsq+qsCRCReBLJNT8QAK6pLOOlo01EdSCtCwTOpxdT4j4+Pe4fHJV06buu4lb3A+XIkkV9/OAPlVN7HROOhJI7hxxUE0vHiN96MjLPepCA/jf8U1VRIg4uM2ujL2h/lKuGDuMQ7HuNx6HDGe6I9p4JdHDXEdII/Pscyn5GOQzm0935bN2I2To7ZDjXNiOGc5mRW8R/ycZ+mHM8hx6CwLq+dmZ61UKipIOGh2fLxgU2Pj6vGZ4Zb5JX7MTh+1P/9ff2hHT5zyXSPKlU0IgBkf88W4ip9dGIAKmhrmKuVm0oayhKVQHfFYGq1c+MayenUaheLyryEqbyyQZscNdeAzmnIzM+dtZm5ebXnQJqe2e9o0hFw+71o/jQDznMMwGH5gAghmkJ+wcyQMI8QlMmgrQk+4pbzREckMZkytzSy1BEb3WACOMuXgr3dajRXfpUM5mIDwBdVNeAlq07EA3MwAS4NTvHkmAKStUCcy+C03vt2aU9daJV3wGViHIfEbP7KSFTjuyqXspp0TdnDPTl/jSTwNaWbFpTnX8n3bHnKh+8zw9qs85NG1Y4EPQCOJ8c5JwuLlGvSlP6ondf5oaKSFVkrdqKpCOMBTnRdAh0ZFplkji9aOlYFGjPzWHCBLtjgneZG2xqQWY77bdu224cntvg6TRdccaNGsLKqOmm7SJjNhko6lNYD9kt6vVYpKRxaXQLtPWiUf/F9V2Zri+9J40i6Ope3kcMK+quwsKy8vbZi9TBrj/lbSxgSOKdVBRxrtiuRLwiaNOuCQy8Zq0PwZLvHTw1VGtlQy7jy8bcLyMq8BR7d21AExjnrDq96m969Man/f7gCZDeMjaogRsC4BJ1G8xvvRbI7E87UwOBpUBEg5/BA9NYP5jMv0vrNmykvyXbukqLoHRQ0TgFySRnWhWLYTC8X1SRoRDXhSWuONk+O2Z0wmdj6jxjfkmjDvEgdCz9heWQI/r158dn7Bj9RHm2JMa3Ji2MZHxlyLTAmomIQoXTxrH5UG+agAEhNbBZfwCxDUKDHLaURQXdqg80uO8TrM4ooA1Hen0CgVJqPGyi4RDi7A1EPDwKyl8VTVmwOOzDbv2r3fxyfn5i7awuKsm/s33fRcaTIlFUTCrwaGhlRByKUd8lXEqtLk4A52jwgRPA98GxmthUXkfuyV8sY4IsCKqUeDQknkNzuCXDuUdAEwmI/IAYRZzS4kgAMgrgk0qbcUEzN0dgJTRe2dBfvNmSxCa6ajQevL7rzG+rbtV+UP+DsqqdUVtR9wq/zszCbt5t1Tdt2eHTYm8CdOZl/5nEBFmhknaJMemh5yykQXZ2jSsaEtulaouqbzwUwdYsJxED4olMpGZ+0TTCqzj4PyDh3RkMBRQMpnW9Fs4Q8ywlgqmiuOYQVWILgpvSxzVtp9UwAFIKHBjm/f6dsR+SYNv5mNFuPEDHXGAsPy7EVbvHjBv0tEfimDa7DiBVKhrtWKIwmb25G3Y9vydn82ZdOSiZtbq/Z6aY23tFK2q52wfGfIEuJxn5pdv66AgHcIIloHcVNfXq9tDgkO2mOfOtCkOq0Mqx/EO+84ZQmhQbKGc98Lv3UXikf/Nxggv+a7Flj4C0BCESChCGDxN9foYgMiTAgWsyxOSSgBhugioFJp9Pg+LiZ/JOIIExhhvDPGtcZFpRfHIC9I+2Or4bSuLPOByMu4GucNMrH3SsObKGQsJ4DjPZ4BZCyyLkno55eLdh7wWZDA6zdmGRoj2/kmxmSKjI76OsmCTNnSxXP2iQ++1752331WZTxQwI4QskNhWICM6cSyDbTAivLGzDXaMfe5AuosUEbTooxMvKhbdy3SZzsFRIOSeuLjrEImdyandti+3fukHQ7YrNJPp3IOPNbXlhZbsSVf7E3DZ0wQwBQwd7VSdm602rqvBkJYts4xpki+ON0cLYpxVOeJeEeH5AvMlQ9MfZdn5RPTld1IaLM0PjQ19W4h7w6gjNWxxrMUTiLycTvVlt5l7Sn7qVPqDFgjCKBPAPrPul0dmvikcNQ1M6tZxT8u7WnvWN6etXen7d4+6TuEMEupO2aN+bZPZXnOVtQJMVbIUIVv1VO9UXfI05DAbkh8YuKFbX9ePnVOuACMMjlVNqTKT91RWQYGBaZomHpHWfSwjA+WiiqTeFyRRojcAvJYQPVq0cdEfbui8sKEHeOa23butSnV1/DYpK8tJL1acck/OVuUSd0oL3t9EQ/g7Fqq5KKc7NjctrQd3zFsXxjP2BkB/5j4+Ppax15RH7JrVlI2aWnL9Qn49R4dZdhrHsZbAVn43dseV1SPjBujUzI27BNF6sgHJUtBaRF40lkoP/3qxKZuepG3nyvRtzVA3vXVe6QpsQ2OZQGXapBcoQiSUKwMaO25XC/Y8dQrSxUFMAGQobcPAMjVTaZuvPTe+LhGkIQ8FaXFM/yYyMvqvQHI43NLdkqaJOYyYTBjRyWcN0yNugbJmrq8QA5tiLwABvTifND/orTH0xembWlpQfnj4/tMfCRc89kxsc22yY2ocecEkC1pL3d+5A/sgQcP2YXFJeUlzMIvLpUc5HMyD4UAMiuzAk4OeeC4MELBw9B4MZGHEmqIeg9th90eam+KR/wmb0zYqMiANN9Y4VMKY6NjduDA9b7WchbTTEC3LA1mSdpmmF0VQEnIfTmHGimaMIuVB5ROa7XPyiVpjwLFhrROxk4xuxnqgJQNmdMMdSjrqiPGKeE7E0qAiG+NE8N98bnyB//RIn2RuMKRNg2eIQhms6lnsJH1rZj8dAyOlXqPNZzj23fYrn3XmE3stfOtfluh3EpAyqPPYOfkGU0nvN4O7BL/ZQr6NkppW5i+SADjbA3xqVldUp5ZJUAHK7lDXhRfv7RoOhxBrwM3p6szfEBYChOGFJBTtE1myJnNZ3IG0Nc7kiN2DHFU3dLCvA+91BjXVR0OSTaQScoMYDPrzFpV6pPxe9YTjk3usNywTFjl1w+laMhyYDmQ8q1KdkDlPEkm8KrCkfnCgJ3ZlrEvj6ekNapD1b/bqk17Q9Xs1mbadlvWxgYz0riT4lOYaIOvADLOF75TgSoU9U77oM5Uc/4Pn6pJRRP31NmpIOIFQy5h4o0QdBQjB751zoPkWXze6wct8PdetxQgGYNMSZA58dn3K4uBESQhb/ByUATFGCZSBL7ecDS+OBYJgHUfeZgw4I7QBkCM78exMcjBuOeK2QhAzrDMZ20vNnXV5+nkBfI3TI7a/rFhm+QgB5nCru0oLwgt2/dK0gD4tvTC/KxM7YqEiMatslBWJTucH7Gp4QkHqZHhUe/9D33pU3b3lz5vRYEQp+2gETGWKZlzQKBYzIQXBLCMi7kA6xmNA61VWVO5AlgkpOX4QmYEXvx2U5KG36iFwf/8sE3IZBvjA1DSUBmbpGGdP3dKccg0lYY4J82kJLDnQAkOmqD8AAmgG0+koR7FVdci0A4H5JhMATzIF+OOaJJSXKXxMYbHrhpmhlm2A6hL01HYZpMJpzB+W5aGzITQijRUqohOj9OCaIioYA6U+gFoMqvNwbdYJ8OFgg1PTFnfzgO2nJ1SSnpf+WN4IS2AHFa62QQ7odK2bThnk6Mjvh4SCyCNiYhJDQNF1CMmYkvAz1bNATRa8RMNGn5whJt/i0Z88YkQyROyhgsyxjCOANpLLDlVnhnnLEtLXVBHtDC/IH/Fh1OwFJBFH5+XVuxyqDKTF8Zc/WuG6pTR3DGdU8m06ld+1WOXKf6PCR8/XV9pVcTvueEBmx4btIfz/XbfQNuSkulXFxv2kmq/Xd/K2PaBnA1Lq03K8vBx1i4whmVEERxVR7q6YMl1uNLA8CPL8qumvE05YijfYdgEWafT4746473fOl815Fl83uunePh7rxEcIzDG65MGyC9/LWiQaCpDaoARIHsBMIJXEJDgHADdKVPKVQC5dYAkDMAY40KwGfNwAPSwIc5I+P2+rgigc1dxEAKHH0HzdZBM0jCLLbCq6Z4euoaTk5CyDnK/NJFtw1nXIMkcaQegllPvz2nNDGQj7GgOjL/R85MGqSWkvWDS+EeSBJDLM6ftofvutocOPeTjX3yCFbMSkCReZqXZtZNVY8FUxixlRptGhRhQChYnYxoBDF4qvYOwBqCAF6uKW41CjYylPpOT0qTktu/YpfcGpdks2sUL55TusnGc2TzDA7qya4a1dLCSpS583Mt37qCp1AFCyhhOBfc6oNGo/Iw/+gy4ys8YIma20MIbD3wmPPyAJWFnFRoIZnSocLRoQBJznvKy5MbDk4KAanax6uOVqm7L57K2e9cuG9t/o60IJFsCNVoVnPETfcQmdtSMc+TZcN7ymbQvmGdraEb8HFLohNokqwtYLuOySH4kfJ6e/L7FT8CImRyWKYU6j+AYAZI8+iSFnhOe04+K0srnZmdsdnbeJ7yQV8gne/QOIBU2U4TJKB+SklLBfde8Ca8rB2ewLz6h/DPWjgwwOSgkc1kYzApUZXEkcgK8tMoi5gwpTLoukKyq/pvqsMS7ARyWBgCp98i3etTuVU5lweoJ1/AMgPSVH93nikJ+L0Rw4hS9NqY1cud+8SKz51vnmzQ8i897/RQTf+91CwHyXtcg/RBQb7Q0ggCOOAiBjGAWGk0E0ahlhgkWXAzLuxEcMbMJCzgyg425gIvk+6lFrk3yPnHF9PxPAEqONgMgL/oyH5nJMnPjThoaSUoCe93EmF07PtwDkDSeCPgh7+QDiil4Q9N9ZicBE8xRviXNONjS3AU7f/wRW5g5Y3d98bN2/uKitIUh/+wB5eJos5LypEL72Jt/FkFlo0hoUsTPPmYaKA3FJ2iUTxxaJpmIWgmNMS2AHJH2WBBQ8AGwqakd3jjLxSU7e+60lSuhAWMuVwUGnBJDfphM8Htq8Ji3aJuYgWhSDNpz9aUd0h5dC3PNG14EPoQhkO76QnUCaBx0KAHwFLe0SACSfcYAqB65kkQ1cfo52yDRYvlNbaKpoWkDkhy2MbbvOstP7LDk1B6rqEE3xAvSTSt9PzRXQOkapDRHNHE6G5/kUV311Ys2sFIXQDH+KBMeYFL50KDQ/FvSclmKw5CCy53LXhjWcVDpIZ7X1KH4Z2FLsib47jWfxaCz5UxN5ZmlRBJTEUAVJofQItn+6IqEOiDqj8K69LtMDfjKgnQ+Jy1SACkgpdPNqQ63Z7I2qk4iz+4u3ffDMFz76zrxwkm8FdMFP3HZjupIcTsA0okCbPyWLDkwukxF7ZFyqt0xfhIrFTnnt4KFMAAknYrqFQFVXOmrGuSV6ctfu++SSRoqGyFCs6Ah8juCHv5IhMHFrLLQGCEhHOTxODiioQXtLdQps55hTAUBQ5gJGx3vu/CJYlzxCnAX1wByfash7wHAzCwfmBgVQI44QA5LoJERgAPTEKEIIk3+5Ec4RYTB1AUgaeTs26VMpNuoFq20MG8XBJInHvmaHTl21KZnF1V2NWqWt6A5KTRjSxz0QHkw82hYmNHOEzkO81Wi/pvGhrmdkoaEpsCYEPz3ChYf+c0i423b99rOXftVuSu+VANwO3XiiA8NMMNaUUMPwwdyHYFeR+ajtFDWJvr4Y9fMZDyOHTUuk2p0jDmyTCkpc9p3FzFoL63V2Sy+MIsc6kMgqfjRxlh0ziw2ZaXMdAL+jDpmUkiNV17nn8ctIKDRYmoPZ1O+13woO2rDew6Y7brWKpjGSgMTe4TdNALJEU70EcAAkD7Jw4y0ALuvXbe+BuOBikOywUG/vtNGvAO42f9eq8Yx1giQ67LrYOAU5IQF2qXlZT/yrVxifJa96WGW3zt5Xd0MFaBQP5jNjFH7zh3MW5cNaosYxRG9g/nLqoTM8LClWQWRy9uYgHGnZHBK72fEE58EdSbLwUj8DpJqC9FcJl6vBwXgOW1BgNxhfNXbhcpUl8VQK5qpUyAaHASI+vFtyJRe7WOQVwDZwTrgSnyMMxO33qJ9pvc/J7x8BRIPv30B8u577u9qkOvLfBh7QdjCYH0oB3XnFdb9zf0AkIEAPoQxghnPPS5VQtTeeMTzqGn6jW64+A5E78iCcSo0JBtgra08FdUQfJKma2JXXRNSjSkNNLADYyN2rUByx3DOT/TBjMGcYubQl0AoIs+DnC8q1rsBZDArQ54YvI4aXb1SUuMLY4SnD99nD9/zRTs1fdbmi9JYuiYkGhT7bB1oVU7XtOhgPN5g/ikqyTljagJFCTogiOmcTsssyxbEP5nlAi8+khUOUgVcWQozaGPDYzY8OiZAFeiPDNuZ0yfszPRpK5WW/Bgu/yqk0qFRMzG0CvjofcxheM1aQHklvXCTOhFoVsrSutilUtfdVWNGmf3N7Mtm2AFTjOCYz5iaDCewigCAARSpkKDl03FSFqwCiZ7Cel6UHmCWFLAw4UIeWPrDEEDiwHOsLLCkMhKKAhM7p7SZqJkoCCD5Jo3qzo88k8ZIo16pLlt/oyoNjt1O0uIUN7Pm9UrNF8ljWktoXE7oFOC/D2GQQ+q6W7eAfY1x6GXJjjrbFcZsldcor5QlyCEuyCpLtvh6IZMkARj1TAUEhABGjlnLCBTTwyMyn7O2mlaXJhN6XPW7p18dnTquDOO24uGqOq4VdaTICPHLhvbdM75PvNs596f0Wx0mwChUlpqd0TWtsPCXMip98iot0ySbUoXVAALAI4Qd1Rn138GCETI4MMIb3kHt533dol1mrnmufl+ZxLtvX4D8yr0PSOBkOqiS0NwwWQAiQCWAG41sXTsMwqPS6bquRSpTEqToNoYhHv0IBVIca2GpOP0Ps6JBk4zCzHMHSeLhNTlA2zXIYhiDPLUoIZfQITA+ySK6ZnTEDkyO+rbDkWw4SMFNbNdiW8GcD0FDebr598akRNhx0S9zT6X1PLBLgiUi7JQoLV60C2dO2UP3fMFOC6RmFop2YaGil/jMg7RiCSfmKblGC2EQnFlQMk8+2BKIaeXgKyHmAcEwxQDNbJ7PruaFB+HoM4jOn3zkc4DogO3euUcgkVGjxYxL2/zsrD388H02Mz8r87qmxoDpqeqHv0rPZ891Bbg6HYE2Ey40Kpms4TdLVuT3hsP2SSa8WLcaNG5A3nmj+KgjPilBPlgG5FonmhYFVJlDJwlfBxysw5DCgLEo2r8brcY+IjM7se9Gq7EUR4EZu0V75ANew+mkTeQ55FedhgNkOJGGNPqbNRtarTmfSQeZqpRrvhsKQKSz4fxL8siCfrRml00Bv8uSeEIuOaAD87qhjtbPvVT90FEqw16GNdmlDpU/0gIYqSPAMQ4/sVqLjjShvKI1pgSQAwL0ambQzmc7dkKYllOrvL3Vb9cvr9jkojq+Ep8Eriq/YIrkizwL/IbUIbBWMZw8xCSf5EEdjn+ZUYDZh0Wjcq85QFOdjS8yJ69qF32leeuUWS+q3yovGqOYi+Dpt1dK6EApJ4zolvWZpkECZJcjsu1Z7143+nsdrWszR/xr11/+5V/+cV2vSOcuXJQA0HuhdUjodQ/GBXCTMOjqAObMDe8EGSKM/xShESpj+hNdeB9wDI0KweIAWsaz1jjmYUI6hAtXeLyeBy8wcepKXhj/Yj3iksBgiUF5pcEzMk56eQnPmBpXXpoG6/j8Q/Qql2uLEnYaJODE2sUA0EGbRYYcuLivGL0HpsACAXl8ZvLk4Qft2KMPW0ICjemN+ce+YT/1Wf9Ig/x7WQUwgAyH/KLpsL/btR7lf1kAX1b+mZWH52g7CK7v9JAGyfpFeE5VUzYOf+DKMqBKqeSfemAGmLWVo6Pjtnf3flkAKQ/jC8LlWJHA0WcsgWGmvlletEaJ7XCz0roW1WEwoSET3CcqONiX/K741kZdwgSDgyR1rxqWVDkfVU4EjPpiNhtFiLwGjZV6Zr0qWhiz4QlpvQnnOTtLChPbrH9ipzVzY24uAuTOc7RXRZpUvWSk9WCW+zCM6i6MV0uLU5hBX46kMipflVLF5i7O2fLSsupSpry0LuLicAsO9YAZrmEpg3RW7EX3IR+Vt83KAoWh/umEfXsr8iFZWJ9oRPbCPzoK6oihCF8B0BEgia+JnAA8m7E+pV1LDdi5XJ89MNKxD+bN/iKxag8J1KeWqja2JHCsrahRqgNxLVt1ok5rtW9IHRptTrynral8Lkf0imjOKjf9qzIuIFclIGdYOiqDegAvF/LrcQhcV8Wr1XpNkBWUBhWk6/QqVyrSG3F4RjkHR7bp95Xpm3ke5DMOIM/PXJQgIoyqPjEaxgFMkRAiTpBGUMMMdOhV4bc/l1DSeMK1CzbcWCOAThUr5xnXH5z7FQ7hdCH0Z3rX0+nGJcd94uTqAKlevyyNYbnatCUJOtoh2UW0eM5J4uMCyAIHT3QbGnF5Q+vGG9MlH4y3rU0YkRcBGSerrBXQhbDPOBDg3PQpaVx1yxfGfU81S0PQSOBHWqYpY3psOUNDYPcFIFLIpHypStRs0IJhs2smypvHLwfPWVpC+ZQBcYTJF5mSAkXf9aF8lsukJwATuNXYIYPJqbgzMjl3795rN9z4HJkOamj1quWlzXBCUHJQWoKKlxVPMOO9DlU0th66OS9ecHAtawa98VFsb0TKhp6FjpFx1dCJOaCpAUf2AKpomW526ybDNH6IhfIFxMRlQNvH8/bc591ic528NWV2sguccVE6l5T4gfbtAKk684kMAQRaocsdeVlt2YCAAsCuq3wX1LFfmJnx1jmMBscYLs8F0F637GiB14o/rBKQBoU1oHLTKdOBMJbKlkGXfZULKSO8uIPYihhbZQydWXEBozoemDeEZitTelB1004N2eLwoB2eGLRPTSTs49l+m1tpWH522V58etn2nWvYtv68jU3usfS2nZaUJcBi8sTwqCULwzYkzZFdQG3ll3FjPsPhE2jkQ/XmHTU50W+2FbpDZnR1kKQzEIOop1U0d8pZK9sqQw5UksrlY5D4vXzyUjT5iXfoGQaQXbHalHgWn/f6XT42XGnR0amVrV2ftIn91fse9C1w9PZokYAMjdnNiO6VexD+XvIw3WcRGLlGivHgaFyukYk2huXa60dYXbsTxfj5SyNkxnhGGtjJuUU7LhO75AdCSKQVDq1nZyFvN20b86OzJvNZBw8o5hUX/CFPpMc9n9mVA5wAENJD48THd4mZwJm7MG3nT5+0i9PHfcfF6RNHfakN+1vZasgJO6w1RGb6ZYOhUQIgNQk+pcH0xIOQMgPNfd92qQYKIOZzeRtmjE6aH8Wn40olMz5BQIOhUbcFZKxbTKtR+SG44tXIyIjt2HWt5UYmFc+KZTLDvrD8zLGHbWlxTho3Wk/HKtJYyyoH6yprtZKVBNhlmWVM1ADa8BcAR8vljEPGEtGA4QX1gSYXxiQxjQeMZTisUWT7GtpXHfNdjRtgRXMH6GjwlGd0ZNi+/82vtdHrbrb/efdpa8ILkRQvn6QpqHMpJAd9i+iIwIfvYzNj7HIphvULnAbadd8FsjQ/ayeOHvcZ6B3bt9u2yYmwllMZxfnWSYEodYZ2q9y59kg+w1g4HQ7fsElSKwqvMqru0eK8/GjW4gnLvxjbZizXZRTAlrbIaT0qlNWGE3ZhKmv3bSvYXSNZk15q/cWq3XyhZC8+V7OdMq23p/N24OBNtmv/QYF/1obY3rlw3vpVP94xd2XM5VJ5d9mUB9WAThTnWq1CwXc6oNDR677yw4M+ycJKKut1zHDDqqybjqyFfvF/oJCzPlkX/covcfjYsjykR5lS196mu1cmhfv2HYP86n0PhEmaISYPMCvXAZKG4hWmcCSMH5/46kRYHASzqUCuBIjPEEwaHqZnb/hY+YSP9/HT+7vgEM8GYvwQgJwtVuzEvACSJTYN6irkjfxOqHHdtG3C9k2M2jYJRyad9LhpKD6epnxA5JWSIXqevj+T2SUeUEYaEvmmcfAemurw4jFLTN9n9x07a39x/8NWVXrbduy3s6eP2eLygsrDWF8AeEwyZkcpN1+mIz7AhgYHB0gfnYUlQPjT0rr0U3kJGg9gmZEpT6fF1wIZj8upLAwhKJAaG1shs36sGOOTgGU2r3f0HguYG6Vl/4aKLypW/Mn8hMBw0eYWZmz69CnPzzw7c2SyswDcAUF5XlEDRrMD6HxPsrT0uvxhK2HQFJnRVhbctKUxA/CcOcl3cPwTFgJOlihRXw1pnhyYwBFbmYkp+95X3m6N0V12x9dOqRyrJmy0vPiTF0AOiweTnCouxyx2FrlMyHQW6jGD3U8nJu1o9vxZmz55Uvc6/nEzdjGxqJrxSj+2DJBz60L5Jr8CPDepJVesIEAz99n+fmn2dJQqn49PY0IrrG9vlEObZ3+7iu1yMaiOiq2TDbWw2amMPbR7xL4wWbAFAbt6Shu5sGAvmV62m2faNtJWx8Wwgupjz7U32K6Dt/hElR/8O3PKOsvz6kCUF/GQSTDqKA4DueWEzEr7bqoTYHsjk3p8WhaLgqVkdEBM+vnEkd5ZBSSVRyYT6bxXVdeAbGJ8XCCZ97FMQNXxCnmneSm99DXPLIAkh5cjshxRYTN/rwMkN3PEv3Z9Yib2rIRGJo0aElqd55zKUYUAOg4sahAIEoz1ipSLRFgaG9oY4R1QdY9GT/gwyB/CcJ93o5kb4yHDIZ4ARmiD/psrzwiksNxj7SETM8tqvIvSTlgbCUt4hiAnBCaTubSNZPn+jMw19bKMv3jazrpuj0w+uoLp+XGwRusjNwqv+3VFWOUb0Y2OLVRaNixZ2CYTm3Gsew8/avPzS5ZRlG2F9fM00fCUHw48oPy+Z1hpqUgCFpUCQOgCFh0Bwo1Zziw4y3s4yozJCT1yTQbtlE8jMDGxTRrYrokJm5RpNjUy6rtNJkfHZbqO2eTEpE1s22WjurKHnINoO7WiN6ScQDaXE9AMrFiyT9ql8sQRY2OjwzYuINo2OmqF9KDtGh+1g/t22/4dO32mncM6/NMY4glH+HNIMADETLWbwd2OZFCaCVfqhQOFS6qXJYHFQomF4movCk+B8tv3WHPPzXboYtFef1CNVvk8NluxhPiTFEAmxXbKn5UscgQcaeEYhqDWvENR3cB7hjs4yIJnWXUanj/lw81lxcdpQf45BuV9QPXuQKGysI4xy/KhdDbIvN73U8uVR7dCkTS9y7ejGfeTRymjyQFcsgZ0r5TuszO7s/aX+yfszglp6mr/iZl5e/5DZ+y1D1206y/WbUoa6qjqNC/AZ+JpZHTMcmOT0ljFKwCXvdkMb+g3zj/5gNwJ3DGpGeaJ21DbArul2Ys2OytLQPLuYfQO8kL+1Ep0wfRWfiUzqwL2dq3iBwyviFeKSJ0B4fWeFzK0Av+DDI5e8Zt+TldN7G5PDUhAXjECSBq7a3/6TaKUNABLyJpPSAg8g1nWnQWmUakS3TTQjWiyR8CNgOTjnlRaNwyVDTBC3MNRWqozmtzkg5N4ZksVO44GKYDiw10Q2gpaTk7CcMv2Sbt2asyPPWNxLnnhXUCSQiBQbu6rAfUSz1l+ATiyLEgWo9UVJ4fR8uW+1EDHDhy/2xZO/b/s/Qe85Vly1wnGs9c+b9K7Mlm+qquqvbrUUsu1BDJIIMxiPhoBizQzIGAQzMLCAsOCFnaERyAhBBLyttVSe2/KdPmqLJOZlZX+eXPf9fe5/X0j/ufdm9nVKWF2tnay4r1z/+d/bJw4ceLEsf/X7SPnTtsTp07ZB+5+yGb3HbaX587bS5fO22qF71MjtEULCT9WSRn3MYcHg/M6iDv+yof5rzSVQWc0KK0GLYwrw44d2G9HDhyxMQlENk6zP5CFlxyClM3UEn6yuibh20OYP1W6WxLinBTiuywU2LV3pd9p1a2xUfHtQSwicRqEubWNKscWQ0PktiG1JNGiT0Pxhh/LXFcjXV1fF+3btlyp+HnzJpqW6pw6YzM4DZrN6mx7odGKmVSvfS6Q9t31NtvZf6t18FH4bzzQb4+8+532jz70uLqcOIs9KtYr5wY0Aija5KiEusrm3/yWIEUWO4OLD7i4YunSRVubu+xlmpB2xD2eaNS+Z1J59NMZUXLoKjqkLVycZvKrzxw3+FICRgbtmTlYX8BBi8743hcVVXfibOtI4C1N5e2VAyP2mclRuypch2oNu/+yhOOlNTuwsmmToj+3rdOBFKUdsqhWkHY/cfCYjRy5xQY1xN6BbktXbLe2EUI6CS8qTuCdd9YuhIBt1jessbhgFQnILRUrPz5uZXVqRdEJ3mHaZUA8Q51R1z6X2VLHykKfhHC/+CY3PWmDzEELLz+uqLS9LSivN5sGmZHhDQG/5N9rpy1h731CjWT+mwTk08+f8uEZ23ycuZ1xsgabCTUM7l5pAuyYEJASTDCV7ADDBIbITLADTgnmdiRtYEhnVPzVshnSo5G4Numhe6iW5eUT0hkkAck2n/MSjgyx1xohIBF4MDUf77pbQ+wT0+P+bRrf6qMeN3D2oMqjmybuCcgy9qdlIIck4OksRCAbXr5spSsv25aY8vPPPGsff/opu/fQIbv7yFFryf/U4qp94ouf9QZCY2XVk2bLog1DNhotGg1nuDl7jfaDhjiphj4tQTjOdhEJbgQkl/OyesmxO/bhcV8kjQ8ByqkNVnWZwufyC7aEQAPf6ynUvVxoUGpAuIeWv+3HEusb6z5vSkfAPYf+qVTVwZYEhIL5sNo7EE9CRFEa1BFJMsdalYDckGmrAaItVyRA+cIjmj3pcFJkYrRsh6fKduTWo/bZuR17scnJErbn7Nis5Pbf+raT9stnN+2zL5yzSQ3NRwZ3Q0BK8EMLOoAywkZmmPwRU9Sx8qutrVhtecG2W3XXuNkWxIIcjcDDqRA0EhXa69M7eNHC97eq82bVVxztNEl1yxA7dm10+V3dueq53yqlIbs8XbCnJnL28Zz5vPf9SxV7x5WKHV3esukdaYuiJ7smYhVe9SPB7pcu61mY2m+5fUesT8P6XbWVnbUFEbnuIwi28zBySXwI3WkjbuS0Syck+nakNW9pRMF0DcKOFXSUDOqXz4OwvYv6ZkuaH85o1iQslaCqb0j0HBI/9UvIM2XjvSrMLigcf+uyihtCCEhpJqpUBBcAg/QKx8Qw3UoMYUOYEJIx+Q3EKjcaZPRUaQsPQzDSCQEZR8b8fKrydI0UhiABPT0f3HjlJ8uX+Hw2lQsj5hZX7ArbPGp118oSPrTwSTEDlx4whBwVI3FUjJXplBb5xXBaT4Sz2xn2d/PkXQ7uR13S0NC2EOwji6/Z7uKSrSxW7OzrZ+zxi2ftwuqq8t62qel9tiZhcVFaDkM+kgF8OKfG4/NAFEfpMgQfHx2zybExm5AgH5EQ5CuHrikK5ylpC6WiNDpFADcWRnzFNetUSFPKl89PuUBTmj6Mg4aeBaJYfzR+1RFTJX05NVLx7I7qg1VT5ulI2/e5ZnG2meh3eqrO1NhImwkK7yzgd+XDwgZChWN7CE0anq8EeyKKzJxh36YdPHrYnm0V7VdeWZO2GeUuiiZ/+h0HbVRl/xeffknB+2xMBSkN99msa5Bsni/7yjsXXkALX12WpicmsC00JGlgW42q9eud4X+eTe4qB5/roBodBWXHnHPiXWjmhj2R8DrIKm/4yrefkQex4A/5tyS8lkr99vJIn31ueMeeVv63VWr23uWWnVhWXXcGrKS8mcZhyoHVe6YnEIq0J//yIUKZW+THptQi1SnR0dbWbUBaPp0a7SE6H+EoPLy9ZXaMJJ7tdlR30nBZhVdADbHpsKIToNb8hA6jB4blcqMsW62al13M71qkC0jh53GFU1xiItode2uj+A0BAckQm94uVm2FORUk45VFJWVu2Hn2vu+FIY77IFdoKIE+lUwPjgBFw8M1BGgs0tConFqkm6VNGLQbZ54sHX5hnA63Z6+s2sbFC1Z57XVrL6k3JgVRxYeJrtGqYSuCf71ufNQZhLycgYRLR0KWSx62xdi73otL0MDIauQ+GY8QgrHE5P6NEOG7o7i4sQl3un/TTu5UbXN53RrL0maabD2SwBEOi2vztrzZsEu1mr16+rQPZaEHQ0EaPGUQS3u52C4zoqHkwZkpG1WjYouSf1JB2hBXrRUYNurdhbjicarGN6K7IBdtnH5KCwqoPNCQcrqAUBw0PwS8CzY0S9l96MgWELasCBiaQxcWJ1RJ3hAVYY9WSBpfBHBNLASxL7yJxghIn6+T2159s2+UOKqTQl74CI+Rux62/+1z52y5xiBbrUtB3r2vz370u99rf/93X7LX5ldsdHhARrQt511AjqhjGClLSEp79sUXyktsCakdFiLYYlWvqRxbLhg5slhCK6cOqWuhA57Os8IdgQ0too5jjo8pCVmCVko/7uqU1jiwa2vDu3Yht2VPDW/bl3dFE/Hd+9fadk9twGa3ctJ4JfxEXz+rrScf56fDojNmEQjtju1Z5NenurXimO1CU9VDf6NiA1vtTEAi4pyDId5ee3LtVj1KaLkqh8oQSgj1LAJSN9ThVkudBG1O9S7BT93Fqrw6RZl+KT/9COhsiI2AZM4ibWXLv3UW+8aQBKSvFsIscvMeDE8qDLsM4IJQwHtyc7vckybJPBoaiWuGNGwPlYXjKUNjT0I0NSxvxISR8Y92yY0wvYDfFttSFueteea0tZ572jYvnFJktqkoHQ05SQNB6X+kMzZrkjYSDKwi72po2LbF+VVb1XBls6BhWSnnR8n8SCCfEdA/36b2r95NTNuOev5WedTqYrIdDW2H6bmF3H2TZfu2/SXlOyiB25HQXvYz2x1J5sXKqg3fdpvVNtfs5//zr1qtvePzTXecOGIPnjxux/fvc+2sypcL0SjE8MxH5sXgCFEaGvPprA5TJ+BGg/D9qBLmCEUXmjQIlRthS835TdXQUGGTMKCjAdCOuAmblXpu3UbjIB71hnBEmEBD10Y9igQrDU3phbYhJ0k2juax0u2CUdWDP8NXaO9arGqOOdb8ENr5pl1dXrPDdzxoT7SL9guPnZVQGBCNdu1AacD+6iPHrN6ftx//+Es2IgGD4WNr02mILeHIEBsakLZStD7hz35HntttdXTSxCgveyjR5rhfcsh5QUbu8Cx7B+E+ihWCJIx+hCNPiV6VAdPI9dt8bsdOD3fsc7tNe62xYe9Za9g76/12fFva7XAphKvK7fsrlReLOL79RmWD710IZwLYryVTR7eLgNQ7Gnl/EwEprdsFJO0gNEiAsmCnw3N5SD2g5crN59G3xTOUS52TKk3iSXWBXQLUy0JctH79cSKsn0uEmYf3zh4tU2EQjlnH+5aA/D0gjhpqWOC9HsmQhciboe+Vlb34k3d/6yKIVsJZWCqUXo5wvn0BxsvCXA/eqGnkelJRvKd8Euy99eS/Ka2hubRk9ddOW+3UU9a++ILS2bSchmYMbdi8OwgjiFl9Ql6NzjfQKgnOLW9Um7ZWaVm9s+1zOYMSjizItBodq69VrbVatQEJAc5Im4Rre+aArWqou1Eet7bSp91B4D4Ndw4Uh+0PHhq1W4pD0hTFwH0h6FYuXLb55QUbu/8Bm587Zf/+lz5lWzv9dnh22t5130l74JbDNiLh7FMPEn5esUKQRY/UcVBmBALC0itdjci1bdzx13s07IwR9O7DZPwEhOPEie/tFLgmIopGw1U41bV/F0bhqVFwcfpLKNLYmDeOb9psqVGFMFUgH5r7EUPVL0I3UCUuqXPRBbjt2Hp11V69vKgOpd8evvNWK7/tW+xnnz5nj752ycu1K6H8Fx65zb7zPXfZ4y+cs996+rzXyexICEg067KGhaw8IyCVgQtx12rpUFSmyEpuEpIcmYTpWaUvq+75NKzjRl4IkgxH5zWVx4UJAaCjHm0ltqJ+40J+xz4/0LavtKt2fKNqH6hs213bJTtQmLKRkQlfEd5lhMImbdGK+T/fG0pHRdqZ4TJbX5EW7txXuVMctV2G2HREdQRkU+USf9IpqRKFgp6ivxv+aUdyF356zaQNHRraofJHQxS/UD9o1FstjlaqKMQl3/EpCUeOL7JDRZ0W+y9p3/S8dCDZs/jWZRU3hi88+qgEo1RvEZWSqG24tuWbY/WekHBewugvtsfIDlNkbtHjqfI9LMJPKOm5JwgJSEjCZ+57DBWOHhfwp94TBZM7DN5ptayxtmSNy69b7fXnrLN6zodhBWl6Q6WyDaFxSEMiew0opW20xTRoRSqfOIgzunyISk5KT0KgzZfrOra+XrPFSytWubJiwyo780ft8X1WndxvlclZa46rcbiAjDkrqMX8F8/DGo49WNyxQ+WSyqMhGg1IyK9IoxyYKtuFq+fsE59/TkPHUbvvthN27/FDvimasGgFXqWJnfTDTUG+oi/jW0zUUKAvF6c67UQzvKERFHd6E5WnDE/+vMFl1EMMgxMCFX80S7QSBAewN5RjnotGLDfqJRpwhGOoihD0+Mo50o8Ok7S4ZeiKtPuljZotV+t2cCJvt40OW2t41m75jj9m//FzT9gLoq8KYGXVy/ffu88+8K57raIG/h8/9pyttXf9LPb0aMlGpfX7KjbzZyo3efmQGQPNVHc0BLRF5icRGn4mWfaiBFZZ2mQebY6CKPiOJIf/eUeimJBJiO+IcBv5PruY27VnNJz+2E7DNjfW7Q+uN+3B1pAdHx5Xvc34CRgEaxKOCDqIyTSJb2QXTVwwOs26T8rqizPlCdsZjI/I9TXWbaBdCzwECEFHSBC0dqvj5yMAbztRfzjSznxKRTj4iruUky3xMTfaK1O/2KJvclpaozRHyrvdtsFOM/KjWVKnGpczo1B+a6P4jeFTn/m0a4BcG9ZSUasSHhvStGptDQFF9Ka0KcpCg4MRmHNhrxmERwjGuypBjMITYciT+Rk/Qysm9aEifnr3a8D445mFj4aoQlCZMBpG7iEM4A/cVSCZvm1pC5wlrizY9sacqqfmV4cNqLcc0LCYRQh69r7NpvV1GlIbq7YrZkTIcOJActLL41oS9yTW+QaJtMqVqq3Or9nGMh80EvMN5GxzYr9VxyUgR6atPTGpIXlJCIC9cBWTDqoxDmnIM1EcNA3EbTTf7yvnU/W65cToLIKs1ipmavBX567a6tyC3XX8qB2YmfEVT7QhBBPCEMEWf2oIYCi3GG4JVeHK/CeoS6xFg+qL4XN0UtAKP/3pGcNqGeITVvY0R+kaPv4QlvgyDLPl6nm5oNEQjR0GOBA0dhLI0EL1zlYSFmYQtuTPTetnrizYpcXYipKT1n7b/nE7UWaF22z4tvdb34nD9s8+8rjKKt4QH33r8TF7aHLT/vWvf8nqg/utPFCx6Vtut4nRCb+qblRaJNtkfLFD2hgAnggE16Iom2jhnS9IgV+GI/QpiNdKwq0kr2GkJF6ESGUSDlsq4lJhx14qbNlHBzp2utmw96xX7etrO3ZH36jNlqYtXxqPobAS2JUgZ1M55EALD56ONgCVnS+gKwBtwY3M2N4zNmO70iSdpuLffmmRLkQDmSxOFv6rgNw9qgd1O085eKclWiAc6TjESbYjXjEJ9D49Sa2f7T5cF5fyE759CEiVv3zbWwLyhvDpzyIg2UOocop4W2IwtmvU1VMu1Tt2Yb2uoQ/DKlWGKoByuV1/NDYg3gMxIJ5UAo03UMbutqySMM5YcnRhy7uYLYRrCFLmIpM9379rExoqjA9sWnm7YoX2ooYNLT9uNTAszS5X9PkWH9Zsihma636agC0V21W0FjF5ccwG0DBZzaOOmfBX79tSA29K62k1WcAYsk2pFc3NAatZ0dbzsxpeT9nG6JTVxegIHAS1iGHDu1s2JPsIiws7GzbNHZQT4zYigdhYW7NhMW17ecmuXr1ix249aq3Fq8J/wPbNxvlXJuhJj8+rIiS9qeudekB7gIY+dBWdoRPaUQjDYAUfLvbHgoOI5DTFPepID68fvSuc1538mc5Uq/I08MaZI3gITfLCMb7MJ0/9e5poLAzlSFf03VTHwv2XV1fW7IXzV22+suGnfG4/eNCOzE44Tfpac9JaNqwzcrsd+vpvt+KBUXv8pSv2q59/0lvRruIPLl2wocqS/egPfa+devk5+/KlQTt58i51OKwG51x7TBokgPYYAnJbfKpU0CKFT5Q5g4QznbnKyL7YsXzOckwTUD7qXPRWKrYyuG2v5Tbtc6rpZXVq76m27W2bQ3Y0N2Hl8pgvtlAP/r1ptRFZXCBBGzpw8vY9v9hVl+mbQ8xHeh3J3atKZdmVFsqFEtRDX33dF2q8nUB38HUreLvVy+HgCSTAPwvAIwvDgzaIFs98pQ/lS2OSAOqE8ZVg75N2H/nxQ7LiH5GufOdbAvKG8OnPfsYZjqNlbLamXWxIc8RUOju22Ni02maUkcyjVJnNW+G1QEVFo9ILwXrceGYu4U+FKkN4gIp0LY+ocvc4HiTiFCSMDvc37UBf1fbLjJl64K0G013qKVmhG7HBkkw+5uwYfJo0SIZL2426XORe0DBJQm5AjY5tEjuNVReeDCs3G021HQkgDYN2GeIqesNGbHlg0pY0zFocGrFVNAEapOiEoB9W62F+a6wwbLP9dT8mNz0zafm8BJ8EyurVBZueOm6VufPSZNfs6AENwSvLNsDH30sTrrlTym0RYFPdeYcyyw3tlE3PrlGj/SgvX9jiqer3Tgei8a6nNwoPph+Rizp00BN/p638aJwIRPxpIAheVqa3JHRYnXdtVtpGnNdVR+PpeROzTQ3ROHK4JkFyZmHJLi+u23h+2O44dsxmJ+MMeJMPXVUrdm7ugo1Mj9kt7/pmyx+9S5p61eYX5uyLT7xki2dfsm9590n78leetqdenXeBz9z31P79dvsDD9sM3xMa4Qhl2RdomIP043TCBc3RtcjMUB7iy1MmigxgJTzbg0rlOLLoJ8VUEj9lo/IxTN3o37TL6mSvNjcsV1m3/RKQM2o6JY1I2NXgQ3cIBgHgQ4Sj3NLeXEZJaSENoRiLM8M2qA447vQENxkE5NiU7QwXPZ2+2rrPQ1IH4E4dUQQH0tZ/T3E8DPUbgSJOAq/XsPkvdo4dWnHcdoQDLXdXwtHqGyq78iJPD6WnUBu9D9l3Y1AeN6+A/KQEJK0GjYCjexWNs9daaggaatfRLKVyeEPpAV6px+TqwiwLg5qf7Em4Xf/utMHqr4l+3XBASjPFyUlAHupr2v5daWqbK1ZuL9t2bVnaX1MNUI1FlV8YGbOiGtaAGgRbdAb841PUmQgkbWCgMObhaP9sodhST95aXfKjawyr+/pzanDD4mcN09Xbc+vM2m7BFvpKtiwBvDaY9yEkagULPxKDbsakMu0f1lBbI5vZA/ukwXKDN1tmOjY+MWNHDtxqc6cetZ2mhpFTOct3ara9Ie1nuKR8WUhhmN0nASkhIAam8fNRLs4Q++cM1PCKauzcQM5CVNAOLYbchY4aJ2wBqZxaIiPbQngJ+iEaZM8aO4JxS0KRVWo6RfJjxZ8Le6k/8nUhC07qPNbrNbuyWvFbwcdGx21masbG/JLfYd/q02nVrFar2IuvnbErfMNaeJ6fX7fCxBFpa1vWrMzbiaMH7aG33a/R5oQVx6YlUDhTvmWf/MiHbGSsbB016sLEpI2rs/Hb4MsIyJILSHYAAOk6PASlL044j0Sz6OUdAOHE9iBOILFpm/lbhClmV53jVp8EpInnd8Q/4vsp1cOkOqmS8PJhsgiAxopAdBoikJWnr/LrKVXWBSgCl1pA+0eLREiydco376PZI/zEewjI3VxZ6Skt8V1fgy9ZEktlyHBOz8TzfAKj2+zl7sINdz3BMQMXkREltFE0yBHmPHNejzuqk92qtFYCZPFIia5v/MG3Pvt6Q9gTkNIOKs2OLdTbtiCtcY1rqgjQI6S8YjL7teXLUKV3ldUbVwZUnn/no/edF4VJFUv61zM4kNzx4TaXydaGzUoTm2jMW7E+ZztitEZNmi9nfhVoSFQoaLjrPTcreGpww2N5KxQlPMsSTBp27PTnrdk2W12t28L8kq0tL0s7ErOLZBzz45swo0VOFjE8GbTGYMkqw2VbzY/YuoRmGzyVPivAlJd7Ckf6d2x8p2HlwV016pyNTU/53BlBt6RR3XHyYRuorlpj6Yq03rq0RxYR1EDPL4iXR33+yLVJpdkWrbghfCu7DajV5rhfza9C4/afGluDRDOEA3NzLFKwUZqbczjDzMkkjiNyeSwajpNVEXiifcYiB3WC5sjUCrwu2klrQqg2m02rt1u2oeeFK1dsabViI+P7bWbmkIq7bcvqTOZXVBZ1As3Npq1zKUaz5cKTqRm+K37XXbfZiZMn7e3vecRuOXFEmvC2nX/ldavU1Cmok2EvJzeGP/X4521lfdX6JHBrynNE2ph/doHb4EucIUdASvtLGiSaHyu3PLNyUDAahDOJflzflRvat1+iK+3ONT7Ryee1c4PW0Sijmt+1jT7xuHCe3OyzA7s5m5TAZ+6S8K5FC5jCiGG8IHP3RSKEJOkiJOXGgh0oMLfuexvlh/BkSO4XFk/MiidHovnU1lyDJCyvhPV60o+/yyhh/5enTAhSDxQB3S2Bt50sLfdDMI9MSpMseBveQYOsiM60T9HAw+lHrGYTD7+HtxuC0r+5h9hUOEPsSqtjS422zTU6ttoSI1AEiE+tUnleu13EKKNXS/zvudOfxsAs3lLV7TkJ8I9ks/QzII3QDLq5ADBhSb3u6PqSjUgjGV6bs77aqoQbN9AovieGVqVaEiM0NVzmA/VbEhpjsyWbnS3Y+NSseuFBq6kDWFht2bnL6xICC67lTOQLtk/axgE1zCkJx5LyZGP2ZnHMNooTtjY6YcsTE9aQNoJwZB8c5RJf2iCNRQ1rUHlP7HIJwaBta1jFBQmb1arNSrB+6yPvtPr5UxJoXnIT71q+Xxr76XNqYxryD/FZhJji2IGJ1cjaEgacB0b7YVVdUsH43jJfymPBkouD+S4Nt/FUGi2rSqg15U+DRsti7pYROmeMd7bboY3JLychwaUWzJ+xGZ2jcTAVxyLXJIyXJfSWN2p28MAtNqqGBh026lV76expe+zF52x1o+qXhKA/T4+O2snbbrEjx4/aw9/49Xbw4FEfXsJLxeKAbVQa1lgXfdQaudSW7V98hOz866ftK2fOWJW5Y7UhPtpVEufGZxdKNj4y0j1qKI0MfkA4cRrItUjZ02jFu1D4JWMZ+JTjjn6EVmVmHpstS3Vr25I0/bmhTVtUG8+3d+xwu98ObBckHHNWFL0YlDKHSkfDN8dZoPGjfEoTDRzt2wVk1u7Jlvlz+MAXLfVkCsTDspAl2juG4xKQhVHRTPhxFZnMHo/Duxkg98I183NA6CpNMtHTfYibgrhdIgB/HIX7bnncdvNlYal4raaZ2k3/Vkd+iIoAyjT+jkeyt68NyvstAcn1XJX2pi1LOC7ILDe3bBMhQMXw3CuTV3fY5Q4yCLRuaanMCAc4Y8nqaVC53YDXAP5AxIo09xiI1NUguENvYHXZ+pfmzBYua5i65AJSrBjzp2JeNiF3ZOem8Y5677YMw9bySE7ajRqdGozal1WqbVtZ1rCxXrdhceWktI1ZCaFp2SdkuIKLm142J2esPnPQKhKu65PT1pBGs40UTj2xMPbVfRqs7JLJVtpueU89t9y2+dcu2W0ae//Qn/4+25l/2UZzCFfhp5gNCc5xjZgLfW1pjYM299IrNqAxfEFCicUQNMr46NmmrW80rN7ZtVFOlkjTohGyKBDzV5zBFacqczTNuobIKxsbdv7iRatVNuz2O++zQ4cOGWe3+eBVm9X97Y5ttxq+wsueQVbK+ZjV2ro0xLWq1ZTehlTtV86dsxfOXfBdAg/de68dnZq0/dwedPSY7UpbzE+N+5alcWnOcMN6a1N0U+ewO2hb0ipVWrVJaXPKg08u1CQYLi7P2UdfPa/w8MOuOgrVjzi4JCE5nh+yGReQHDcs+VFDvx9TYdh36TdLufaIoMwEJEwI5+zxSwCHH7hubLCQsw0WZPpr9tpAwy8TOd7skxmw0S3hpiGNa4YSaH182kE1OVpki5FGIerJ2AfqgkWM7NuF0AxFHz+aKEO2CGHupPRFRZU3PnOhdNHQ1XGZOgLmBWHz3eqK9W3IgLLwTLwPOM97MSiXW9xNXBbu7i8jv9Q+eEJLJwRxpAT0oUGqDJwO2mVb0uqCxBp82Y1HOSbe9Y1uvxEo/M09xEb15ngevf6yhtjzEpBLYm6O43lvCCMkdGCIsDlcU7kyvHmFyj1RBkBI4tkb9xqQH2KW+M7vgpQy7whxDutvrS1bZ3HOWvOXrbkqPYBLUeUfZ2ljywz5YucCUQQWWhmcyUAlByPDxM5UkacGRFYSc02oIYyrkRYknPxMr8LZ6JiE5D7rTM/qOWWbarRMficmA1yY6+l405CF0NqlJRtembf1SsXWa037A9/yPvvj3/ywVV9/3vjuM3N7V6SJcWfkvn1jdvrCnF3Zztm3ffv32bSGYztri9a6fM7aKmN1fS0uCl5esdeuLNmlhRXXJMekZe3fN+taTkOC4+rigl1ZmrcFPemImG/j+jAEDPca+tf8NNxC4I5KXWO4Pqwh74N33WW3HDzgc50FCbtKs2a/9OnHbFPlr2zU7djUmH3n173DbnnoPTZ+4jbb4kifOI5jiZeX562uMjBvcnjyoOjAFWIM97mrUAJRQ/L1hoRubcmuVDp2YWXdhTm09U5TtcVm8hFxbVmCZUwCcna06BokwjFpkAgdP27n2iPzpz0CUuVEhCQILhJQhyrPRrnPXs137Nd2K3a1UrVvre7aN/RN2K3lfVaS4NraalmzsWGNZnygbXBz2yaGizYmAZNnJVs1Cw8JXbU05YXAJF/hjdaPckH+fAp4VIKdLxoOlEc1BClGPNHbMVRYNsjvVFbMVudjkzt44p7h6/OSLuSC/xiGu2dvOT2MuA0/B57hzoPr0Bhi7/J9IznsqN3srEqpYHM7YTxBhPyuTT/ybSRwQ7ipBWTSILc0ZGLf47KG2PMagi5Kg0QDo2IAGDmKpJ+eormgEOfgRMjQJpm45g27nlRsT7gEEULPnvgeXC8pHM8QwtIeJMTbauQNaUdcCNtSY+foVnAu4DpJWFNiPcAbPMX8VAoHa4JrTvgxn8cGoBQPlH0vWalsfUUNumX6NSTlmJo37ow2jh1lEHtcPXPV5pc3nCtY/OFI2YGRAXvv4WH7c3/hz9vii4/ZKLfxSMh4OuPT9uizz9lP/uKHNQDUUHuzbgcOTtrIzCFrS/vjY/YTZWlk0v7OXVm1qaO3+7Vrr58+5Zorl/D62WPlx6IAtxkNarhV1hCa+wg5Y3/ixHE7ODWhYac4WMJlfnnVliVsx4rDdnZlzZ597YJfslpX3XOBxPsevtdeeOUVGx4dt9npaXv3A3fbyYfeJWJoyFzbsAU6JvFGid0D6oEmxickcEe8HhoaUr7++hlrDm7ZxPEDVppRpyLsPvXxZ/3KOKeufqAfc9HUBF82LEuT9WvP8oM+xPYbffYEZM6FBYIEPo0z4THUDgEp9qcSUtvP6o/a7Qzu2sLgpp0eaNpz9RXbXVm14vqGzUp43b/vNrtl6ohNSZAwrODCXD/6iUDTc0j5cayUNPf4RXhzasw/iyAPFuP4jk+t1baJyQk7dvSozRw54Z9U6JMmzUSEb+FSGgMwhTpGqyybLV6yvlZdSUiEyS/xE7sJxJ4CyqU8+XehpuLpifF3b1MYAoAb4ZmakR1td3RS/DoqGg/4SGF78bJrkoT1fPTHjol9H/gDnvaNQOFvdgGpihZT1HyIHQJyqbXlF8Y6IgwrCCyGeeNiBUQlK7yHSUJPv6okKgXm6gXCJwgW6CaPxongdHv2Q1quQUgb8ssX1FCG1aOX1YDictxs6AnWjgjpwtqkgPDUL2lmjOUhJRRxR3CymNRE02q2bF3Dy7oaARoAc3Xc6s2V+z7fBKNGapaX9nby8H4Jwh37iZ//uF3VsL2U585GDbcl0JnXQ8OYblyw/+XP/0l78M6jdunZL6sxzdiYtNLBu95pLz71mD359Kv2u7/7Ibty9YpSlRYrwXD33ffYN33LB+zOB+LOSeY4q9IOO3wDWnRo1uuqt7aGrRs+L4nQQoBTRubQeDIPysZsbuMuy43Pjl66umgXL16wxWrNtqVBPfvMo3b3/kk7eeywferZl2xawvS9D99nv/2pz6klDNo9d99n73z7u2yMCzSEF5Tc2FiXkF0QzzStqTKuS5MfnBi3EscEpT0dveWoRpUadksqPP2VV+3FVy87rV3giIYIDRilXwTm4AHCkWkNhusMsSdkuO8S4zdNiebM6yEUufGcFXh2Ing9OvN4LXqdRI06y/jvtjJlIqYmAViVUGp0pEUrHW7eOTQybbNj0z6kZmqAuUsRzvlrW51b3IQEH9DO1Z1m+Hu6qtf19XXR8pJdmlvwT/Ped/8DdpDPK0hAcos34BjBNxxdURocU+2X9j1UW7W+lSsm1d7zZI7Rj2/6cCu4lrw4C5/2WJI1gtA7DDqGjJdd0/RiIyTlxu1BrGQrDCd/Nhcu2W695rQiXZdmosHxb/seIt0QlP7NLSAZQnPhbVWNZ7Up7bHesXk9m86ACqSiJCGDWk6FAEnAgZBj5kwERCT82T6i6nPB5UwgHx+S6j3FB7Js/IlJQDSEVHKL4X64cXnDjIar06WCTfA5Aq6ilxv5RO+axeNd9QjuZInYp6f1FUo9HUPFA7u6tOg1CceVetPWZMCVW3bK0saYXyI90p0YHbWH77rV9k9oCC7h+D/9/Z+yzz1zSo2MFWUJKQSWNA3mG1k0Glq/aO8/WrQf+l/+hhWmxu3cmRdsdmrWirc9IM2tbo9+9FP2qY99zCqVVeObKPukiXz/D/4paVIFy3HhAMcehDtzqwN9g1ZUYwYZ77PISw26pYYHTWmIaIr1Fp8NkJvC+FFS4dPQELJab2u0tW1XLp23xz77MfvWB+6yd9x9lw9pP/PU0/abX3ycCMYnAgqlkt314D1WPDBjuekZuXENWclGx0bt0d/6DXvuc4/bpMqxf99+aYLSEDvrtlGt2tStt9gjf+K7JMzb9sRTF+zi3IqEthBONFRZQl7wTW6zkujPZxdGuRNypGCTLNKwh1E4ISB9S5PCRgcZnSSaZNRxCI5I1C3+7wwFyE49+nSRXqlnvCNQAPzIuXcWrXIF0ZxtYRKWYOv7IZWfMhUOLAqy3WfTpznW1ldtaW1Dw9q8HTh63Cb3H9IQu+xaPenHcJmOW++uKDgJ1ECFj+rGv2u9dMV2ljUEVprwKCIFpcWxY3Qgw8UT4OidDIISOmKcz8ESkH+WQZ80SBaGdsTjvs9XGmRnfUX8wHSa2rZGHpx9f/+f+TMe80agNP8PE5BQ7WsBZYxyvrG918Bab2RIf+/5+/nkwrnz571RYThFw4eX6hKWjS31ulSWgAz55c0rIBzcjuktLcMdmNF7MfxdFYwwAPl4nOx5vdFPFFLMvusMD6N4zh5/D9A+lMeYhpIz5aJNSUhOlYo2Iub225ylUfI1Qe5k5EJaFgl8VVdPrsTCnQ9foQESzsPLzlyXshQdpP1J8HF795SE7+xI0U7sn7b7T56w99x/t9194rDiMRHPRuecDy2/9BQXZ7iT58O8LtojW0B2Bwu2tXbFhmuLdvjoLTZ12x02IAbeFr3YaHzLHbdaX2HAPwrWrNWtVBqzE7fdY52dAV9RXmEILAHHjdfemTUbtiotbm1jTf4VW1hbtfOLi3Zpccnvyby8uGILi6u2XuXUi1m7vSPB2LL2Tr9dlWB8+rEv2K3SCv/4j/xVe/AbvsnGDxyyTlP59ktgFYq2KbxyGjbfcmy/5Q6M2aq0sP7RCctJGEqNtJYKeuqLj1p1YcmOHNxn3GrOSns/p4vktzynYbjw/IPf/K325z7wjfYd73ybHZie8Mt1V1Qehp5Ub9S1GZ99ZajNohH1AW39kwteJxIQCBpnh+BVNy5E9Ce/jGuChwRJTgJu5cfZqBu2F/BnjtO/xSPNvFZnfpiPfkloiRbcoTgoXuObMMPSuv3eTaWBUOXMONfZFQvsDEB4Kby0dQQYvES7QkqQh5+88Y6CF2n5Gplsq9PZFf121VH6EB8Gkj/ohtEvPKQOIcotOYQHQO+HAJcbQpW5WV9BZ5FIePpCnwR7dWXF1pbXbHGtYReWq3ZmsWavzFft/d/03iyhrw039ScXPoUGSc8swjLE5obuBfZDcsehepuEBEAF7y3YqKLwo8JgSn+CmTiz1y1BcvMgmbke8I8tFLzoX4E8j8wQF0jpwmOzEoqHJRxnWUlVqYfJR0MjvknioPTS1hCYj/QdDzGnX8k2SK8uRoahpT2wNajZr0Y5Mmb7Zqbs2OyU8fW+KBzJKS3ScPUH7GRXOqdfn7O/+Pf+hS2vbygthN6QtcTwWwzVpH1QQUPNJXvf4WH7i3/jb9rMLbfZmjqhqvBCs+HSi/lOw+O2Khv2uV/6JWsuVext975Dw+v9NjEVnzbl1Il/mErFgwzeltQQfS6sxQW2TavVGtaQAG1LE0XjnFuct8XVJWtttez2e++3k3c9IG07b9PqFPaPj6rBD6pT3IoVf9XfgDSZF778Mfv0Rz5ijVrT9t1xwnYOH7DdfMnGZ474EJqtTb/7b/+9rV+8aG+781Y1yJIN5Aq2zVVem1UJ7g0bHC7aX/6RH7H3PfKIBDs3qwdAD77FfXF51V67umTnFxZ9YamyuuJf/eNja35pbqZB5lUv1BX17pqja5DUQ6ZB6gcTKmmAC8jrAZbocXdr5sYDPcyFEQ78R+KyiiaieVp8Ah9ug/cPron2zM8joBiS861zIg8UpPUXSqKLBKDSwKDZ+WZ1hsz+R4cggUmu6jh2a+tmV8/bTmVNKaBgKISigR3RAxcqHS1S/jLAXvndruaPlTnhsRnrsO93c9fmL1yws6+ctSsrDbtcbfoJuapo+Zmf+0ce70agtG/eIfZnPvfZjNl2pAV1fO6NjeILGmJXudl0Dw0AuyqLXwSR7ElYAVRS7zsBvRHLCuNRvQBhqGAPS5gI6pYIEW69aXnhlX4ScOG3a9PFvB3S8Hd6aMAmxHi5XQ3zWg0JsNhIDfiNOZ5XYOLbRPTu85UIG3n3iZmnTt5hB04cN77yCAJ+6sZTUP5ZXMD7CJ67kQ5SitL9u1/8sP3Ln/lVy6tRIyz44BYnlFoa6qr1+Eb2E5MF+4c/+oN2xwMP2CUNdasS3mhcQ0Kjw9BNDQ0thuOO3NtYr9ekUdbcLV1J5lqG7DQQtmIxbzU8IC22VbcXnnzCXn/uWWlgIxJibdttrlmztWWDk9P2wB/4bps+fkKNPTZQjyn9ouxou2yQHpN2VJLG1pYwO3/5nH3y137N7pZmW1lbtOWxnI3Ozlh5uGB97T5beO2iXX7hKWvVKjZUnLTS2KwVyuPSQqsSkivqpJo+9Dx85Kj99b/+N+zo0SOu+SZIDRpSbqusvMJPDdFqXprwa6+fVb6rvsiUQ3MTXnTObBSP4XUIStKJtOAupZClm/rH6wFdzjvE7P2NIOGWwN9FZ1wTH6PV5oYkLFXXbHrHcFkunXFLbQgtEo2aE1y76tSQKC2l0dSTOmMuu6A0uHGoID5lJX9bncZ2tWK7c+dte2lJbUT5yD3mG721UUKK6u8Yt8q4wJSmS/kZ+NElN/sLtrE7ZEutPjt7/oo99fJZu+x3K8SdkigPz/7Ov1HsG4PKf/MKyE9+9tNOKDSjhjTIdQnGJWmQbPWpSoMUOylU/HqRZPGKyjTF6yG5OePy7m+BtINXdDccQNh4dxbf8wuXbhoOKX1cxQl8vfDo2Kjtk6CczMcX+5ScCzTwJHzqaWP/XAhYJvrZ0D01M2P7Dh6yUlnDHDgrA4nPzEYSgRNZkzYQ5YMZdzWMDkHJnOM/+lc/a7/18c9aYXzah2UtMX2r3Qr/zbY0trL97b/4p+y973nAXq2wRanPimpAFLSKQFMeA6ItK9H+yVHhzFS/9FzPPLhu13IsGumvrTDQAc3kxce+bB/+uZ/R64BNTh/wecLmxrJtN9Z9sn54YtpmH3rAjtz7kC8IsGLKVh5W6qfVUKckdEc1vF2WNnf1/Ct26ewrVpU2w3wcgqkmrXRibMT2Te23i2sVO3vqRVtbq9mE8to/s9+vnUNz32ys2uCOhL+Ee6XasIcfesj+2v/6N3wuETqiHQFQ24UedSKtHS2YC4F9ocT9xJPSwtmbuawh4vraitOzu80nBCR0cY2eIcUbAfXmj24F+i8IAHrBGmH065bwdD7KwnleChEXFitPz48hc0yT+Hls1QvCnJNN/olZpghkOG/fVNwNlZVpFSXh6LqAVBw28LuQROuvbdjm/GXbvnpRHc2OOjPSJb/gbX86CeVG2cFeDgh+RgB8TZKvcC5ubNmVasfOrjTt9NKqf22y02r7UdL2Vlt03LbXP/tzJHRDUB43s4D8rAQDmsuWE5bjhovqAVnJ5rKKKEX8vlGvnIRZAm8AGRO+EfT69cbFPb3Tv7uVsLKkUMl/T6/TY1RC8cjEmO0fKdlkueALKp6H/mHupHURFaZiiDQ1PWUzU5Ni3uHML9KNB/gFjt2cAzix4/M8CkhjFktKS2VPJTJKYdXYyftzjz9nf/Mf/1sNb3IuhDc2ai4cuYCCL8792T/8rfZ//YE/bFdaHRtAuMlUBxhuS/sVkrmsseTZ8Kt8GxKCDJVBB2FCo2JjfKsjQZHhjLC7Kq3rkz/1b6xWqVp5dMKmZw96I6ytzavhNWwwN+LnoA/vH/TPG6jHEMrbtqV0aDR8emJi9qh1hkft0sK83FsukHw4KDoXjx+y8ixfEOyzzkrVnvrUMzY6mLNZ0bJfQrlYGLKJiREJyhGbnpm2k3fcaQcOH5TAG3C8HVPqJnvi5vSXoPPvVEswBh90/YKmGg2orlwAiBZ8eGxxecnm5q/axvqatemAVI7+bHgJSTwf0vbc3hgCkwyygJ5/9he4ZkLIBVCyM8SNqRk6pghHEkwBbDruuLNgl8/zdcOSaK9ORhpmR3W6SScijd2H2grHJxsQkjx9tV706EiT7CzNW+v1VzX0rvmwPoQtwpjjj2iWGT7EUVm5EL/e3LaVWsfmNjrqxDr2+jrTZRrFMKfuHW58YI9RCMdbn/nNf+q43wiUx829ig3TwWAcbWOIvSzhiIBcbUtwKkcy9Kxh2AxAZK+0Pe7YXWPL3BzhPQbKTObHLz7J4OI+ahQBMRTy8DACaYu5oq0FE5fFNEcmRiUgy75QMyKGjF4/hvHcazg1NeVnhAvSMpWK+wUKkStpexbumOEgcIHoL+gVMKM7y01aj9wZJiWINMMglDjC+Nd/7N/a2cUNxev3+UiJawmSXWlVNb9go9jXttsGFm2ovWrlw7faN/25/8lOPPyQr0jTGdF4mALgTLWTFHqAo4akzgRyb9GYRBAaDV/6+9zP/KRdOnNatZ+3UWmxY+OT1m5sWKu6pgJJIBdGLDc6a6NT0jKPHbLR0SnLj47bQHlMDXnE5wbrzYoL5E3prnkNm9lf1KlXbVdCtpjbtoMSfsyFvn7hopDI28jUPjW4pj00NW53TU7JDfaDNtAM3INOSbiEV9DchTQ0G8orGrpyhAW8rGpfviHcdxwEJyaAJqRHuHUJyvMXX7dFDc8ZCUA3Fl3Yvhb8LZqmPDOgTj07uYGWV3zCTxDD1iQYM7vy1K/sanIEzXDy6Ercp6tkZHM3eJFPUHCqZ6hYsp182bYkKOM4aeThdayOFM2ZqY9haCYe44apTbTmi2espc5AIZWOtE3RyT/LoTpAc2VYzY32GxKOS9VNu7rRttfX2nZR9qqUHrRXuBr8WG+A5r7pXvbP/9zfc/xvBCr/TaxBfuZTLhwhHEewNjTEXlGPM9fcigsrKAY9FcSVNSGVwEspRxiPCsAfHkPG0TDcTe8wo2tZHl7uJKySIAgIAyMRlzCehlKO0B450hf92UfnyfCjOGhTh8ZHXIOc1nB7YkTaizQaNjhzVM3z8rjXgRyvcRPC4BRzWGgIPAkWobpP4ShaYRJ4oxcwXPS8SFuGFee/++M/Zb/zRWlaE5NWF8P7t7HVYFmUgZs6MixMHNiat8P5bZvQUPXdf/JP27G3v13shvBQfmJmkGXLFFfoj+cKVtYQzrUNpeM0EwpoVh/5T//Bnv7sF7xRsD0IAYnW3KxXXMB12nWr1CUopeU98C3vt4ce+WbRaUQahobEEuKVjVUfRQwNFY2vXaJVggQLCXw/Ot+/6YswtbU1O3H8HusrFGyqv2N3iP58qJ9FJoRZCBM1YNcKQ4gA3nkK2ahtaCkqkP4Qn56FjaO+gqTQkbKjRUZ6aJfQNoSWAu4BEXAjuSxeBs53zsh0rtvWlBa/vrZuq2vLVmcvqejMvk7qNAnDGEZjEIxoeln6JEiYvSe2wIN8SSMEpNKSiU6uz+eZPQnmKVm1RljKjRVuBCUdnAs++fvH2UTHPOmrTbK6vSlcOT3WWlm0nbbqR3EdR4Vtq8OstnZ8SH250pJwbNnFjZZGhJuOmfO045roqXdIIg58/Jf/ieN+I7i5BeSnP6lKpYeNYWNja8ea21y9NRA9j4qByPIPYfGSlQt+c6Ep48h67ccTt0BV/h7bQ+gPe7j4uwfRWxYXiFgR0zPvcaNBoDvBrPTiMDvfm54ol+zeW4/bbUcO+1YLokUeAYFPAPbr38n/q/EPSPYUjie0CvfQbrCm+L0N0+Po+eFPftH+3r/8WetTwyAwt990tnetLlqzDUgJ+v6/wsC25dYv2G0ju3Zo/3478ra3263f+AEbO3jA5wGRB37OXE+YgG0xCA8aS1lCkJMzX/zt37JP/MqveuPwezJl+iV8OIlz8rZjdvK+e608M2FtaSCFif0SgiVraHi9Xl+3jgQH24CG5cYFFjDSFkPG3U1rt+p6l+YhkT45MmXj0k4/+bFP2v2TZfuOR96uPGIIzF6/fg27ByVg/fOq6tF6acczGe9kxHvUcN9gxA86ElYPbN6DZm3N/YMnPY6C9tK764ed33hJeUedBSS7d8zuv21Xr162Uy+f8m99+32ODGXlh5ZHfmEoAw/ieybZu1u9TAhILiqNEYkaojRw9tBGIBkJtm11LJ1Cydqqu47yBndWxdEi/Sw7T4XLy72oDHKKOcCGdRbrNCLYrG5Yo7Jm6yur0pordmW5aZfWG3Z+rWFXK3WrqwxbGolAH9DQbygj/PFUmvy99rm35iBvCJ/41MelocQiA/zqH2gSgzM/xxlYTmQ4AyksBPWbc4RFYjgvZXLLnl52peVpZuHczf8zBiM1WeJW8WgYWWo9QI7h6lEE3iMrDh8am9DQempi3FcTCRHaXwB5BuN3n9dDckthYO5oDAHXx32jJ3HiGfYA8IhyEpQyrK1v2N/+p//ePv3EKSuNT7mQXK1Je+mIv6RhDA8xzJJWqLDDfXJbn7OTxY7ddXi/jZWKVpqZtYnb77DSseM2uP+A7UjAkfiI6mm6OGJ5NSh0lrWlOVu9elXDubyt19ZtuDDkJ2D6+vhkrTSTQllcLMSYj1Jj25JWuKkGypDai6UnxUAb3FIwhoIEL4ujNLpTBQzaJ379d+2jv/1Ju+2W4/Yv/28/IGF+QHwjgYJAHi75XCKFp0Eqma8CaOrg+amshHU+Exu7XxjoGkGD3sBe3ASBtEIrox5BluqoG/zaNMJfBeXZp7wZMajgDXUUL750yhaXll1I+hSBwnu+mZCDKz2uIOwBpBm8QEciXiJpeVMsBGRgl4WRvaP21ZQmuZnPOa0JiFaIcOQ4LJePkNuIaDOjDmtCPF+iXUq7ZFTBPs0V4Xn2zOv2zHOv2HNnLtqZyws+hbPJXKPy8S1pWZ5ojo6j/kCbhdb1lz8D6jcElf3mFZAf/fjveoXSg9EwuBE5V+Am5zB87B6geruMpdK9wdNtPU/9uDvCwzUtfHiXj/fMGDEO6cJIrvpHKC9olpKnwaR4qVSwyckJ4VXwOOEpnJJdcD1eCRLuKV7yTwIOSM8UZi8PQYp7fdgkFHn3ye8sPbw9tn78qXc2CT/5wiv213/s39j8Rlu1Nmyr9aa1/FvUhA06oAX7fZPErC7YrdtX7D13nbT9+w5YMa9Oa1BDK2kG7SEJxYNHrf/gQdtUXbHpGEbIKRodyJg0FM5Lc10a2DbbLavWqsJz02nPwseQGqX0Eh9K0vBYcGIllHnW9nbbF8HaGp6//Owp+61f+pC98tIZG1LaM/sP2t/5H/+wfe83P2IDRY7VFTN69dYp713ofXc7dJKgds1RQgABhB1uS/QNwA5Nu/W3l5YHC/4NDTPcGYonCLdI4xpQGZ33xVux6CIFYKvt5/2vLMzbmbNnnQ7Rgctklckz8Iy0MYGveBuNTXUJl1NHhPdvOMkEGoEDfLIlfmiWpMGLn5vy93YhGtBeOuo4dyUg8+KRCdXtSG5Yo4ycjefyVqQjVfn45tGSBOTzL75sH/3Uo/b0qTO2UW8Yl5EEHsJdafmlLWAEr6KtZqQgv62Lv6eIoHw3r4D83Y/8tuoM4SWMRcj+gbwVSqM2Iq0DQcT8FY0pQVa/ghACCWKoQ7hg5IQ+9jBdwQFEkhnTZBDxePrDcupZuXofwYhG2wsRJovcm4gg5ZkAvkjzVckZ/8TYKXoSdgkS8wMejri86qkc4in3SDLKRhquQehJ7x1MKboSMUsP8+kvf8X+1o//tK22tqSlDdtGq+3DpzRt4YmqsQyqgyoOym3loj04NWTvvOs2m2DBaViavmi6zcfJdresI42UuyE7alD93DiUK9jmcMG2RUO+bpcbHbW8DPOK5dExK0l4MpRDOGwzbwh9Zd/c7lhtdcme/fwX7LHPfN5efeEla1f58pbYCqGg9PvKU/YX/+wft7/zw39S+MXZb3BNQibRLD0TXO+XFgwiXTQ1PRFE+NHxka4Dz6ALxoUVYQUxBCdauMvm7jz3ogsi765D0Jj6QUAjnDk4gIDkJE3V5wJZ2X/6madtY4PPI1A24scIhvT9T+XGntoI6XIZsYOEE3EIHyOlhB2a3Za0xgFrlcpWLxasIZ/m5o5/mrimkQXn69Ekj0zO2P6pCT+swI4I8FAPZs1aw5auLtrLz71kTz/7sl26uGi1Vst3NzAd5pf1gkvGg3HSJsrrU2WOp1nr3GOO0Y1AtLt5BeTv/O5viGgsBmQM1a8GWR63kZExK0v9R0BSue6XAYS/3iR3f8oE8mH7aveAPUbLHOk9i4Wcfw+ZbQ2pMQF7dn923Um6i0fm2AMp7wS8RwO8PnD3/Xq/XjwimH6yICksz+ho8Iv0fXoB5tQzbWxmOoN3GhYC5ctPPW//8N/9or1yadGPsHFk0eclmcdCeFBWCY+cNLmtVs1sY8HePdVv73v4fpuZntZQWGGYJ9yKY43s70TQ8aXHQQlI36zMGE+05tvJPs/I1xw323b26or90jOXbKvdFL0HQ+gKL06DMA/noLQGchKmxXGlOeyN6o9/17fZ//2Hvt/rKD4DcK3W2EuvN3pP4LaeMpKGj0cderVIntCVf+zEjHRSci58MlwSJC3S01FADyPj7zLMO0ZdDCrVAReQ1CGfkECY5Asjrm2/9PILdv7CeY+j0kSenhZ2CU4ycXvUuy/26Y89oYT3I67SFomnEIT29Pl8R0sdWW0wZ2sSI42OBBjkUKhtz4MLjYdtksVHtYt8bsgaind5fcPOnLtsrz33qq2cn1eHxgfn2p6y04fyCVwgio+2KWc2unHhrTKm7W+rL37Sw94IVK6bV0D+9od/XUSM1S5Ue6kSEpASjiPjNsp3iTWccrVfvZYTe1P04DSDiKwOTw0/Sspdd/RaweNidg3rOM4Hc6B69TYMIL0zhB/zm1uY1Af1APy9wQicmvrJ6t3BmbznCfg8oN49ZcVPOfaG6QJuEQL/QIdG404OvfESvp5q5u7+OOvhjJkZkSHDBYEZAHOm9LDDoMGwNO5+W6tU7D//1sft5z/6BVurdfyquU2G3h0umxDfiRb798/6YsnayqLN7lbtm09O2wP33GtFCTdvWex1k2BDEDv9pSH6hRxsB/GKIXM1FglrYWePv7ZoP//0FR/O8xkEzp0PqZws8FAXfMqBTgztiKvK7rv7dvsHf+UH7W13HPfVV4QnAG2ivvRUGZ0kenfx4O4hPFPYBE530cjDZxpkmockXHeYHHQNumeU5kcxM5ISJXDFTfbIJ/xdYxJQju5IQvUB31MvfPGS46USkGDNsUhoP5wv+Co8FXr1ykV74cVnfc9lF6ANv/EHgJ3Xs/7JC1eEY5yIiTCA1z08IhpuDhatM5i3Fp8aloa+JTq0lWdT9ajat5zqgUMQZdVPUyOFy1fn7dRLZ+3K+QWrL3Hpc8unRRJtyT/4TTyh+k68l55uZJenXfnKhzzOjUDp3rwC8sMf/lVvUFSW7xdTUoXimI2OTvgwGwFJ5Xek+rf4NOrahjXWqj5H0trVEEEGDXR4cMtKOZnRvJXHRv1D64PqgTmzGg1EFBFJvABiGM7Zcrko+7igFcOjJBAJ6F/qi7drwNPwtMI3PYGofOS3hIDe/eKA8HF3IOER0HUPiPeMzyL/LADtCpvQ3Ktyb8S4ukcwX4JoAPKiEXgYD+lAOL/AwA2J0ZCjMbFnbnFpxX7+tz9lv/aJR+3i0pqGfWomGu6ZNMSChsnbWy1rry37xvNvPDToN33vDhWE47ZNquaLGm5yQcGAaB+LH2gxGZMMoc1wd2rd/tmnz9qpOWml8knbbwYlbItqiA0JW6Hn86bf8y3vsx/9wT9iJ44ecry5TNjnfV2gRcP06ApPGSgLwojN6ykMkMKmd2jigp1XF5BgGHjshcloo8BuoHgAC4bJz6NkJuIFL0kL1W8KEwKSd+pKhrk66qk/vr0dGqTqSThtthvqWPj4Fqvrcpdbq1Gzl199wa5cuSy8s3xlYkWY+iVuGDQ18sKffP0MvYcDFEb5h8ACZ/DkQ8RqT4MFmaI1h0sSmoP+DaQdFYXjiDmFbWj4vTC3aOfPXLBLZy/ahrRHvmkUmTF3TNphPH39pXlH7ww8bxnKreflx3/dMboRqPw3r4D80Id+RYRkOwAbXBkK9vn+udFRDbPZPCzNjiwbfGB/bcXW5udt+dKcra5Ubb06YMt1DcnUIEdHWzY73rCpfWU7cOS4Tc0ek2a4z+e82Ohc4Fqy6ckQWqrIVIlAYmre/AhjZgcIs+efhU9u6T0B72FUUxkDeM8tPwRAN36qs0TiiPPV0OMoawr91aD4+k2NxF30iAYQjQBhmHl5GN+oy1Nu7AxI+VNU0iEvtO+mhsUf/fxj9lO/8Ql7/vR529qoqnYHbUSdECujW82G1deXNcQWbyL51Khp2HePb9sHj+ds/76DGppxfddgNkRW2bdbdnpuzf7Dk/O2Lu2DhktHBS5cgTU7M2nf9YF32V/4E99ttx7hlnD4Alw1khBiaGl+nZfiUQ+BczBmqhuvH3oT4YgfkNz3/AmLgAQIhzBPKZGmwgDdekPwui3eMcIp0Q4XohCvO/ro1vs1AhL+2Iqjndt97NoIAZal6lfOKZDPse7xDrRTO1lbXrQXX3rO74L0z/ISQ/7g7nWuMlHfLLt4XSpdOhpP3tMnfFdAJuD2Iz6kxqLKpkZyO4Vx2y6MyZRtR6OB9ua2rUs5WbwyZ1fOvm5Xz1+RRsmCjPjLywWOWRlkT7wX9jDOc8qXshDy0mO/RtY3BOF/Ew+xP/Sr0ri4RzCGfeyFHM6VbERD7JGRUZ+HZJjG3Filtm4LK3wIf95WlzdsZXnXVpZ2/Sqt4tiWjc92bN+hUTt86IgdmD5oU6NTvpLKsb5RzjqLVnwIiaGGV5ZIFA2CiWz9Zrex7FHRazfg92NPDQqACSiLD7mVeHxYKfkHsyTosbp7pBPPFC4bmXXfs6RoBnsJeKCwEy6F5QlPEg4akC5aO40UHAnm4T00QLPKyoO7Xhiu0ejOz63aaxev2guvnLYnnnvBXnzljN+/mLZYce6XyMyrDe607IN3TNl3vOt+G8kPKVzNlpbX/Ls1nz49b186vyZuGrCpsRH7A9/wDvveD36DPXzvSV9F92G6l5HjfdBCaaeVZkdRv/4fTx8ey5lypHpw+vUMw4He4baHTQJSAgQ+Uy2FRpaFATwdpwPUhjLdPBhpBEQYnPELE3kDTs+wKhwCYssXZBRFwoWbeZhOcF9Px4/kcamtBKRPJYi+nr6IAg6sdl+5fN5On3nFz9o7b5GW6pSR2B6+GlnQ0fk2H+dxBfIiwJsIyahffra2OA4o7dXbIZ2S8GR+VFpl3Qq20emz5UpLI4w1m5OSsra2rrC0I5jLE9cz6OBjKP2nvZi4xcp24OU0UIArT/yG+98IRMubWIP87V9VT8qnRNEgVTHqwdjki4Ac1XCOy1FpGHxydL1etaX1Vbs8v2ir82u2tNCxurRIPpV6YP+ITU4wfzlo4xOjfpqFIfT+2RlpJNNCHK1DGh2ahwBtJOa3oBOXR+gpJqNwkI6eLoEzVc8zgWtlgnCPRpMaDoAzTOG3yMjdtUkPk/y76XXteHbdEyQB2fXLMMyE+h4oYDBfN01/umaceAXcEYzBrNGooH/MF8XlqllZvFVFeMwmV6S1xJMSSHy8i1uAfG5L/5/+wmP2v/2rn1Entupx+iR0duS33dm0sfFx2zc5aSOlnI2PjdsH33mnvfP2UTty9IQNl6a8Xig553V5hqYP7kHnoeHYEwhO4JzofD3NgWvchL9C77ld4wedVCbPhLrx6YA4OgfshcvA83VbRke9cEmFz3eSBk5ZnNAgsV+LL3F5dy1vs60WTfxhLz9RohMVrVUXnEUn3oA0co+T0dSFPHTZ7fg3kc6+9qqdv/C6l8M7vWyDNjWOiUWa6KAVQulHOBeOmcAC2J5Dh4npMM8PbYQfW2XXG7u2VNuylTUJyNUNW17b8LniIB9lCvoANIugeVDKhaTnJT5TO/fA8uNx9Su/6XFuBKLB/2EC8rrW9P97gB2otMQAEJtLQn3VFYKKUbyy1cAHt/qt0Bm0sfaQlZpDNilBeuvRWXvbfUftwXuP2UN33mr3q8EdGZ2xUl/eShKcDKt9iCLabYtxuA6Kq7z4i6FIMCzzP3xjBY0P0YNb8ksG6D694vbeAewwZ4oHg8CUrh3IztxkCKEoa7fR9NqvzyfLX97hQp7JzpO8Mjz5y+IBKU1/qmw8k6GRJUPj5CKCZIJ5wTVWp/0yB4VjHgvBNVoYMj6axacOmhp2cWnF5uaOfcN732V/50d+2G49casVyqOWk/ZeYAU6l7P11RX/LMBFdWxffuo5+7VPPm1X24ek/WxZY+kV67Qq3kBZNOFyCVAOOkk4sljDcFmQysczlQ/w8rtfMgG+aEPxs7C9cQCPpyeuTj/aUzf6NeA8k+XjBkkAXRUh0TWZFONayBLO4rtGpSfBuos3+EVI3wKF0HIFIjT/vfTp3AeG/RKKO++8377+kQ/Y5NS0829kr3A8BFmuemIj8XDxcJ4vPrgTK8rjckV5Iqj57lCj0bamDEdV600JZtU739xmDhf+iEsowuywluBPySuF8TlRpYj0SmVjAYx28maDN6GAzBo8VBPpaOy+Wi0DoRFiDvLf2ty1er3PVtcGbHXJrFXdtoKGbtOzIzYzO2rjk2U1zEJoAmrQhw7vU8MOjZEMnBld24GJUmeDF8yKgWl6GwGVmOxZ/Cw8DB3PHqYVIHBw9zk+mMPDhEbERQByiLKJOUi7N35KA+i1AylvILxSHKwgTlkw4HVteOD69HhPAhI7QtIXCmRY2efpQ1oBuPLpBIR/Hzd+Dw1YfnjQN3H71wWVFxoHt8G/68F77Mf+6p+1O48ckIbJHlY6p0HLFUf9HkLulSyUx+z5107bf/iFX7Sf+M1n7eMvm62trFhfY843NZNfdIzQU8JSpluaa+uh9wlgTXXmoGKnon8VDbrRBKoLGMDjXdtwr6clgFvXeDY96fMMPuiNm97hNe+c4RFw9Xw9QPgn/FU3II/Q8ZRJn6BZOPIZkJDEnU/EvvMdX2dvf/u7LZcvkJhrtr430/FK/HUdn5GyvxJeJSd/GRQS6MOVZGzfarbZehVPrtfbViTmeBl4RXnAqYf2bkg340s0RxYShQ754Bna8psL3nQCUlWR2QJ4dw3MtbuoLIjNh4MG8jnLj5Vs/NCkzd592Pbdc8xGD0z4yidbfpoa/rUUfFNhDx6bFdOIUagEryt64G5uCGKA4W+rpcpX7+jaJfkJePiePgdidQU5hs6vy6gBvYwnH5VBgWB+jIChKDeg8EzacdoPltIhDcz1boBrHPy581f7A9Erh3vyT5DS7g0PpPekTfIMYYlmOSCcmeSPIXCUacs17mH5sQWkKCmZ01i7v18atGh27OgR+5//hz9qpeKQNRhGKnyn2bTNRsMq6+u2vrYqTWTHPvbkKftn//lX7S/9w39hP/IvPm6X1lR3G5dtdzNbuBG30p9lBc7K89X4B+CXTI9/cvoqCI9EZ3itG/BaP3dxe9D2WjfZI3gPdMMkuCYuSkBWT76CLCey30tvLzGVQ2WNzlYCBv+etD089OhXR0Y6SmT//sP2zd/8HXbrrScj/l5aET6e/MpPksrtMr35ylXvwZdsr2u3Y5SAtt+WiaF3b3jqJBMtwrfLY4QL8EUciR9xlx9jJFzEfnPBm05AXtuNB9HZtsOVW6FFhD/DrrKGdtPTRTtxYtIeuPeAvf2+g3bHsQmbmShYPi9VRnyyM7Brk9Iop6YnFItKIkUqOjRRrzhVPmkjGCvVpq1WqrayVrE1Ndx2q7HHvAwru9peMIynljFPwi3sbnVIDbjbI8cwhFaAnwsgWr/spI+Qjp7XozkkzQ5D+pCJZYieIG8IKe9eSLgm0wsJn5RXekdQJhPCUjhLCA7p6YJLOgSXR3DApZBDo5SQVLi8hCbC88F77rQf+qPfaXkhzq1CRPLvJStttt+ABvN9fouONNXPP/Os/c//+y/5roTd5rJoxRG8oNEeQE+vm8A7vBAR11Plune9Xk8DjGs+/Onpwfb8sMf7HmB1vyx/1RdXx7mbBAFdVxcC55ReRI53Dw//qHx0NuGU3KOugxcyfmPeVfHRIj1v3LK0knHOQMsWQXiHnve97R329e//JhsZHfV8FGOPZsnAVPHUT6Yxkj5JkidPvovU2ZRw7MR1hIwU6KgJgVAkTW55cm1VOLAYmfjI03VaiKdkYhwAtfgF8HtzwZtOQEK6BCKrUy4JpCScvKZE1sHBXSvl+m28OGiTI8M2MZKTydtIaViNtF+N06wsQbl/hm8w06vCMFFoqsI1UjEmw4YtaZusQPLxLE7P+EkR9Za1as06bJBWvFTHqVEGkFLGiM4AXXA03Z94yU+O/MvTGVxpeQryZ/IcYYQfApx8guGvBZgrgTOxv3bdgOtxASLPr8bza0HKO4VPgpOnGzWIPTuqnZDx0yCiJ9/0LqoOyoVBrwPs3/0tj9gf/sB7LSe/nIQmfdiAhCpTJ8Tf1bCdhq9MVH95e+blc/aX/8Vv2nJVQ/kO30XpoQW46Z+8Mwf/3SuZ+2duGf5efoXorb09IGgWnkSIQuiIcR3shY3wkW5PSHpCHik9QbLzDPZJfsHPLhxx83yTifpPcVyrFWIIHz8+Klp7h5vxyV4enk4mrNyd8GYTk/vtkfd/u911zwPe0clDVUaGwb8OWRHYLsQKOfTNyOeaYkcCsrXJvlYZnuDVU97EHz5HTd34Al+0OPy8Dl2gKl5W1jR8j7c3F3Sl0ZsEgohRYVQupKeHYsIeAZlOfOBOmNgKFFoX9jRUJQxmbHzURkZG5A6DEQ/2iUpCCG25ZgpzZqCEqWC+YMeV/B35VzfYiN5UlGAAgD1ijqPSBMK5y6jJpEr3chFIhlLB/L5Sj3ZAGgqL4POhpGuTgW8qb6SVAcJE/s6XGIqTeV8TTrCXbwb496bHE3p14yW8r42bniEMuxplsvNMYUif+oLGOPlUgp5cbPGHPvj1du+tx3yC3ten0YikUSIc+xm+iy59GlJz7jinUcIXvvKS/fA//lXX6Lcbq8ItK4MMzy7eQQoguYdfcg3oDX9NuOxJaMoRQ2y94YVmRa1l5VPI7Ek0uceru2dWPDIL0I3LE2t4R134IoZrkISjg8zqXO/unz1DiyQNvjFOvKR1hj+QPZQ0rUh8RHyFc1DGXAJ828n77T1f9y02NjnlPEgBAj+V0uOFPQC6RB5sAGdXCVrj1qa0x060ScJgvFxE0TM0WISjDE7wrNIIfwIqPOV1X5BOOLy54E0pIINsiXSqfASfKsW3HSAo6T1FXJjFiQ6TEC6ryMQwrHZOT095uGBM0iYO4fTcSSvM5NStHIQUxxM5jJ/LF12TZG8fnykgbeqReGx/6FZqMBcVjeniwTPw9FAKjyBM23Gc0dG6MEx1ywvNLIROMNX1QpKnl8ffSDNM2JPrteDhewyQ0kvCjfcQDF1IYXohpdErHHn6EItZJTUKyiCUszqRJdMu79NQ+31vv8fGNQQfVu1KsfRjhUza8/VChuCDsverQxrc6dhQ35Y9+tQL9jOfeMV2Npu206qITuDfLYPTQ3/JvucGnj34vhHshc/oq38ciRT5EI9XOSMI3WD38mRxCKCnqgubgPKm+o00eZIUccNdoZyvs6kjBCSOpEbYCOX17tpiLx952v22rU4lCVaAsBEf3OEmMEHYp7IRLspVHp2yd777m+3u+97up3M8BS+YUsieZOj5Cz++Xc0H33xBRqMthCT7Ix03PaliR82jBt1x8Kd+g69kwKMHny5e4f1mgzedgISiNC4ntIjKHXYwIpP9bFrdyirEg4pJYToaaLzTEAgfRJ+dmZGQHFZaUU1AMHgSBlRUlhZ/RM7Az3LrnW0u+UJBTGH+RT+O2RGOkyAED6aMPOMZphe6fhlDKJ7j6nl2mcTTyjjN8VSLQ0imfJJm7OnFf6SbPb8WpPQJ+UaCousfePW+J+D9+ri8Q3u/PkteDKtSEC8f/hKYCE1YzYfkcvueb33ERgvDEo67lpMeudOW4NtqW6mQtxPHjtr73/c++4v/4w/bP/0nP2Y/8S//pf3kT/17u/c932rn6wUJyDVpm02lGTglSPaEe8o/GYBHht5Xgaia2QDhfV1AfJXyXvo+cpGQoD5iDg53eFf5KbJq08PtaBzJfsFzyy373Vcq9rPPrhkfyafe2a7TbDRsk/2DWbqej358JCRtzdPPDO7eCXtBEDoSjghX5Z/8UwkjLOmQpnvsAfRgmM6m78PH77L3PvJBO3DoiMek5fHkarM0fHdtVHXHXaxcoMscNG5s2HfB7R1CNw9SiHYVdCG9qANMDyQks3xcm32TwXUYXwO9Jeq1I42w9z5pAcmIenvP/+KN4h/72IeNz4VuSVvznkvMwz6rgcGcjY1O2Pj4mI2NjPlGYXpfVH5fRRORaayudSmd8bExO3LksHGLdPSoQlaVFDYxtxrlpoZxfAaTMGkoED11mNSwqDy2NrSbTctrmFjgIguGEEoKBuQsd+ppiNf7TGkEZG6Qzf0z5sJ2XXjCpJMXhGLrjA/FM6CsUZ5IymP51p5rwRk8g1Sm5JbeU94J3sitF79ev+jKeFdJaKgSHP4xJmkZCIrAMDQI4gLNVsv+46/+jq3Ud+zeBx6w8akZ2x3MW1t1OaRGQn0SlLPd5CVnfxaH+uzeyZpNF6Rtlg8qTNCALHiSOuEwe1otrvCFHu4H/sK6t3S4D0jYnFvr2IsLbZ9fmy0P29uPlq2cZzirfFTBruUpPIJ+tda0X35ywb7t3n12Yalhi/VN+/6HZz2vyD8u1lisbtqvvbBhJ6fzVhzus8t6PzwyZA8fGLTK2pJGRSpXqSxFIE7R9OdH/aIHphecTzViCu2LpEmbjkhl4DjuVsu3sPH9HBawejfOY4if5ncHuUBYPOtEyuoLiPCit2i+tHjZTr34pH94jDqg/XEZDFNYaIvNzq5V+c7Mese/Z311pan3Tkx/ZTh6yso7cFa9gwf8JgHqAl2v8DH87B2LC1IiOWK28PRv+/NGIJxv3pM0H08CstNyjQnB1GqHgBwZnbRxP5Nd9vnBLQlINqimBp+0rUH1cseOHlb4cRWbSpJjhr03DVXWtgRwpxUXAPjKqVD2xiPvqGD1yHpnY3Ewm/mFoJsa1hTYXpQvOFP68Ffps5qbwqVnL3hD9mf4I1g8XF8wDdAbLzV4SOmuWTzHS0/3T8b/AnbZz9mTfW+aCXqF5vVA+JR+eu+1x3uUw5FSZuGr38wfE8NG5aOAYMAwUHJHoSi5tKp6xy6roXHZBI0FQcH9g4T1yyf4kztp0gnit73TbzMjA/bwdMUmynkbLM04boFfN28HCbFTV6q2oQZ88uC4/cbjF+0D9+yzu49MxLVebTrXTSvlh1zzpSEjRBvS7n7j6UX77of221gxZ+miYCiG8Gf13nOT/fWlquWH+m3/WME+d3rFHjk5rRHHoNMXAQllwA3hgRlWXACh1dJoZKOyZsPF6Oxtq+Gyoj8/pvjROcTcOPWNQatV/CC27Aq0g1yI89k+l5sJSMBp4QIppoHY/xsC1ilLCE+LsuMuDw8PbpcvnbGXTz0T30/fgz5rS0CubrQlGBt2ab5ql5broi+fUggBGZSHVsKaygaEJj7dOWPaC7hHuWJ6iRBCRm6Lz34k4t0AVJ6b9yQNleWMkDhBwKKF78GTXwzjwo9nZg1iq5JgznK56N+VjsrqKXnGHIQJ7YNr07JhaxYqpedpe/hufD75wJC7LYHNN6epWHCDv5iTAYIJrjXXu6d3T7nnaKCXvad8EYJ5SWaSqKxrGR28E+4pPQRQLwSNsvSyvNP7jYCwKXxvPG9MyoU/b9GAvB2/DH+MbyyX8XfFo/7YI+knlNRlslfShYCSUBV4fFa2Ob2E8oQsieEq6bG7YMDGRwb9u0Sna6O+/Wq7UwepQEDQW1YhbfceHrV33DJpP/PFy3bX0Sm758i48hO9ZPgEaqkUIwHXcgQIavZvfu/D+3wVXuyUlT3EOp2gl5n5FjXsE9NFOyDhSBk/cOeMr9p2aRZaMHHhWb7TQ+3gH5rUpg2qY+ZUEUNXPyEjoeLD6oyXGRFwjnpLnQPCGWUBE7dDKXHRwk+twHuRrQM8sSnNr63Rl8fRk84d0xHftkS7eq1ujXrTT8XQASUBRps4duJu+5YP/hG79/6H/XKYnPiePcTgygUjdAIK5sLN1wM8bgg8n0sHv+w9RjXBJ6l+qFeIA1fHfQd6F85vRgC7Nx24tqFKp3J93o2e1BnG6eoClM2lNBy/2y5bIIBLOO0xMT6hMMH4+vc4AVGR6CeE5wYYvzlIlXw9wCzOMJjMjcpFQLKAw1nw+ISnKtbDRPg3gmgUwQApXZXI39FmnWnUiBIDJQOkuDAeYeUS5VfDJkzyJz0vr7J5ozSA9N7r3zUx8Ix53XADUlyevelQYl+M0TOFBVJcDPWSFnEy33jvYzN53O/I9p+psupMZrI8JJPz+ySLuSEr6ck+Sk5HjZaGNMTut4JMfXPILjRGbLtZUWPU0DSrIaeT+KQ3by54/Zvfebt94K4pn8NWIdS4FT5D2efiBE5Dr8s+y0tCczJICXla0cCpA5W/hw48s+iOA1Thv5cGPsccQeRHGkpLefH9HfYnItsQiCy4iCFd+Pn8pp6bnbQ7Q3aFDx4iw6xjYXQk+4740PGXIRyCMIbmCNhsBwh24Ys95jzRhrlzMk6ZUfuk7h/DU358/+b2kw/YN3zTd9mtJ++OenMepcadDBHW8028p6fyc+Eodx9Ku59TRl190IK8KAP08TSD86Cw3N9c8KYTkBANAnuPSq/XVC+nJwzFOWCYzMmtWqL3h8AIyjS8Hh0p2ejoSJCajVY8qCxn6jBYefc5GdnjthOEpMdyHDAArl75/oYflzIMeZqtJt9uQVNQePn5XGgPpIYEhJDovgPIfBok0Bs25Q0kXPB34Y4AUzqEINfklxiVPK5PK5kAGjUGvzAAaflzL2oKk/LupkvI6xmni0PmkEFv/uCP9oRGzEbyKQnEjcauvTrfttNzbTu70LLLq21bq9Hx7LrGhiD1kzkSWtSxD1eFxnwzZystNSxfsOkpMzjT6JzegZcP//TMiupA2fYacioXjm5RujIeqBdIY48+Eb5r3EGm6w4wNE5eesvCaRyovP1Oxn7xUbsl4aDOmjl1FzDC2QUlo5vYiuZkzdLsdjg8hStanIbbTP8wLEZjJA3qwztwwqk8CC94HTz4YiEaPshQZ4T3BSDZPU/ylu9Qvmx33Pmwfd0jH7SJ6dmY8pJB2/UmA22hoZ7EQ6P06RXq2nHATsfEJ5JFPP1HKaBL0IZy+WjB3d9ckCj9poH8cM5KhaKVS2VX77EXh/OqUA3XfDgrMkJMGe51HFIPyFnhnDSFfD5v+2ZnlIqYhrropbgzQJioJXkqPj0jvTcLPm/UWPzmcuL5m6KIOWEshtusrLezuVIgMWWypzSA8CN/z90bWninlBNuAd0GFm68p/T1K35HkzTXpF2blj8xvNErXDIpLkCYaFIK634yekbfrT+CyURo0os0Uzz/6JMYXoS6DnfyyLSLTIL0lt21hGx+zOvPYcdmR4bs6FTOjk0V7NZ9RTs6U7TpEa6fG7DV+pZdkbCcq7R9o/hqbcvWG3wrPcpFmMp23jqtetYIw508Ag/EpvJyPELgOD1UEMrfhaABf7FrQL4IoB78e8HnzwSpU3ba7HU48e4xRUzqG4FHx1mX4Ko1Gra4uGSXry5Yrblt8wvz9txTX7Gzp1+1ldVV8WAnNDBpjWhxCEYugk48BW4YL6sLJucEx2lXQgtBCU7pw3YhDJmiyhYUEbQuMK8dfSTapcVMhGpogkFL2gmf33jnO95rb3/wIZWtXyMotvyo3ShP/66MNHlPX4qNX/yLZi+jLi3o6wahiRCVv9y5yccXH/VMfPtmgzfmggD8kn+v3dvKdc+0QJMWZ9Lzv3iR5uknH/WjaKxiM1xgLgUDI+RyJReabLvxDzwpd1cSIaz+S8WcTU+Oa+jCB5/4qJY8g3O994Kduo1bzCDm4ORGLNbkfLI7JtcjSe/FYSBlwskCZ37FTZXNZmaYggUbvtQXpIhKhgETdK3BlE41PZyA7GPqgcS4vfb0np57gETz/2BshE4vED8JLAe3hhDxBpY5Zk16L306BDxJXo5hdy9oF2GB1FiT21fh1wP4JZPewRxBeHapbU0JPq7gYssQmKH1sXKaQM7S3Pt8JVv9pHAUU+1u2dFC1cosxvWHUPBRRTYcdOGh+uOTBReuzNnVlQ3rbO1avan8Wh2/icaHouoEPW8JFjpiBIqfZ1YKh/fvsztvOWKToyUXduC0UmvbgoQ2Q3H4gwUk7IPSBpsaFiM8GioPp7I0aLZKo2Oz/VUbzfX5B99YYER4VjfWrL5RFb4x5TC174Dt9BdVPhVW/IWAhE7cqcl2tRjmJv4IOtJp8R1IHxVoWMxwFu2bo7nwKMNon+NEkCG8SE9lHJIiktIMPkNAIZiVlsrE8H9wKOaQEZLs+KhXN2xN+L788iv2Sx/6nL14flHapLRe309M3dJWol7BzzV5/aGNw2XknYwLfc9TRn/Oc4q78sLHvVw3AuF7865iP/+cgmSERkBxYoXznzAi843+EXNpb74XCwGQFYs2OjM15sKKbSHQX7UrZhATiNlDUJAuzYbwURwfTnSaPmQYzBWUR9yGAnhPqvBUPm4wJz5UcPhLg1Qjg6H5KBWMR1D4GyCZXoGSALfAmx8YiTCp3iBnF8grGDgYK7klwB5M/NX5AHsanR7YUqje9Hrj9roD8Y4twpBer//XzvfaNBNAT+iKE2Gg7dnljtUkWIYl/JypFJVV7bbqJC+hGDhEXaAljQzvStgwtNy1Yn/TRgoSRPkxj4eA5BQHjZM7Pi8vrtinH33aXnrxlP3sR76kdMhTPKW4CICCBAVCmSF8nxp6o9myyf4N+8F3jtnBiYLV2hIag+KL8rRZYdI2h0Zsc3jSCjOHrTQ6oZGO/CRoNndZlBpwXLihaFcdNLxL58uG+Olcx/L9cWorJ0GMhsg2H464Dkk7K6vso9OHFJJVdWgXGi/lGRJv+RVvGWMFOcXH0FAE65dM4EuShEVA0l74miCdPbzvNGfFW+WGV4ZYbJEygPCEZphEW5+PZ1FQCYdAjnaGsK5urNvc3Lydee2iffSzT9hTr170G33SQk1AliBG4MPsrD1HW6LuaaDhHvFUvxn7r7/0qbDcAMQ3N6+APPXis/6EObxivTfkydwVq6Hq/dSjMrzmPUq8q6F4zqbGmXukYcgd1dKxQ6jFpD3v/fjpr7cBo0WisdIDs50oMQV1R75MlNN0NUp0LTIabBgYhw8n8a0cPs0JY4E3yZNHyqc3P7cr7p7wcq8MJ+GXOXj66YnVGasHkjvBU/o0gF7AnXASC4qQOf4ekPIFrseBRHr9E3xV+XrA57b2Mo9n0jgQGKuNXTuzHF/B4zs2g2rsw9LGJEZsaEBCkOM28iQOQsIv9hBowCkBsG2jgy3/yiFbtmJ4LOEpHNgWVK217Cd+8cMSQNv24z/3YV+1pSDkxYfIuFghrp7rlzDu97y/YWbd/tBD+7zTJGN+6xKUleamBCkfFONjYmycBoeox0RfP6Mskdg3VLTd4aJaqwSUBGypVLJ8ccRGpw7YUGnEWhKMeY2G9u/f751sp9G03MiMhG3etwMxbGURbEgdPh8583rM2gPSxKcDRFZowc6AoQHRSvEQkv6pBEQDnYRoxoInnQJpsBLN1x/pHADKllWsko1pJqqPsG6UHsINjZTO4/Lli/bMsy/Zx7/4nL1yhX2c0FP/RCIdJLYcyI92EItOMbRntIUwDfpH++4F6qL+yueyt68NwuvmFZAvnXrOnz4fIkL6HI4MgghwAYn6r6czjcLQKKbG+SRsXhUgwu+hpXRkRdFnklihhbEYy4cVwSCRhhqKhCTM169etd+/Ksf+Q/0pCkN86Jc0tRAWQU8qmUUkGIILFsCLGiCcD8ldQAf43FhmJz3nJYE3MCUXbJM59kDKC+jNG8C+RwfykwH2nv5L2rL3CNgU53p7gvR+PRPjnoLyTBplb77JniDCRdyUF+mq7eDrDXqjVs/oLOYRzYiTFr3YK+lx9cdHxBAK8EVHQ1tyGi9sy0jDKkiL9DpCbBGGofOA/cbHvmC/+KGP2WPPvSpBx2WzSklpwAdeHjIBL/1N7aza3/u2WT/p4z4gjpCRlfTqbU50KXW50/jBA/fGJoWRVopQkhvViDsLTAg8tjSN5AeVbuxrdXpIIA3vu9v23/eN4q1B283PWL5U9q1O4IaWl+jAZ29ZfaYd0B7gT0ZSBeHJGfd8bkDaMNMPoSFvqwmyhQZNkjK65uhDdVau4e8QsPil+VnaAVTAPTEO8aAlgrZWb9jVq1ftC196wj79+Et2fmlduEU4gDqNeoUuwpOjiRrWM7fKu/tTIEHMgUMx2alvZQhN66e/6O43AvHQzbsPEnBBImJhXChRmXomAaWfLKQTy7dk8L1sKsApIBK40JMFwRMT62IAMSQb0DtNNcZ2XczG7TEwh3xJU/nAjDBYDMXJl0aZ9eAeMOi49y5woajGkLZicMWT7wUDETEWSJGWY81PVgRwc0+A9wjxNYE8MU6LjEbYkx+QcKLXd0P25J9l0wu9cVLaye1rAf4+1ZAFC+2wy0bprTe9CB+4dt1osKH9IEDyLLLlNOTN00EpFf3zZFoFfmAUgWBCWKZLWhGUzDvvDhR8LoxPdUBOL3MWn47xnQ/cZQO5gh3aN2H7JsfswOSohsJ8tgBv/bhRXbU69v5jwzZR5HiqUJBzf0bDlWrHFtb5zEfHtVDqlm1Ik+Vh2zeWs9tmi3ZyX9lu1ZMFJ97vPlS2I5N5hRlUfoMaWkvQZLQhzf7hspX23SJ3aX0d9iiyRSfuWeRG9oa0ylq9ZpX1Nautr1ujXreOC3hPxBc4oAkXE3M/Y1Nabsw9qmNQTv79GRXENWQN62NIje5C/sxVRhsBggciXdL3tuRlj/oiS8KLrX3/JnWSRloIPe8sRP/NTtOazZrV6xvCnU/Abuhd7a3VtB2VcdcFvAztMxqG541ak3j3zQRvSgGZKmXP8JfZ9yDRUk4j5YLi4BSVRSeBwILgqPQM2wiPvwOMoSH1VqMqYbmhyqvbNidyiKOKdgHpFRbMo3a4BynbYKguXqyw08uzERfmIibpgEsCH1bKeDEw/WAko7SCSUg97N2c4MEQKMmOIb5YVH+Z4JEwcI0VD0XdQzlLK9L86ur2tASev4cJSO7pCXx1mMwiCI2fnLIS64WyIaNANuGdjGtg0hzbHWjNZbuDEnrcMB7vANdpNTSspWGyeDIsgUr5KC+CE3r5PaFoShqk8FErMHBayCa5IE2xzw7um7J33n+nTY6P2Vq9bU0JWxZKpsdKzjsuSBEUqu+r1UF7+nLLzq1s2kpDWqqcEWyHJobt2NSwHZ8p2H4JxNEi3+2OBRGOSLYk0Jarbbu61rSLy007O9+wly7X7NxSw66sNm211nZaqNjCEPLsWH9pxgbHD8hN+PPJYqWBoNySsG9p2M02Mra5sWhJmXwBCSFHpyEDDaAt85jM2aKx8oTPAFbXoZUvWikP6h8NG7q5kHLDEFg097olVjyjnqMeAPgW5cG1et+RIEcUDrUjNu23GnWr1zZsfWPdqlUJ82pFuNekkDSkQaoOVV5aA0nGrgvhkj2HmEqQifK8uaBLga8G/JJ/rz1q5dpnGl6noXV6/lcMsV8I4itpKonK9mFMNsSmwtMwm4ZWLAzZ2EhZgjGEY5gMVdWxCyCMwvpwMNMOY0idGCOaJF+8Y+jt3x/2Sexh5dfVHrn6zBu3cABcEMrgB36NRsvngYqFgodjS4OfOoAxnSHAQWVQoyU/8AISK5IOlsAGo98sDnRwe0RRGEIFXimeu8seqaNB4J/c4wmQnjdQGkvm4fHwyOzpmczvBd0gGZ4yCMH4CJrA00ZDp3GGG/WBBklcBOXiasWqNWkaaoNdrRMBpcYji2uUMi7QBHv4Kd1BaUuFvrblRya9/ryz8DwDtxdOX7Qf/cc/YRcvzfkwGYHD6i7iAj5AA2Urzg57CMVvSiCMhIgklR27/x32wQ9+h3gn9uOyMs5IoWBNK+/WrbS9boPtVRvablje2mrwHaWt+lc9cOclnTTlVXZyCZxH7voWO37P28TLA3b6/JINlfZbLp+ToMjKyykU1RPloJy0A1JjhZ2hcr/POao9YCSsOamUG961/JDKJtzhuV2mi5hbV5rwIfmSu9MFQru9W2dBssiXDf0xpxv1s7FRtYtX5u2Jp56zz3z5aTs3tyytVUJcHRN7ljldtimh6byq+KTL8JyDFS4Q1ZZQJJJg7OaX8aFwrpz6NA43BMW72ecgo3Jd2Kk4aIFoGzRqTpAgIFmk4Vsok2NlH0KoTlRyCB1oElax5UgVKUX9wEy+WOPpMlxgWMa8jhqFa3uKqxrzNGCqIVbLcxqe5B2fYFIYXYkpCPjBB75nTemx4ZfD/Qz7uPXE8RUTc1qBCfeYKgAXNXTHElSUBkZ/zjD6c2YhA8CZKCuT1yFGiShMFiIL3wsR0n9SXAjEMwuLMybydycH7FkUB9d6PUxPIAE44RZp8P7V/hiGeEnYeRz5pTzByTckU0cKU60zpFRjw00BaETQi3ojrmJ4XMIyvHYtEvz0h2aT22laqSR+KIx4+F4hWak27O//8/9oX37mRTtzcd6knHrj9+GnBAtCql/15dqb8u8oPfiALzX6HGKuaH//b/2vdvzAlPLUUFiCdHsXQTXsfOSa72bL1moaBm8xlGZuEvqJx6QVThT7bF9uy6ZK/bZ/Im+l8ogNDA/b/JWrtrS4aHPruzYxe8TYw0i5VETVcrTpRDfawq534LF/l86bsAhT2gLHMYdF8NwQ576jI+lj+5N4WKUVTYMWiZZul/FvaYuu8HV0WCgQak3KA16lQ6urbuYWl+30mdftC489ZV954VVbWqv4scWW7wWOOUaf25Dh65VeB8LN+Z8ySbDzLg+v28g9otCQYKGVFz/pbjcCpfuWgEwCic48DQOoABgDAclztKShjn/fmkpVyaE0zCQ7cWPuEbEpZ9lhGD/LrbiQwwWwKtbPs0qjRNDR0IgrztC/mFDayFCupIaAkIRZAheGOCTvCwgyDKfZ3lGvN6yY53hcwbUltS0/vxrHumB8la2nLhxPGEuQGgJUJVSEBJfwS9Fw4xZmR1NcFc7h72846BUAN0/X6YFH5i+AR51EGXi5syeMzDOZBL12xymDsOKHpRuGdGjsaH6ET7gA6YkbNGhLOK1Xal5P3mgFKX+ElchuHX6UvtepgkAjb5eq51zfpoa+onVp3NMMWkf64PEbH/uS/e3//SeNI4fwFcN630crQnDIgM94FFjIoFPzIT36H6d+QgP7Q9/zh+zk8UMgJQHEbfUxV0n5ijmEkxi9n4WhQT/5Bd4Ie8dO9UBgKXcSQkwfdGyjsm6vvnjKLs6tKoF9NrPvoOVzMQeL5r2bLW6APwsrXKoii79jHJSHTz9I2A4rLmfJwY3b9P3cu+LtSEhCMTcKD61TGuDu9BR9aFcku6s8vd7Er/AwI6PF5VV79fTr9vkvP2FfevYVW6lsWLNVN+4lCL4KoAkyn6/Wo7QR4spH7YjOyNOkTcF4CufxPGrwJsPwjRff2uZzQzj14vNKNRjbBZgLnxjCJgGJ4Uad6fERH2rAezSg2NkDE/AeZfbFFuYgKT/SgMpTRSGAnUlkJwwMvYWQJB+FI08PIwYbzCMg41ICDAISxnc7uDH00ZNtDA0Nx5g/YmMx237aeudCWLYBsRHZBYX+otGHAXjuMT04glt6B7AiFDNNzR/4exq48IzwsvET9ix9IOWR8hX6wrvrFxYlKxyvD5sguV1vD75LOKc40Bq/oDmNERNhuvH3OgiFWd+QBuYnNHatw6KDhKYfyXPNBnz1o+gIM+qB+PCD56f6Gy9oSF6eEAeG8GL1mLzBqdbggoghK7MIg6d+9uaqSQc3Pb38WT7MD4OLN3TCyx5D5aCPL+pRL3pPbhQanoOvGHYyo9Bui78UF823f1eCr92whcsSOF962uZWWnb7fe+0qakJ1yCVi+/JBGcfaqss/RJefvxRvgjNlB9aHh0v7WBY2izzpRzjzOfi3Dp+NpBzHDGUxeN6UUMwUezUrhDe3FiUaNpstm1ldd3OnL1gX3ryWfvSU6fs8tKqz7ezQdx5krT05yTN0ucP+kb1Q8ioB89adn/wQtgsPK+Vlz9DjBuCaHwzr2IHrr3YOgFlXGBCRQFMwNCIVzfUQSYcgWh8uGUOAhoiizMdCa3NNpPfHDGMlWeGLdys3C9Gc8FIWvqNTa4xXHccCKuKZqiPxhksG/gSKnrhPjVG0lfvL21ifb1qi0srtr62bjUN9VidjDOz8elUhicpbZ5efj2TcdCDoQ9tM5ORnic4wn9AerpHsl8HTgMZIKXd+4zOIeFBmsHYPMMgBHDHH00E4YEb4cIfiDikGWnQGFJdkLbndV0+VCKnTxia+g02lFfO7FfkxhkAAUOURos5ZMJLq2KTdn/Oxiemfa/htoa0BIo8Uj6KqyEoGs/iMh9lq9vqat3nPJucqGFoLSHGSZmYzlESiotQg5R+eQqrzDJMA1RqHB3suADhRBVxWd1GAEF8F/DiL19EEo/xxceJsRErFkJwcyrlyuWrdvHSFb3tWKu+5m5cw8fiB+VGK/RviZdLViwVfW57SKMR3BGMvreQeT+VqeOLOtxxynQUnbVomOp6l/TAq0t3vwRDBh5OgLtv0GclvdXxYTXzjisra+LfVZk1lVn4aag8LLxKxQkrqTMqlSaE37jl8mUpE2UbyBelDORcCxcjeNpkHyM05ZnRxLcCsSaQ2piebzZ40wnIxJhYUkNKleoERsMTA3H7tIeVCYHWKwpxj7ddV1lUOU58hRHnMRyGqZuNmjXElC1Ws7kwQOkzPGLusZ/FFRq8C0qYJ4b4CR8Fc80mVSq5Ow7yQzi0WpzTZqJejViMzSbbxcUVW15ZFtNt7AlJDOHYIhTCMhiXZ8rPn2BBq+mBPYGDHT/+xYkukHgBpyxOokcvoHGm8mA8Xk8evX4JQkvthotn73to2WEPN+JH5xZaDIBfbxqRjzoc3EU139IjvYCz1wMaIpbLIzYzNWn7Zqbs4L5ZO7Rvn+wTNjZattnpMds/Ox6nWnIl1aOEJ5EFrkaQt2gIoQoaFk+M5RWWC5hz0iYZljKcjht82DCO1uaNlnLLUC9ez8KPOWvcCEd6BKH8DI05rMApGTRRGjz8RNlc0GnEIy5SWpu2sabOcnnelldXbKPZsKWlS3b65Wft3NmXbWV5UaMOtitBx9jvy2KQChDlolOVMN8TbPKjEwBHDIK6hSBXGHYFQHeagCIIJ8VxfqWuFVUeqfODPs57bhCw4MpiVFyC4fy5KT+VlWH70KAEIEJQZXMziEEoIrzVOBSGBSLmTGlzcfOP6hih7ngE8RJ/xasT800FbzoBCRMBiTmDUcONSmxJ+yuJyRlSAArh7skkgkcDVAE9GRqdgB81YG5XZhHFhxH6ozExFG7UqxKYVe+RyZ75Ek4yMH8Y0E2fkzoMCTnDCwNiaFjc9MOePgQzvS23n7AQMFIe9fRq0jzolatVCedGQxqINBgJS54uLFkNzIQlTxeU3jgD/WvA3VTW7HXvKUuYrqBCu0vAezyVQAZdtxBc6T2B18d18LXC8oagc0MD1DsNlWkJDNpVqqsEWME3J0EzOzVqJ47st9tOHLSTtxyyIwenvENUFNFTWo4aPzwBXRlCsg0IN2jG5miGpFssmKmh+5A8y4bpDV6oJ7BUcOFFPQeuqW7BDUjvGDQutFjqnJELnSP7OLkkheke5gHxIy4jAzrgvY3vwpOc6dyb4q92fd1GRsr24CPfZfe87T1x9I8jstKoVpeXbG11WRrumgSozMqKra2vO8/UazVpiQ3n1S1W28HN8RTvM1/JHt9O0wVs+mZ1q80wPy6N4OYg71T175o1gjAzSsrTS+0oNEyEpvwII6Vkc6stvpc26mKym1YWmQqUMOQp+vpWID2htexMD2yJCDs9POfY6907Tz27Pm8eiBb0JgIqKaguEMF7G6H+vQGN821fBYn5FFgvhc2ILkiMrWaYuUcD8EoTw6IC+gLMUN6fNGQEGEKQBRvmjmIIoPQ87SBVStfz0ZN4oU0gxHhnv5q0CTUaLkVgPtIZVDgUNCyRfLC6hmYs5lSrdR/GYGo1DfckNNEu1ysV26hsyL3uQpT9cAhPBMD1giUBTkm7S++9kN6TMMsee88Ee+XLIqRnVwjy3oMDT5l0MiK9hzVj/szN30XPvU3fPKWVMD/H8JVhXUeNGgXDNyWrrNATQcgmcrQ06p9haj6PdsIcsGe1lzbFZ3gXWqQEJvl4AyeUN2lHTwqj6ikEI5DKwzOZRGvI6niwmi0Tc3TZuxIKjZnwCGl1iv45D2mBAvxIg7prSrjVKsvKc9uGS5N2+51325//Cz9k3/F9f8Y2xT9oWjWF2dhY13B7zaqVNfFBxgu1avCAOk2fJ2dEg2AUQzmuQtIFm/Klk+UyDheSGvb70F/hfGFAP9Ex0jJoFdG2wD/aWNCDJ+nTSfOxLnZoMMpiw/emBPHmJiOultgejTq02fj6I/FlnJx6qo7i64ZqX4SRO/km2lLXHpa6w/NNBkGNN4aspA69dsqJvfcJ7ZNhUSY9/4sXaV54/mmvHEgNMNymoVDBMNn0xJgPtciWhhfDRCHi2MT8VBgqnPio8wivaEkMmGFE/AHvSWE25cEEs6dJ5cmvb4gtPvFpBTeKjaBMTATQcMAW/DjhQQ54M4FdlwCk4XNzNQ2+xfX0rF7WYv6TRs/NKWiZcwsLNr+04ndZTo6P+kWvzMehqaCBsBJeKBb8+yUFaVO5ngsMAp/IN7TtwC+KGOXMirtX7l7ALZlUtl57F1JazA1GvoRIoaBdckv5JAGBYT4PehMmtEsxivCnDKQNbSNfaglNkNVP93JIaQLJGtpPNDbSIz+GwWtLC9Y3XI55Zbmz+AEtCT88POD7BFN61z9T46VOE4Cv/gNXt3cN0Vw4qR7RHOFTj6MON5153pTQqlcr1qmvqmQq9+gBO3jLnUpXLzJLlYZ94lOfsfMvn9KoZ8tGyyPSTIvCWdqqhrDDEvoswrBYQ4TEj0DCi6ePaMhXnTTfdi+qoy4VBvVkSxLna7jZB+UCHVCg9uMRqVOl4cJeBfIFps22VdYrdnVu0V4+85p96fEn7dnT5/32IobRzK9zNHfAh9GqMxlajrcp6Kc0XYA7HXEPwa6ey/NAADvF9QMKVHbzzJvrqCFofS1wlMN6jZ1awd77/O8oILmsgkaiX6GsqhJRVSoRmc2w+6amfT7HtSVMVqFOcG9NAa5NKK4LRPntiumo9PBUNCaKFB4GJ5w7ZxULCAN5x4KNFxMG9OJiQhhF40hDNtWGKr+unpt3/NAcGbazyZZFHRYD0JKYc6Qx0Ss3pBVcmbtqnxPz3f/AwzajDmCslLcRCUOGb66xSEP1RQ5uWRFmuDGsK5fHrCxtmhuM0v65JGQw4OCCP8OzF8I/K6t3MmFPcZL9+niAnAUIEcgvQSYHnFxA4tUDKfpeNcnuAkhP6OQC0mkJ/QJnBBnDMqrQG2wG4HI9PqAa7uCMX6S3Nn/FNvty4pWiOjm2wcTJFzRXysvm8yhHho/SoP7jGWnxdKvshI05aebguqMN8iMc83MIlK094ciWshh2M4XTatY1vF4X5zAXuGmF6Vts9sAxBQycE+5XLi/Ypz79GZubO69RSN7P93M1Wdy+E0N7v4oNmmfbaKAR+TDMj84GXLn5Sp2sNG6ObxYKjGrUSajTQaPb2u6LDkvZOumIo6jdQwySNOrEq9WqzS8u29lzF+zLjz9hjz7zkq2Lh73zQkDK+D5H0SPai+rN20xGSxk6GtpGrB+gjDAyE50grkzwGTj3Wfu1R0HlhqDwN6+AfP75Z5SqGHIPXRq8GFVmpFSQBhnaIwSlchM4kwsbn4MSc2CoINR/j69ea2+lTF0oUf3CAlWs94ZeSe4ahgaQVRyupC9WdD/CAjyTHcBG+sw9BuOxkrnp2yRwn5oY9+daperzS9V6CEiGR+cuX7GjBw/5Rl/21LkGKQ2Tjcres4OSP8ECQSR8lBYCBq2yPMaKYlkNP05iAN3GHhDlCwjcu+VNfl06XB8+nl23EGZApMBP1rj8JaXBC43FXz0OGOFKmQKy+pZDaOjZFmmPcy2Nr8Ut3PHmPQl8yr+xPC9tbttyIxOuOblRfROCc9z+SQUB8TDOP9kTQYnGn6A3/xBIPfgoLJ03QkCx9tIDggeVnzrCdqOusB2VU0PtRsOmj91vU9OzEZb0u0m69eLcin3hS1+w+QunfR9mPl/KhCQdIYIJvmB0gXBSR4PwdDfFhlf1wN23/+TQIofdMD3B/ZLSASXM4U/mhZkakIvozkq/H24QFnyKty5cV9aqdvnqnD33/Av2+UeftAsLKy4Ed8lPGcGRXm90CMKHBRrfQ0x7ET5OE6cpQ/1Na6vDgGZo+lzDRrtEAYDi2xeedBrcCJTnzSsgH3/8S165fgxMFRwNJip7dnJyT3uEr1KPj3GhQGWAjvwQRISBRrQbEPULQdWDIV7QUKLXi0oOZk7MTUOKno+31ECkE/gzwnTBmYQk9ef56o9P1TZaMMSWtMiWhs+Llhdj7pudclxoiNVa3ZbXKrayXrUNDc8nRsf8yJxf3iDBiJbD6qqfu/U80EoiL3FVPMFQaXEsjdMZ5bFJKxZL0ibozQPvbrm6uAfO4Q8ke9ctwoUm3o2XgHIiKHCP4WfEC3s3PwC/7ms3z2vDkA4dlvxpfPKSsif3WPiIoKQbaZEd6TKkDMAPmuAmbX1jzQVRXgKSDc9oX9AV/85mbIR20ikxpmGinIF34p3IM/LBeByHaGPg5TwiYeors7zLUETKAR74b7GZmoscNiUoa2t+/dmJe96h+oo7BLoU6YK76afS3LKnXnjZXn7qKxIDLQm4UkwbJMEoYeTCUcb3PFIoyiAbdYGA5J5KOk6EI6e8mPJhPyj4s9uCrU0cnqDNwVd8t0YSTHbRRWk1xcucojl37qI9+cyz9pUXX7X1Bh170M61Q9oi9ad2xXlxP6arJ4Lc26T8AIQhbZBbfvyyGGmVfmmx7OS5efFpD3cjUF3cvALy537uP1m73fQ5Nr6mxukAesZjR4/Yof18C1k9mxpJMK2ypkFlgpLtHBSfOUb9q07UmKh8Z5hgXG4bpyFGQ+jSBGYjTY+Is54wAEzEOykQnjDiIXjQgUdUfUBqpDAMn6ut1ds+pK6sb9jluXkbGSnZ7SeOKuC2ffmxJ+3i/JJtqTyHjxyRgBzxuTEub2WejGuv/Kibr5rG4gANjyE3X3jEHsUPYQ6jQZNiadQKGn7TOLqNGtwC6fT08vZA0PRat14aBSS6QS+eXX/ycqbIkrguKQeiIovAGW83nm/QlrpxLUgp+fYQScmEUze9EMyYLr5qhh4P0PCxVfPvOw8Wx114MBfIKRNCsLGfxSE6G7DHLYRw1Hcqc+AVgi7e+Y18CedGabk25O+0R4WjXkg7w3FH9Y9w3OA72M2qFWeP2S13P+gfJFOAnjJ8beDSjNMX5uypx75szfVV7wSHhzm8wAgohtqkA/8JkT26urASHzBfPSw65JhuYO4abVrFZFvOoIbyaJlQx2+8QnhpeA1wlBJ61SUQl1ZW7KWXXrHPfPkr9tKFK76dCAHHKGmLqQVoRyThA836+6WtYndBGQJdPyqz2hYIOt2Cb4m/KSHZeJNdd3ajmnEah/Uau7eB655JOCbBmJ7/xQLyj/2xP+KNx5lUw2Umemf377Mf/Us/bNOTM+7XzTaA4bevNsvdvTMIxqP/Ckfi0uPKw997GZMQfgQqEyj0voCjofR9U66e8B+Be7IhV1V01yU1DDbqigd8JXqjWvPjWovLazY2NmpHD8z40OtXfuu3bL7Stm/4uvfa/ulx1zLRiphn9DPCQofhYKkIs9FDhybjT5gwe/fclad/ta7dtv6hgm/m9QYkf8qayuu0FfCeBELyT37OzBkk94iPf4TJgrqGLp7HpjChUWKS0EtpBpBnii86uUuAC1wSUhyEWmgf4BICwMMjiAjmJuEdz72ygLsa3trCVevPlY0buUkPAalYPjfM0JLTOOQOFtQxw+pumiEYefaQwnEnHzokH42Qp9yIx4b5BNiIi/a4qXrm9vCGtEcWLKZuv8eO33GfNxLKnkxEwtIFL2ePG0HmK+sa7j5jl158RY1L2qHKlwQQqDr+8Iro5vO88oPv/bJcP6mzq5FY3kbGxixXjBNi4M/WIYQVWmFsZWIOFRrwDZqWra6s2fmLV+yJpzhR84JdXVtX5x+b7L2Dhh6OMFhSFEZo0A+BqbQQ1nrG6FClJ23fh0fdxTTFm+272NdVxzWwV2/ZM9m9Dq57UtfJ/DcJyBO33qpfMSGSSNpDe7Ntf+2v/CX7cz/wA3JluAUDK0tVgmtOXiyh4Yysis6YNxoNgkOxFM6ZxhlnUC4KnypRblQqTEgPylADNwXy4ZL7yXjjY+VPT7wxEYOkurTtFTi+d07vNGg2f7OP7fzFy1Zrtq08Mmpct8UnTj/x2c/Zdt+wfcO7H7Cp8bLyiVpEm6SRUgYypEEzSe+Mq/ek2SRhFiubgQ/DyE6HcsXQy7XNTMsAUqMAomyyyKu3LAQlfDLJj3QIzKIRLqKYu3vHFj76DUEZw75IKwHpKEvPN8s28lAc3Jhno4wMDdlBwhcAqUv8ISY0JUFGFi6dPV4YAPzQDlcWrijukBVKZWlbpKmcxBtcKIJGRidEJ6yYnm8vBI2jHhME3js+Z7ezFXHoOMEL2lNUwkh0quziVRbimuyv3bDNRkU8IGGisEceerdNTB1QisQNal0PUZIuXPvOW581tpr2wgvP20uPPWNbtUYIH3WwGOiF0AH9/kw4Dg/FJRljzFeXOAobnRBloNMgXeoLPoP2DN3hMbT4jWrVltTBX7o8by++8oo98ewpu7CwaM3sbkxfrdaf7zhRvq5Zy77HT9SvC8RIN+HK1xW9A1Q+4Hzlid+K8DcA1cnNKyBHx8ecqN6YhfOJEyfsn//4P7GHH3zIJ91FYTX60IgQmKkCeLrwlBudEz0hWgTl9s9NUkHCFnXfWAX08F1hlsDfswrDntL1CldD1auTMsVzE1EFhE/0l4BUnHTcyz8BIT8azMXLV/3jTpzPzg/HiupHP/Fpe9v999ndtx935kxpe0pZBgg1vxNQGib25J8EpAcUXmzGZuVcMllOaBD04BgEZTceePUCZboeCNvrnvKKJPiBDmFLEK4BKXxolPgg7CLN2OsomoGG3NLVaI5r1jgBBcvy01N2Dy7+IGnS8A/fk47S9HpR7jTyRpUzw1tWHB2PuVzqBwGpcrPNBQFJ4/cFGeUNfcANnMMeNEkGeoXmqPpUHO/EhfIePeEPVmflRrh2I/ZDNuvStDTkbzVqNjK7z25513utkCuAjbiVuBE/K6IgbPjHM+CNnoRsS2C/8spZe/FLj9pmdUPuIXiZB4yPc9EEFTrRB57wTijOb6PdYXd32p3oyoILd2ZSD1zSu7pesbnFVbtw+Yq9evZ1O3vpiq3UG/RXKnOXPnSSSRv01WrhBq3w38NY9PIr0JRvnMCJgxuYpec/oTA3BtH75hWQgxIWTMS7NqSU/+z/8AP2Y//gH4hp+fiQNDgqeQ+VLkQFwG5UFvGj0lg1U9etANEw6U2pGJKAiVLcZAiD3PD0vBGGEPYG6O4h8EIYC7xxKKz+EVweT0AYBKQ3wCxvNnyvLS/7vrb1jQ0xJQtOcePPyvKSPfPiy/Zt3/T1NjMV82YuzDAwlLJBowRYsPEORCbll5409viGj5jSF6JCKCJsep+kSZz0BN7oCS26YcKd9wSBG5QUffTuWqOMcnf6emOTO/FTvq6ZZTFIH1pyakNvzkwKpoJoqEdHNVRUeOgQtYvpE8HIy8uodNMzpU09IODa9apVpbUXRyZc20R4xWUkylOaI1eCZbWoRgpubvX8KC5puTDUi69Wyx5bVVIbCwh+kJE25dql7H7IgOmOVsNWlq5YZX1dGlPODr/t3XanOsIEZOkmSOvg9ArrHlybY9c/PYmz3ujYU089YxelVUI/NHwV2NOODoqA+pHxfZXZjgfqAly329zFSYWL18SbbLiH/1ikWVpZt7mVis+Zn7lwyZY26s7fEAocYupDdpkt5hPpiHaj7flnbBkKkHYW3usKfqCyWWgSbRDo9TNflu+NQXFvXgE5NjEqVHdF4C3bf2C//fRP/qS98+F3iOgirFdyDLMDqBBln16FDQgpuizdMlM5sAENlADO8DIwhvtTcQJ3Ux6umVLhpOFJEKkbLzQFj+ENB29vajBfBoSj4XI2NuJx72rDj46VSiN6j8/GjpTLVlMj5sTCy6+esWFplQ/cc9KPou1pfDIs1iIf09we4Lgq4fT042E0ZMeVziDoReeSBGMSUunZC4Fn1wDB01/tnoA0PD3Zmfh3t8ydaQtAObmj446fCuJaMPFkoCenXUjbqS/cPC/FdI0fAamIaHxpz6lPr7jQwoAnw0lSj9V10thq161WqVq+LJ4SuHBTnXjHorRZsADnRAfPX9YoYqTteGRDRrQif8+MC0WZOJZH2jEniQbPzeDMD3SaFR/q0ynnJ/bZ3Y98q+9zJQ+nBc/Ifg/S6/XuxOmlPu/+BOfsHfuV1ap95YtftPUrlzwNZhYIAS/AuCgNsbI97IcjuNwDfKkdvuw5JINGyQUu0KCq4fvKet2uLq3Yaxev2Lkri1bjVI/KuoeT14PSVpmdJk4L6ATtEJDKh3ajp3dv+gc3R02WmCcdsNprT+ByQ1B93bwCcmbftD8RGN/7h7/X/vn/65+IsMqGRiKNwitZkJjU7dIs3U4wcZzbEZz0oPirYtI2GcKkVezE4JEORZGbW2UnCbnzRxjuX8SdptVtUMSPRoUbjd0jCmiwftZVcbvpSSg26n5jEEN4hh9cicawr9Nu+40/XLxayLHvTcNv39IUW5gIS8Nm6IigJD/3U1lcMOmdHp0PzXN6h4YQw6iYZ0q06xWUAOmktIBED16TgAB4JgHh4RFo7qM0SEovUMfp4PhE2kGTDHiXB94uxGThzkIX1vLu5iV6b9Vtd2hEAfl2TORFh4GQdG1Q7zFHTPjAG/xCO1VYpb/lK8frNswNP2jVEmKg42VXp+F7I6Gn0iVPhJunpz/SoIMLARyCj/SBxDcIRvh0U52gu8mfeorw0T53OlVr11YtXxq18uE77da77/fOLoFb997Jt8fzBpCRygFrek+tvyncT71yxl5+8klrVSsaSlP30cE4vZUN+2j9kw6djl84sScY5SkvlW/TmptbVm+0bXl1wy7PL9tl8ej8WtU/fhYdlGimP39CA+oiq5RoLUFTZpjwI+0oY4Yw4cBFVjrK6itfCPcbgPjqJhaQs5NKtM/KoyP2y7/wC3by5B2iYWSDgKCRQ/Buo4bAYcfPkdQPNmd0pImHj3BoYx4qqxX9ewRe+bn+3e3hlMGe5f8LkOpIT5XHBYMznZjMNRiGbTGvs4PWogbJBnjwhFnZuhLD+m5YB/n7ymE23+RCUiad+HHmzvJzwO5PGkr0/IRJgNU7Ij2Tu5NKtOHd6YwD/3pGPh5sz49GGns6YzgcW5iyelP+Azst2+bb0rvczB5xoUsI+Yi7l2hWJ4G/2oSeCN5tjnWurqjcpdjbp/CxOMCRO27gVr5DLNqRgn4VL2gR5YL2CECf46QOoIXTnA6tY21pUayGe1zHrU/hOwoX7ZIh/cBuXUbD175hm7r97XbilhNdtAWuQSZ79tyD6xy6dOh6Rc4COTjeYY2wslRbW/bcCy/Z2ReekbBu+T5itonBN+yi4ERXrDLTgUZJ4CXOb1erbavUm7a2UbVVaeJckrskQVmpN6wNHZB4Mqxe0ymQqajgI69oi/qjvWGn3fJUvSUFxfPzONH5cFFv/fSXhMGNQfFuXgFZq65nTMwGV6IpE+eolP3/2SCE0++rdL0ty8kOZHXr//rxBh6N2YWrmxCmCEy/TQdeprHTivSkx4drnOEFMDYYhTbuTo5j8gciXcXyJEKwEI8I3VBRdwhDXDlu6e/uRuORcPTGI4bRODDOnWf+cictJkfIlkabNB8wRD6SHQ0PAE/wBaH4WJVaSqtpK4vL1jekIa1QTXNeaO1E5kt/pfyg0o862Cuf7D5sVoPd8g4pOh3oyZYWvi7I7UvbW6IS2esnOq4OKLkAR0hyciY30LHhAYnj0rSdeOC9fiXbNQT67wSU/3qgTqXoW10i48rSur363NO2eOGMhv0N4bxt/tkS7zDVRKkHiKYSMIrhopVqvR0LM1fmFH/F1jdqfos4txWFppydTtNTL14u0PCpMK8rpUedS1vn6XnIuBYpQzgA3oBefWLMzuX47PON4KYWkP//AaKlONL/4Mxe7sTd3zM37M4QIpM3RNWPGmKfD33VUJ1Jrgv/3wARO6or+M9/rgOFyvJJ+LvGpCcM79s0hGMY3iUM0aIkJPydcFkcX1zJwpGszz0hWCmm3AgXHRxFRTDSSEIIghrDW7RZNr6jFfpNOT6MDncENQKd5B0PmZROaJ2JDSkGvM9CDwKyT4KgZktX51yDZA8el81yvp14kn9Kp98/cIUwpKxolqTEXZ3pSjW0cuyhNbasKeHIbdqwfWhdIQzphBDalMdv9dlsI9qtmN/1PaxbfXlpkA/bQUZIosnvFyhrLw29vnoA+vQC3llQB1WP1STIr6427OlXX7crLz9rU/0dYzfE9nZbdEarZtqF45g5pwWXPa9Xmza3JOF4dcFeu7wg7bEa58ld6+yIHmwS3/TPuFJBLuCgP6MOz18/QsTxp45AKhmAYvCKlfKJ/jDNTuWSe98IlOZbAvKNQM0uKwYND4coFw93FoGDgaIBhwd2Kk6N2N+jQYeWxdwiG4ZZSabRKhx7++Tmn2mg5xMTtPmMZUO97nZLWYspVOSOGImbyWEMtkLwlcXY/CrGUw9rbF8YLvkFrgOlCV+lE0fZVmNdSbZssDBq5ZljCpPPGkyvATJyO840QDEb+9v2qgEgbO/7teC+GUM6E8Ks2fN68JV/18DeKL0MJwQhT1BSOggVntASweUCUYaVe9daCY/2pUYE7UP46ok2RhokJFwovw/zVAc+fN4TkiGAYkgWK+OKrvRDoMViDKwmsssexWK+Gb9+P244d+mqlcanLS/Njb2ApA/Dou+2Oqp7aVJpSxHDzcrahs/hIpzjdh6uD+NkCeeHuY5NWiLC2fcakmGUP4QkZeepNiozNCDhWBiwogTk2tqqdQbG7G3v+6CNl9BgewH6ZvW0ZwN4izp0fn4DuF5AXg9IiJrYcW69bk+8dM5+9zd+2ernn7OHHnzAjh064kIdnJmjd9qIjzuqvxXRYX5xzecdz0tILq7VYm+taBDTDoxGoIk6Er1TfubSnb+uKYRw96d+ccv8nZOoTEpA+8QG/zQW3X4jED1uXgF59crFGK6kC0AlhNQnG9/aQMtw1V4VQTmdcfAVYWmIjo2Ivd1pijQSZlw1rzi+UZzyyx9mYGjH0AI7w7pSsSivaOB8Y1ni0jeU9yPUaPxKmwYYeSo9CT+1Kr2r6HLW4FFuOeuXQGQxZGer5czCkMIB5nEmoDEhPLAnpuf6LTSZmDcb5JOxSsvT5gYiaSKbtapt9o1abvyAhDnfU1Gm4NMnMmP2INW9onraQBIc4RaNuut//TvgdE3+4XBNXODa9647QNRoBC4C99LieY2hQfhTQ+kee0qWB/OXEZ74cpEnYak7H/bKI7RJtCDZPXIsytXWVqy6XrGRqRm/lNYXq+QOLxCKj6xVKk1Vz67vR11bq6puxB+iKTzGvYcIAh8uKg430FMvBfgFVPRGKdmNwBth4rtGaq+kI3xy4nzM+vqq8N21ieMP2N0PvtPyqragyu8DCBiZvSE4bfDX04ufAVYpj1YXOvPrDQnI1+0jv/6LNv/8Z3zj/KEjR+3krbeqXFVbXV+x2al9Njo65jFbm7u2tFKx81cW7NL8ii2sV60pbdrbiOooRhMxDbHXQYpm3lnA60IKwee87viDJPUru37wcwUFz3B09t1pLMh+Y1Ad3rwC8tGP/pzoheBiSJQX08fpEU6esMrm8xnK1pHRjz8hdvbudioFPwkomD0xjfSNsMeP//MT4VQMwtIYJHziM63YIw0aIdtlum6KjJvH0zuJ6d1BOLD/rb6xYrXqmhhHdSYEA0sYR0+ZYJ4dMTENS2kNFSwvAckG8nSOGryYi83lijaYT+X/7wHBDwgYgPJgd4Z1uiTgpdeB8Ok9BJci86O/a/3SLy7xlsLE27VW0gqDwPKGqAYXnWGWBuRSXgi6mBekwSLQGO4qDH4emg6tXwJyyePlyqN6ImjVehDGisfwkLTJh8tEFuYrEsZUIcKaTypIg1QnjSAYGB70Td582C1XGlFefb5AE+UJHJBQHLujfDuMMpTZgLTTnEYnfN6BITfVbcNjtu/Oh+3IkUOOG5CeQEYOt/S2ZMJ42WRJ4XHHCN1o/T1+AOHxq3V2bEEa4FOvXrSP/sYv2dKLn7dCbsCvf+PSYBXSF+IiI/h7yHb6hqy11W/V5rbMllWaHau3pFEzpCa/rK5U2qgzZc4TP3dnBKZ03cnThk68IDRDeKoi/N2xxo/Ualf1vDHc1AJy/tyzvst+QELJQT2PE74H/4RIr3vY3RIu6Z3Q7hZh0VCAFNf3p5WnrFCecAHMRvLIIOXyXwlK3y9MWL5sde4BVLpsEEfY+ekB3xwb7659MifpH2pXvi5wBf898PjvBtCLRhAMfY2g24Ps3Vmw639N3ewZXqMzi6NpmZGH9xtiK8lJry8fTosmDGujoxLLSRgiyND8AWS0ky7LF2HZkFaUy2sorI4HobgpQdFSQ29KuPmt2/Wm3ttuByFutZG3HZgZlRa4ZY1m3TdL8wVCRjHkj4BlS5bvdZTxaQn9e2cn4MYghKx/TVF+hw/tU1oNla0lvs4r/qDVdws2ceuDfgRyjzY94CWARsoLOxxAeWLVP2t4+sFXIig0agRPlhZhiQOd2I6FcLswt2YvvvSKPfPZD1vt0otWLvCpiEErMO8qQe5CizZHp+z0HVT5+m2juWOVesfWaqxot2P/45ZyVdl92oM6pM5kUr6gwbYeMAzFkToMbZEndc7eZC6LRogSwelAuMplIt4QbmoB2agsCdUgOjhDUB8+q1y4ORJ4ITh58J49qSD97L17iN5ie5oBHleB+JzrcHlM2lseF/f7Pxf0EKCXFnsvGR17aLPnl9VB9n/Ne7xm7wJvnNl7Ynae/qfGl969gah+0zQKUyiNjVWrry1Yq64hrOojNzpjw8UJ6x8uqCOJoTECkubneyf9NprYmuKr3rRnx4J8YhoEDaW6smh8G6gtoVdXA+eLhv6BND23lD8GXPzYm5ghCd66NKadnY5/45pN1eCPEOfYIDfX0KEN54saOg/aYD8nVUhHAgz33KCNFsXycuNLhEzlbLbWNAIYVIfIzfIabm9s2DPzQ3ZqY8RvcgrkESYhAOFjdxY+8dlaNSiVaUD0G1Y7GFCekmsedlf02JKlI22PBTOAuducBDW1Ab2rtZotXL1oS+desurV0zawVbGRIvdDxmW6CF5vWySo5sw0kQrpuFWbErAao69WWzJN0SY+MkfdkbZPjXidqm69jjPcyVxPiV/34zWcoo7ioXhyQ7v0fbWKtL18Dpcbwk0tINv1ihJVspkAdGrz2KvALri2RWi5YxiOe5js3dHL3q+F69/fbPCGdSXocRc9MosbXqNUsrhXuHfDCdyOm//3+MHgGU2yMMknC+hWcgifLv32wvW6ZY7UWXp6PJ5qFNHpSVAhHKVd11auWHV9WcJjwIZKU+qwxqW55f1DVjmu9eJWcF91RbCqLSgphBrTEMzben1HRvx4daPhLF25aMvLFbUSiZVMyNHZIhTRfBC6vsCmvAa4Cg13xWNhpskFExKG8eEtNuGzMXpbcoPPIDACQJgqDcXBGpdhcMciw/eOFQs5Gx8t+TAdIToyMqK4wyqDNNBWw54+dc7+3cde9mGr5LCwlqBWHaSFMudpF9jSSFVGP0FE+US7QeUxMKR2PqBY0vR2diQMWcQTPkTnJh9woWzQekuacKu6YpuNVdvu1K2U67fRct7KxbyVZNgxAMS2m6RBDrgGWW3t2oYE5PKGBORGI7TvzbZPN/g2KKUf88fCRzT2EYBMfIseJ+xuk4n0sVM+ioMLvEEYaLC5cEYuNwbFvXkF5OrlM64l+Ork3jxg9szmAnn3RRMZhuJJKNLVdgUjaAG8/9fCG9JMzr3u14d54/ckLMAGm/ekveCv+rkmbQC37OmP6/17wDmut7yZfc/pelr0vHs2Xzvt3mz3BJ//9rzvPUkXu1J0p95nGAQRDYyrwDpqwBi+IQ07qbmo6qWdDXMfqDT8IrfxMB/NIp2EnMJhR3t0LUSGtCk6abO/b3uzZfXKmgusao2v/YW2Ah40WoSt3yvqnWqczGHrylaHD6hVfBjtK+7CBWFL2nzPBb7yz3WQUJan7+sTPlloXyDyq+rE9Zz8GRsp2uTkmJdJ3i545+Yu2d/98Z+w1167qDSglyCl5emxR1EasuLjjRbrQ1vFj9X7bKohi4dwofMQVSyXH5F2yFwpgpNz0XxlUUNjlYMpnWIhbyOlEJAI8vRFxpjLDbsPsXcGJCB3bF1D7BUXkHxDPBZO/cJbpZfoENok8igEpNeJvKhnF54yzh8ylJZY6Zd3Fc/LubV41t1uBDe1gDz/zKdUSSEIqSzmCBGWfsFE5t6nypNF/9lqM0zuzxh6wWDOPM5sPEBRwIvTIRUlPQOSEhW9WQSP0G9Iu98n9Ob3+4Q3itKDAnj60cc3wgtnWIAnBZF2ESB7dOVhZ5LImTtScRuM7Y8eJu5xw+4aQfbuDSECeYPATmgaCy94EcbtHjDCY+MHOwIMsyWhh+DDkSEfc7LcnM32KOqVyiBd6jYdt3TwZMFFw1y1MoQHAqotgbu8sGhjE2MSmGa1qgRwR0JZeaEVMlTm86ib7IEEF6XN9isua/YVWqUZJYXVouPdVMBNFc35Q/7wR/KL7wV1kQqekbBW5mUJocmpMSuVuQ1cZVFerHT/+u/8jv3Df/UzXi40xNi4rWG1wjB3OiwJS1nhX/JjThaATpSxXBqzmdlb7OChu+zI0Xv1vNNGypPKdddvCh/ym6LUjpS2olt1Y80WFl63paWztipTrVxSmm1Pn3L4jeBqR+yU4GKNgcGCNbf6NMTekoBs2kqlbtU6G8VbfjLJ50jRur2oEIV/6iLo5+/SJNEwve6yhRq+D4UfQjPC+I8cVMcrbw2xbwiLp7+iXwgXPQ49IEMf1yjY4oKRndVcNlrHtUmcbcZNzITQFPN0GVco+lPJ8rMnBePRY3EI4SMLzv58Q7rtQfhemwbg+WbgDCDALdm/FlyTHWEd5xvE6fFzW++722FIDO8hxAiYJtfdiGnFwhnD9xgFhbHTuwuNnvekJXhsTzdzx+jPSYh7Zg9bolaIE4qHbe+CVz1dIGDk7peRyMYcnN8RybwfQsPTiMaI5OAjUKSF4ODZ0hD5K4+9YPsOzNqhQ7MSEjvW8O9KM1RGGHasXmPTN6dCdiUYW9LAWKyJLV0IuMCP9HgjD7U+dTgtNTtuAyJ/+Mx5jbDQUBanCzHgW9ng59wQ28n40FrRrxGjLHzD+p/8xL+zX/7QJyQMo3NHa8TuZ/E5H01nILdYwDL74Af/ir3rXd+pVtfn4QYHlY+EPmUmc7T3wJZv4ezY4mrH5pfb0iL77Pjhks1OyF+os692S8KPY5QddQyVyhVbW3lVQvSKhGtFGKvDkSLCXtFac0ta5K6tbdR9O1BDnYhrj84vyCBlrYr2lXB4Kat/OUIG2xZT4++08DghMFUoD+N2uRFmZ/k1T+9GoPq4eQXkyqVXfZgRRWHyVj3VtoYHrZpttzZw9M3VLKoMDBWkaRT886z+bWuZGCKgaSIshZrS8vRANf6vgx66UKF7z2SXIR5pKU21ZD0pMo3YQ+wBr1nwLLp+MoeUdNfSBRjjaz3dzjO5yzgDJvfr3l2gZWFxjwWuHj893U92/GFYhIwPjzI/N7TGBMI/BBSNVQKBAjpdoQPWoHEM00QZuSPksPs2q341DvyZIiGuEnSh4/Hlp6zIn2N8TRYBWsz9wdsSjBoSjoyNWlnDVAQFuAH8+lDe8Y1hN40M7ROorCzYhz/0WRubnLHbTx63w4dnfS6wVq1ao863xjVM1DC6ze3iEpIcEuCjXgzb0fL4miDDW85Ws6jD7VJbykMKpwvUloQLG6o70FfIUBTPOcOP9+iQ5K+yQWMEF9ocl2SwwFOSsFxbX7Uf+9f/3l45e14aH6Og0Pj2RlESpMxz5gsT9l3f/bfsbfd/na+683VMFmUKxQGVR+VqDNjsbFFlEA0kNNks7/OZXueSIAq7tNy0y/PbduTYuE2PqU7B2auQ00oIyl2rN3ZseQ2tr8+4N6bR3LC5xTm7cPVVe/3C83Z16arP0YYmGGXt5afQ5JVnEoQqM8HoQgiNi4twHN1kPAm/qR63Fl71NG8EN7WAnDv3ohoiQytphxJIHGDf4QIA9e67nZptVReso6GBXwSAgBwqusBkhdAFpQRnV5uU8YaZ9fC0WNEhCpLRAwbG7pUlevJUONdOlSZ7E9m47Zor2ik4eWuIVHohMUqy95ped6BXWL2R6Q2jH38mQRg9cDwDdcLzHvYUxv2cWUknNtj7IgJzf2JyX9GVIGJeD+HUmx9EoogM87jSf5jtSGpRXMA6MTVtxfKIaztJUwcDpF/qjHhA997Lf2mvjpf8wYn8EDrtVts/sMUFCZ02Z5o3bVjaE4KxNDoqOyxEWaJs0MHnIvWksXmevkARdYsWevHcWfvtD33eT88cPHjYDh87aEeP7rN8TppVQ5pjq+X5I9R95ZWyizaxOt4tE/iibcZnBbhrU/kiLJ1mm9bgU75tDdf9gmLKpE5d8aL8lJVCO/IU29OjDODMJb7MTz761FP2s7/xEe8kyLtXQCLkjh55l33wO/6yHTpwSAlF++cYI2n6/kNoS8EFvpVJKi64DvRLbqjd+MLTFpeZMFzekZDbtltv22ejBW5v525INFdwizT6pW1XNlr2yrl5hd9Qp3XVrkhwXZ6/aLVaVWmxPzSrCy8vzygmOPmpGhn293rHoCd1B0UhQ9oCtJch7m5VRz3/loC8IXzhE79pRb7zLMbOF4qWL6qB6J1etG+XFT89txq2qSHBZn1VMSgvjBQmLd4kLQYMXbPJ/uAkD+N+aDQ85UMYvusrgchWExvIy6g1cV7aBSPhImwwRjAHDZX3ZHoFn35CqMkN95iLURw1MhpDavCev0wcrRNuRAVX/Ya//4fdn5GeEtGbyoMQAj/esrQwlFoWYsjGn5569WGR0sLuJxqca6Ph+zEyGe4HjI8pIVTlr46BoSF14xv41XlAF4ByePlECxe2EnqUmXKAG8PF0kjZv6ZHo6ccCBgEI5cI+/YbPck/X8hbcWTURsdH3Z7CAzRKygVN9+6P9CFelCWjgP527KUXXrIvf/l5KCihmLPJ6Rk7fPSQhOSsFQv90jj5KFXGIwLS8vSUUPBH5KmCeZl8iw/7H9WhgDudTJQ1PlzF91xYuGiqLNxiDg1CawQ70qausGWgvBCSOXVAm1tN++lf+02/7s7n27OOJp8ft2/4pr9md9/zDuEhGaDE/NJkxW1Kg2xJGLKf1s+tK/zm5o7T8vKlq/bahSXbqEmTLO6zu04UbGSYTez9tlbbtKW1ht1712E7MKt25clpiC7MYCEWpprNTatKEK5Ulu3C3EU7d/FlxZnzc9jp29/eQYgGzu+KA07qtrxufNoDN4qpevLLcvGHHnrCa4QmbIK9Ol56a5HmhvADf+r71KuO2pg0hzE1qvGxMTt06LAdOXHSP5I/LGbgEwUuTCirCBsNH6EAw5OK7KptR9qFWnoSBsdAnTgeSL0wQCV5BavSGZpyTIt6ds0BwQHT4wdTeL6eisfl/G0MZ8lGmCkMTxoWmgUXHHBt/TwftBeT0Y2GoOFK/JxNT09qSDPtHQO4IxjAEwbGAO6WgZcDPLJ69bJkT3BLYXnv+vlvuBEzYwko1fWDg1S2jCYhKLI0cBJzI9Sq6xs+1Iu2EfRAgAHYCcvGaoarvhorwy06fCwK4ckCSQvNUcPdPvE0J4i42HZEgtE/S6qhZQLSC6MX0Y1LWYPUZA6dI19v5MKTLSjPPPWivXJ6zi+joFOCpuXxcTtwYNaOHZ2xMuehM/fEK1HO9MTiGfrDOzQ0R+cDDNovW4Li0gaEZfq0K7ySOgsEDkNh+MG3xAjxxGO0XuiSU1k/9sXP2fOvnPYVZUg/UtpnDz70g3br7Q/KTRqjcGT6QCxoS6sdDam3rFzOC08WdyADuG5btdKUf8vOvHbKFpbXrNLqt0L5mI0MdWxiZMjuu0edxKFRCWbF03AcnPn8MFon0wvsKthotCRIq7a8vmiLKxelOb5mtVZNghwel2CkLNgptwS3L2rJzbVJ6in782rhXX4Q0bnV8ZSBZ9xd1ObVK1e0emsO8sbAd6OZmB7ODVvRtyKUJCzLdtuxw/bOd36d3XLH3TYxPuFbFQrSMBkCsj0DhkYo+ByZhtgwnl+vJabCPW0RSnSICgFcVIj5YdzQFrwRaEjVErOg5SDkvGJVWo8nQ0/PdVnMEZEkl44CqWEzVAM4kkZOFTHhV77yFXvxxWc1dJy0I8dutdn9R6w8MqaOIG+jKmuBLRcqT+AbeAORJZ1A9gK+MKNLJ9jOnRw/BITjSHyZaOj4ye4P3JRuEnzhiXeWDr804OwpurhA0DCzI6EWlzaI71R+5zSFp8ETzTsF6g6NsVj0uwd9r6JoggiCFvUqjVGaI5vCFZ7V2iHVcUFDdm5RZzgdHYTS90YX/BzzjZFHYAbm/CIgKUE0SMrXbjXs1RfP2NXFuufN50T5KBVx0WQPHJyxQwenbaQ8HOX2MqtIGd2T3cHrPToADwdOPHnXn7c6uSGUN5ki8OE4+WWbqbPRgtMTPIlKPo65BALjTfHoU88/aY89/4KE1pCE+CN29MR3CBfwY7jdZ2VpvQpOKW1tXXkpvaKEPJ3S8ICMWlijuWOvv3bFrsxLuK2tSFDO+7ePNvpGbHRo2N770F123x0zfu4c4BKOWqXunyRut+ZtaWnZL8JlHrHabtpGu6HyrElbXVZbYGitDgL6uwF3tOjQJr2e9K5Ce1lVKxDPhYPzh57u4p0pAgJ6ZnWr8MGzir741j7IG8LE1Lg/nVEd5S5xi+KCA9K0Thw/ZrffeZfd/8DDEjTHbXn+qlW5NVmNK67NYkWQRhZCRtYQFt4AmEPELi1UTJOT5jI5pcYirZWG78efPFxogd5TSljCFD4/JQGQGi3M6wyg973eELxlqPDQLGCgHVteWbdf+NVf8cZyx8m77eDhW2xiZsYmx8s2WuDIIcN9yglulDbqDL7ByrE1hJU31CwvJ4reU6MmXxp0ohcR3UtmL4xeQuOTVU9w9/LonfITG4YNoZfFRzhl8eXl4SkH2hDpspOAjoqTIwXRE03RFxdcEIhLRcPaRs3qtYa163XXUliQyEuIsscxXyppOKnORumEcOwKKi+v8ow3cA90/CkchI3qAKpBEz0Vr7ZRsasXLgtXLl3oV6OPT3hsqtEzTC7kh9URT0tQTqne0cKChom2pOYCknpwN/EATxnvgJRTL64O8oMee0PpjK7RkYW7C1YBfIOgIzzbjRCmTzz3uL1wds6OHfs+Gxg6YlLifOhcLPZLQKmUNHulVWnsaLhbtxNHNMIqc5mwcFJqwxJ6fDvm9XPLdvrsq3bu/Ou2urxkW8MadeXKdu+dd9j73n2/yt5nBYXdlebXqHdso1KRYFy08xdfsMtXr1pzU0J3uGRD+UHLDTTEu6saWq9ZvVmx9InXJNgozx6fwBMSrBzF9PLKeG8AT2XljlpMdkiW2b0eI523BOTvAZOTISBhLm4qhnFpK671KDtnNPmNjI7be9/3fnvXO95hv/7rH7LHv/KEyCEtLiN2oPaGZf59AZ/FPHHsmB05dECNaZ8dPLjfjhw5ajNTUxryy2161rds0GDABwOOCF7s3ASzzfBLDMIw69Enn7YPf/SjdvighjgnbreZ2QN2+NB+OzA74VqOY6uyuVEcIDGiNzKYyU3kI0uUEmHC2zVMCGTvPWQAL+cPktkL1w2P4IHY/JEeWpsvBil/F4jQVu7UCR98YrhclJAr5Atq1CzixFDa990pLxZC0Bi5XJY5xnazQd+juMP+ze5BGU5yDHFemj+lS3zo4QKIihcEbR05iu9zX76J28uz7QKC/8QrlZVlW5rn42isRA/6zTQbGpKyUMGwEA2PTxBMaDg/PTOuEYrwdy0R6pBuEIy649QLCzOMRhyUvl/m7GXtLqaEoIRmpIA14Yc10kv1Gdp5pM9wvF5ds0889rRtDb7HxkeOio7D6phjnrVYoPkwv2jS4sxeOSstr9Gw++4+aIWc8leBU4d27swFO3Nu0T+LUFl61Wnenx+zffuP2dd//Xtt/0zBtUe0N1buaxtVaZtz9trpr9jFc68oj20bLkugFtVcuSfTpAXvtq29WfXVbEZUPoIQHzhfCC9K5MoHdSMc6GKpL6ZBWC8QYo5f8LbKTTUGgfjJThEpXua/89Yq9o1hfHLMCcpWAhoCRKPBDLGqrdycmKqAYnHE3vGu91pTQ9dHn3jKNhsbwkbVxKKK4gRzUjGk2lN2F2JM/BNcqMP4qYJ5zdxdmCg/L7T82axMijC1aehhO9zmEumytYihZI5THzJlnzudsFlpiAf3z9rs1JidfuWUn8E9ceSY7TtwxPYfOmZvu/8uO7BvRrhK+GTzWNjpjZ2ZvLSyix6UHQFEQ8QPkwQIz/ROLFx9SApIC/KkBB4eQ3x/hEeK3wu4JQ2cY2sIBQRbHO+LFW0XiKKfa4sKjwBlSwzbaGrSFrcYkumdIS87BJhfHZJQHcqx+KbGyvX/0pzTzdLkmQROKqNcFTf8gVRG6gIb9UZ50FYimV2bv3DRGtWajUxOq07Feho1MD3KokazJZwYFUgl65fGgzY5MTFmo6PCBVrrj6pH8+d7LbXqhvhQjV04wReUGX7kaCFuCEnolAR6hBNW4EkZfBiKtk0nF/UKb/KMPBoSamftxcvHbWz8Do/Hwgs0YfgctCAthOSuvX5FWriGxrccZtM59A86UKZzL79qr116zS5c1nB54bLzUml8vz30nm+3e08etlIO7VFlc42+YWvLV21eGtvzzz1mixpe91MvExOW89v8hOOA2uAuUyvq5Fq1aJMSkN5BUSbKIuPl5c87btUN9SCeFQJBT4VBm+fCD0WQC7WEv1tkEKt4SbDOvSzbjUH53bwCcky9OhzaUmUwKSx6OkPmcsGQVAjCi2Nox46eUGUM2mvnLlqnURWdN72UVJijpsbbJ2bzK8IUF+b2ITYCR+8hLAkDuhHP05fpE3O5kFWCbqcSvXLlIHdvnEqbkx6kLx3Sb1fmLkqMr4TKnZXxffuldU7kbUTDz/2z+21iar+duO2kvfvtD9r+/fu8kdFYGOJ675wakwtGSiScMrfQGKMBehkdgkkjpBjRvZI/flFVPiSUe99AasiUHy1ET+HA0J50vOGLrqnh864fj8uqfxKcAA3Fb8ZpNH2rjg/B1EI4bcEN3KwyD6vuBjlPLU2zyM6EQk50Q6gGXvxTz45TpqmBR9QHdnCNuvH6kT9P11AoYg/whZl/+k//mV1aqNpf/8s/7GXa5qyyAlJraGXMy8FDLFDEqRR1zOMlGxspSPgHrdkC1ajXXICRCTcw+bxzpj0CaX+nUwIBDY0ykwQmAhLhxa4AVum3RR/mKZm/4wq0tZVFe+y0eLvwPml3MWQul7g4BU5TOkocWdPphDZ//mpDw91tO7q/6HyjpuEkYGfE2VNP2pkzj9vrr79uK+tV2xrI2fThB+zd7/p2u+XQtIbkfb5PcrMduxVWli7aY1/8ZXvpzGnX+AaHB604Na3OiykSyqMOb5tLPppen5QDPqUzh0+pe+jorQLmEyY8vO545U2CETvuHo4ngcOiB3weIwSe2wuvyOPGoLA3s4AcUap9rrWQOL0g8xowB8IC4jqBle3YBF9A7LOV1TVVXggW9izycSonuFcAyamBkZoY178VLWuo/aIlQlWVz9ArBKLHcCbPSbsp5TDSngbFjIqHIGSyuqHhyFq9LWankdIgBjVkHJEQKHn8TrPqQntcQ/G7j+/zoSjD82lpNWxoP7Bv1h75uvfY4eMnpFHR+GCQVL5gGsCFIrh7WcJfL54H9OGJuwssOVBW3pOvC2rRAkgCEnB3hfF4gtSgw+DCTwgADOGQ1eBFQ2GIxi3rLLzQUBTUG7J/qkB1xhE7rgrjM6IMxdEW0bpo1JE+EB0eRUplSPlRfJ4e2MssyCL6m0eCRuFHOgjcem3N/vKP/BX72V/+sP3bf/fT9j0ffL8aOVMghHIdxmMgKFlUYc8lDZ74o+WijY0JX3EsC38s7CDkCe9DejV2P/4q2vlBBO+8VFd6gBr4p/qDnj51IvdGrWLVjXXZuXGHW8pbPu+4vdm0Z1+es9c33mtHD9+u+LTnPt9Olc8LV8iqtLekOca2JrMLV1vWaO3YYQlIqo7a5wglF95fvbJoZ89+wZ57+rdsfX3FJvcft5lD99odd3y7+O2QDUqgbzXFsxou1+rLtrT4pJ069XmrSlMeFKLFyRkbKnHMkNV9BJ+0x622bUm4g/cmbUW0jPlntHCG0sJL9U+dI+zSXadh9K/y7yjtqDnhi3sG8Dt1SN07X+v/raOGvweMjpbVe6mnltCAySTOvNEx/+H7qwTBhBoulEet1dpUo6hZYXRSWtCgr7LRYGPOKBojq7C70up2pTF4pYAyjViqw/7ysN11cNzuPDBhJw6M26HpMds3Pq7edtT3zw0NdYWIJyZwTQCtQEJ5paoh/isX7N9+7El7fbnq/v35cRtROaaKfTat4dv4+KRNSDAePXTYJqf3e++9LQF6390n7YF3vMtGxseiMWUCYg+yKoOBgF4/b5sOmW/ml0KksNGIQ+i5iyz4XZOPQ084OhRZEAQ+PFKjAGe2tGy22A+ooZZoSpSoizCujTIEZziOQGQL0zBzdb3CNzou8qHT85yz+IRLtO4Km8CDeIR3jUXugW8I8HgnTp9dfO20fc/3/RE7dfa8FctT9h//w3+yb3zPA1knK15Qk6FMhEXo+ZcgWXlWfSohPw44OpL3OUq0N9/oDk7yi+/RxEUZni95uoAMXLxjk/VaAdnnAnJted5pCN9RBs4yr68t2Ic/v2gjh/6onTh2WNRnc3e/8hft1BsjFEGr3eYrgwj5PmnGNVu4sm5Hjxz07UEqhbePhsJU1pft8mufsUef+pgtVVbV6nJWmr7Fvu7hP2O3HtZoa6djlQqf/BAOW0tK5zN26vQpn+vnWrXi5Kw6MTXUQQSkNFwEpIR40h4xCEdXWmiLXhcyoqMLSBXeR1q+WAUhfFzVFYp6UO/hF3QiDL6U3f/fug/yxjAyVhaqwhVKJsDag75XiP6Yb2zVmzY8EncHMldEsG0J0+1mXRbRR9rauIYMs6UhmywM2n4NpR68ZZ89fNshm1ZefIOa+U0uChDbh5CS8Xk13rO8o0EgBGjEOMrw743FQ4q5uUuwba/Ordipiwv2+mrD5luq+uGi3XrsmB0+cszGJ2aE1o7ff9jXXJXbEbvzgYdsbHJKggVNUuRUXuTgT1lgKPK/Bg8JDn/6Lx7gELj6RGoGHu+6JzZCJLfU4DG4IxB9foxtK2xzUsNmJT+mAIK/PL7i+cZm0cpv3mH4KYESgi4EG+DpZmXwxpEB9niNZxLM+t/DiRImrTfiZ43P43TTAsjvsc9/xr7l+/60DeTHfP7xoDqlf/b//DsSEndLA6IRs3pMqkpT0VkcQPAzpHYhKSiocx4tS4vT6EEoqTyMEELIswpOeNIJ/NHwA5de3MDf61K+HQ1RF668ZtXKhuOYyvHy6ZftVz5+yR755h+148eOK5borqY+O5O3gjTIVmvXt+60O8zJywi9heW6NMTn7ejBW6VMTAsvpSUtT81AFdeylfnH7Ytf+S27tDhnhULJxqYO2x23/CE7tO92x2tzm435y7ZRuWRzl75oi4sveUfBqTG+3ZPLcTGwyqKOdXuX72I31Sk0XJtmJwA8kARjzC1m/ODll8HPeURpQou9MPLTH+9ea5mf08sNdFR9rF7A94Yg+t3kArIHYKYEwXzx9O1j0hhzYoKh3JgvDPQ1Vu3I2JDdd3ja7jw0ZccOTNvByTHLSfAwv5MX43NTCs2DShkUA/Puc3D6o/dOpxKYr1Qb0FPvGu4H+RQKd6khPmc3gLtSE5OCJcN0hAX44RJ/qj312DUNg9b6R2195Jh1pGFKjriAXDx/Toy0Yyfuvs9mDh72xQvOHwNJSJBIGjoDpCmHr7Z/1TMLr3dckibk71mYBD5ckum0N/2Wbb4pnTYAJ7oLoRCKmXbkglH2Xs3Py660ebqTnjQknvJQetEowkl+3pgCR+b39rRXmd450cCXtD14lkbWwDJAUP3z//eP2Y/+P/6xfyhNCLqmf/sd99pP//MfsztvP6L3EJIJBwQWduqo0WxJGNDWJCQLwzYmTS4vDThoF4uFDLH9ol8JVC7SCC2YOTThJDujFz8bnpULIP3VhYu2OHdJGEaz4ROxH/vs5+3pswX7/j/xd+3IwRlrSiBeuNSyk7eU7NiRQdWF2VplR4Y5UfDts4WFdfvIh/+NTUw8YHfe9W2+TWh6jOmfto1IqDdrl+3RR3/FHn9eTW2gYMXxfXb8iIbYM/eIvuS7peH+ggTj5+3KhU8Jz0135yubzBMPl4pKh09+DNhqrWGrGxXh1YghNlokw2ynXQ/9+RcPQwlnOdwpOAJfmiXlJRBcmLRJdEsEp/flMtHRqK28tc3nxjA6XhYBSDIAesL4eyXJiE+DKYyO2MzMjE3NTNoHTozbNx4pWzEvbbAPpmYzAxEwamRyQdgBbGbmHkncYASEFRokw3KUnn4JTXKNhikbklKhWVl0YUnLlxPHqMAjcOJihRgmiwvVWLajkXsCiit3P2ngQkcNSfghKJvFKVvfGbbVpRXfurTv+AkrlEsuhDxXPUEiCSDSS4LD/wjkeSgMOBFHduhGFHDzIDJOD55y8wachfNpBwLIiU3CW5shGH0o6pGhQwjGa/Ag3wycBiSW2dMzBCzGnSJfQQpDepgQPqGlJbewE6qLfconmV5AqP/RP/bH7Hc/80R0XtCbBrrdtHse/Dr7pf/0UzY9wRxxAItJvWmg2XNCJl1MwYGFkSJXjil/lQGgflk9BvyCDPEMXq5ReX4xxcOCYWhYgSf3TF587UWrNdSRi/cajQ371//pQ7b/yHfa/+VP/1WbGB+0jY0dW1jctDtvGbQ7TkpgqQhCRfE1zJaAbHfMWo1tH+qXy4M2MVm08oh4WMPinqqg2FZb27SXn3/dPvWpL9hnHn3GhvN3Svm4XfnOWb36ZatVX5bAq/t8+vZg3kakPR4/dEhD+7wtbmzb3FrF6q0NnytlgclHESoXNIotOZjUwQlB/SMiEYC+C8NdM9pSAEiIn9dluIWvfvUv6rnbztJbJ2luCBP7JqOB+FANZhSj0LvpyYeU0Piw833jUrlso2Nj6k3H7d3ju3ZPiT1x8cVCX20V19DrxsooAoSGJ5T1742SBuiNUEwmbkRI0gD8klKKID8XeIRRmokLfdVb5HQ3PVOvGGHDjiBU6/AoEUtuHj8YwzVRMRJCAB5Tk7LWrrSGkUO2OyGTU0eBIPTkIk0X8KQHIykSl3hwRVcuX7L86Kj8Y/vNngCViZiCPYbEGo0WAxAu5syY94Ue/T7swjul4xl7WH+4XxcQDqSvP4otewjGCJTygjO9AWVphiAk7xjC8p6A8Clc5E+65BPpuoFwQBZm7uIZe/c3fNCWllf1PiRsELh0bKovaWzv/6Zvt5/+iR+3EY4ZCrUd0XtXrOlYSqqw9Yc5PTRvhB0br8mjXNbIQ6jh5nhjGDVAZ0WFD0jDz9hLiPRzpl9u+DJXy/e5WxKIzWbFLrz2sod58oVX7Bc+9Lj90T/+d+2PfP93ibdNI5xdmxzvs5ER+BOkfv8gcrhgVBHc7kbkYYGnslq1Z5583D7x6Z+381fPOk28PkWXzV1pndsYtavhKatJi67UKtb2lXamVmKlH5yhT2jIGf95ZcueMnMT7855/q+fPZkk4BXjPhkz4eBpKO7axczta4Pq4P/T3psHWXZcZ36na9/Xru5CL+hGr+huAMRCkBxKGlGiRiQ1NunxKIZhMxyUQ54gbY2ooEJDh+3xyCM5YuRZQvKfjrAnJhhiTIQcljQT5pgyZcqWgiJBgiAIAiC6G0DvS+1Vr5b3avf3Oyfz1a3Xr6qrgcZCok5VvtwzT2ae/O7JvPfmfe8C5Mf+7kc1UdnobzLOu+OtDD9AtGUDKLH9eTwZBzZNrlOrJTu8PB0cqaMdAAGhVQRZLNJ8CQaPl/gyjjQIuoScpTbP4/F8XzSIPMoCYKoMzy+B4Pk0nyDyy/Lw+NBWlMeJP04+iTU25GPgmaRpcjlISqhIQ90s1T3eh4dJj+CwNNljS41tVlprs8nlZlvic7QSQAcFDMIoPgGX5pYG6+RIsIH9/iiNP7SN0RKzCiZKD9hmjcZJvNBebO8v9TUHhDSnR6o8Hn7rUDE8u6vl1lDU7y53swfottrhS1T95zLoE+qmXbgV42lzfAbIWgBGDv70f/+KffbzX7DyovjmFCa0O/UBEupa8nqz/YPPfcG+9MUv+DZGk5aWEiXVFUPltUWzBTaxPKwsaEkpu71N4QKIrCX6TQnmoorlLSfkqrG509q7uVAFr0WqzC/ajddftNLUbbt4/kX7yr/7hl27vWqf/y//J/vUf/iU+NckYdaIaHZLq2z5fZhF8OTNpRkR5ESYN03ihra5Jg2YALLxDvgKWyaVRVuYK9vC5JRd/96f2fWXvm5zAr6bK012caHJJtd6rKf/nLTKUbs9eT3Akdcz0RrX2GoJcAzZCwCk/2kltjMhRtUrVTe2OxPDbouyMgEhk5D3ltxErU1f87DtSLLw3gXI3/6XX/LJwH4gkuLf6cDmj9pSM5gUfp3yUVizU8slO7q+oLDYD4ornRiUJrY+9LDZgTPW0N6tAc1XN/WT0vjAREkBcl5eaBGUDYj6viRG5TJJ2DP0xsvPZEaDiANf6RAmOHGkgADFsCEHSG8I5BlEzlGE5zjyR0GKDdDwkRe4qJT8r2jFZh7EL/uj/h1wZo0m8Yomx0q57O+K+7LfAR9gDWTwm06q0stSOY2tHdaiSc670bxrzsUog1O2nYpukfNRMEVyX00Y5F3tE0PtZ6KlvD62RIrwO1gnuY75GHE+OSH5+bTBP/yt37Lf/1++bE3tPdYosOdQ266OPvvZD/2cffrvfsY+/DNPWZuAjuJ8W0UGNwDp7ZfRdaUeq2+aStPrNnL1ZYnWpP3o/EX75jNX7emnPm5PfuhJ6+vlmzm5P+BjXeDNG0fBE6IafeNFOXkPpPQY+oKtEb/4aOzpVz8MV+vy8mzF5mZm3ZQnRmz1uT+xqxe+Zc+Uu2395C/bwQefsNGJS3b+yne1tL7t+5r++NOyltbSgAFLH59UGWX7Bcp5CGCDZ39NV+QzSoGEuXYpFxdnh21vkP9np//GyXDif/Kyh2xHkon3LkD+kz/4b51VBsCXbQxEGpB85cKQBkEgTLqVPdG6aifb1nWlbxQYrNjKnlZb3nvKlvedVM1trq2QyctTH6EhOCk/YegDPrERRIJx++BuEHf2KAPE8xsgAjFSo0F4RwAwAkoeHwJU/QQWlqyEJXdMeHLhZglYWwc1RDxV+TJGgeRRMYmoDUMU2qzczosSyIYH4gmnr/wDS4sCSt6D5s0Q2ezX0a8AJenpRYpEqF0rZcO+lw9o9VgzrwWiIQGWgKrS0Z1erfMgm74C6BxtmSBEqK+VMMZRNShvW2c8F0kd8Ec/54uJj43SQaE9JqKc5KReCN7j3WfFqIzK7LT9yt//B/Zvv/6X9uDhE/b5X/kN+3t/7+/Y8AMdqteLcKIqQBHeAcbsfrM0N6eZqakJ23S/N4lyxV6pJDPOywNTxlsoHELB5wzYEvFxVuLcPjLBDzLV3MSNoWCOeC5mnh6SlS8U2IyzH8UmHlKwgI39ZD5AtuTL7MnRcRsbuWotF//KRm6O2tLT/7U1tvfa7ZFL0hxftZvjL9vo9G2bdw0SkIy71nx4LA6uDn/ceBELqohx0K8PjPPolSceReFNne9EnALJi0s2UyC3ZW3yktvbkeTmvQuQv/GPfy06C6PSGYCMIYT7H4PhTZIbLVCT6vGuBnuki6W32GkfsNk+gWP3PvWQ+sPLY6KSJ4CW/Ui/ulEG9UgqQ1MJirrcUfVnckByUpqN4OgN+QOwEPIAtjAAlzpCs4flvO+nyt2oCVC9+aG8TPpFCToHsC7yxoPaB+Dyec4OfyQpPaissh2WZWd+fOsAf5r1/sdMzeHJ5hEAB5hKxZbnSjJz/mgUJ8/40tEN/SYAVfqm1lZplb3W1jNgLZ3dWr7GM6pO4hkQpzxfLgOG7g4NHkPaWIKyJdLkz0hytz63m/awTwhrfnGgGCa3+GHiE47Rb7SNalUwhvhmgfxzz37bfu2L/8g+8KFfts/8Z5+zvXs7TVVYZyeH/jIWyqSsLGVZVr8R0jXGbo2sW39/8NPRwfaMwivrduG8ENLfnNKY5vGp8sixaCtWXuCzDhwrJh6UBiB1zR/gY5xE+cLAhZPPRPDAPQDvYux/IU+RXh2ViL6nv9hz9HHwegmTPEmLnC3N2fjImN2++po1vP59Wxn6sDUe/xlbmB+x6yOv26uXn7OrI+dtvjLn+VwZUfm87ujtUBv8oGBfaoebPUp/ooP5SGpVC/dIZuaMvC5zBBBJIo/Epuw0Pz1IcjNzI9zbkMp77wLk3//iZx0k/OqljvcrmACDRwy4qjHg/qgGVzKfRLzGtWJ/89h++9iZA7be2GlLe0/bSs9w9IZPWMqK9ucJh+3sI60x+5wY0EwISXWoZUkswy0Ld8TGFdCFQJTzA7rRNUEINWBDkGuTEnwHSxf2PcbKeVHt4ut7HKqA3KQ5EyCl9OzDtrU0+KMnLQJZf9RIcUxG50iWA0x1kik+8cBddMERyYiIOJkGB6aYzFIrJWqLtkcGHnmvnG5bFpCWp6ZtcW5GbV2z1t5+a+vb65ql3wBTfp9Qmjgs7X2JBycAI3t9bekdbrlbecpA7txfULjFKYDp6CW/OhWeeDDdD/2APxkHEDoGy9sh/jT+r746bben2qyvb9B6tGTtaN9jXV3kCXt1NQCJ4llGv1Eql9ft+ZdMoGLGuSoPnxBo3ly3ibFJMbQqAI7CnTfZnOTEhW5uvqKl64qfw8gY8jGtVvZA1R7aFDfgyMEY8hPySRx30dN1QSG0WQY/CZUlr6Tcdq06oopnVs7Pl21ifEIAedEqY+PWOPzTttzcaaPS2C5f/55duflS3Jzhlch0cdMA+vj6Go16FNjI2MqOMznjQqiJ6G7/Pjh5fW6pAKVVgmiPE9Ipnxce5Xk67BS2Vrrp9nak9r93AfLsUwI3LQkBvjUBYywTAggBOSrzfUFJun8jRZLC2zPvP3nE/pOP/by1HTxta61dnparE4PgQJv8yKCDY5q8EGmyceKKTr4UR9+5UMqZr/TEEuOdIEFSbi+fLsk9HZ2WgZR0EeoaAH8KoHjAEZbyyBGeKbuxmSQc58Zza2igvO0BcAK0aGIkpVx3pDyZcGfNklTYHsYk4E9xXkay+eMuP9sEvgBE2NmTKk1aZXrctc2mjj5r7u53DZN8rpEzRizbXWMUMPJ6YUuLvz7HzR/qRKNkDOKOr+pRuli6B1/0OX0dFxkFqUzSuwwIAPiUwfz8mj8zODmzZpXlRgfddi3du7vbbWBA4K6hlaJKcQ6K7OdJrHwPEiy6H0R5126s24uv7PFDMHg7ZX19SW1ShZIT2sHF3t/WEVjRPXwrxnkDIAV8uuaJP42tyvMLm/6VTIbGMz4ac80mVhHeP2ipsjGkkwrnwuPgmGQ8F4Ii4SuRJV4LrWipP2Njt6/a6NiMrXedsjWVdWvsZXv1yncElLf8Zg6vFS6vVALoKEvtCJmXHGiM+JAX9SIzzqUaxbg7WDK/GDvczA/8SkNZZMpun1OULX49zP2UqrJ2AXJ7ciEoEGOjOSTDxBIYoIVI2jlQl0d92Bcb3rfffuanftoeOfuITzbeqGEA6XgMz/bRfCYxfoDRH+jWn4Ol4nx8JLzk44+vpXJn0AddUb5chjf95y/tsbfCRCaQB9e9jEQeXk2vcuV2UADwEQzx4jdKkgDmrJRMPsBBMdEf+ifMb1jJZn+KO6WkZeJUH3BPbt/rpCzy4IDcQVkpwI8uwhvhcSNsY8nrmiUTlvJ0wfDnRhkDBTVqmcWJRqvlOVvXhKI/GtI78A2tbQJFLcm5G85NHo5F0zg1sBZ1rlSkJpo/FJ60z6qpJQ/Sj/ptamLZpmakCS2s2NVr85r0WlpLw6X/WlsFiEIajp8b6G+y7i4tfwWEuq4KiDRLNMTCZ4pxsFST7jtxPNkz35kVWI77PqyPqcYdQxP8cTP9sfxubmSfd10Xu3WNG2PI+OmiT3cwJvoLeYg+Ybw5RAN58EGT3CCpjAdy6IepSIvj1VcXS6+fh8K18lIn+MP/Ar/5hXmbmLhtM+NjNr/cZVO6Mo9PX7Zrt16x8ZkpaZqL/tbP8rLGdpm71+nONWDm8qz/YFA28oE7xhB+IOZU8K8M0Qh3+xygPzyANCqTsjfFK2j3XeztKSbsZspBPnFVMtojANmiCXlg/377+Z/7qL3vsff5pOOKTRkumKJ8Cg/AQc/wfBqgSljogKTBDsCBuPEBmBHuDXRw2Nx/uQ4EP5OnkJeB9ngPi3xcYZekgc0LWMoIooSTz4dSNe8sdwhYOtjrE3/xNg/AhB3Cnvsl20waZ06E0OKMvS/Znp/+CrCL/Ck57MgRYgyJT9Ii8O4FsOXyPEzC8LubfkDTUxiPUPG8KVu+rbpQtOoi1Lq6KLtizbKbJJsNPKvS2mHrLZ0yHbaK9sOzmmqvf1xNAOq8Jx6dsMTQrdtL9u1nF+zF87NaQq/ZwUMdEqqKtbes+rdqGlUe/d/WzjOvAE+j9fVyPmWTP5KDxohhOQ1Y0mw0N/pb7G9LHPzwowvkMBveb9bfxx6wd8m2JPyxv/zmmF28Mq1+QsaiXn58bFI7Y1ktPiSBvs8ot2uRCle3+tgxOvwxn/n19ETIJ7h0GYXgyb83vcLD3Cx7Ad8YM3ANZYG70v4lxHJZWuSk3R69bi2lZWuYX7TnJl+112YFmDwQztsykk3uXq8sVWRjeEBc+ANYqizakyUbV3RK2H5RgC9vp2x4IJyZpSTRF/oli2xEON+UC4/m5MTuTZptqTpREoV/g/eIVqcLsPp7e6Q5/pR9VADJA+Ps9zAcPuE9dWiIlOFXOwmtD1wuj8Ioj0Fyp/LKiXFSUpIAP7V8QUzQGF9ykpb8lBXA6n4Z9lHLErhpzaCRWS1zpks2UirZeHnJlgQYbR2d1snyUDO6U6ZLAN6qmdKiSQ9gtuDWkrVF4Syt4454AlCM6ghA9Vp9IvmgYJMW3nF7umhHcAyP0RvRZIV64xWoCO837y95EXovKwGmePOyxY+/gSS3g6bUoBalbdP4tEluO1YFarZozWsVaxJwNuyRzCo+nhKgXC3bWuKZxdGlA/bcrf12/tKigHSPdbRzeESzJvay2i3QRYuSptokcOW5PG5YdXS2WkVaJYeb7B+Stsr3ipqUTnWoixhyB0axptVHaN4svQm7G01MrdvzL5jNCTAHBwWWe80OHRTmt9AvKVEN3bixYv/n169p2a95iHZFGxWu7gmeVH8GS8aFOB5OD7DkQh48eh9ToH64dAXeIIkUqf5TDvrQ93ulQQJi7DdSn78sQDohJBdm3qPmDEkOfJmZnbaRsRs2OnLVJsdv29XZcZsTMCLHblQWj/jwgPuawBGQ5BtKHA23rjAHSlYQLJs9A0zSyOAsKtYPduJWHBWCcOAqmpRPtHuT5i6EYBRtiDt60a8ImAZfwsVkfPTcWfv43/qYHTlyRMKA0EASHaUjN3uT2LxnGntcLGUpi3ilT0jov6m6HIbC6KAqquWJNCGkuAFgpU/Cm4m0CAVfuZucm7FrE+N2dWzCbs2WbHp53ZalRXEUGDcuQjPwXN42Feplxa86ThamWWU2C0gAKSYZ2hvg6eBEOJNPk9IffJc/a6K+hFPe0EgBOPErt09QGQdUhWPLFf1XjaOsBMIqh8MoHKCpz+0wpPN4L4c6A8wB9XZp+p1SkzqkabbtWbb29SXXNFtWFqxpbcmuLBy0Z8YetNJio71yfsyefmK/87ZIP+nCskfg6vuaTS1SSDtdK1JTrbOzxQ+6Lc+rzPZmaY+62LTFvl68d+xd6ctfltpzZbVbksnSu79nj99k6eiQsMYw35UmBZgv/2jd9u7bYz1a3WMzXIAvJJZtXlrkn/8/I/b6zdkkPxof729kl7RokNSZKqWfGWkx2rDOt5VkK8rHAkO88vuWiNua4QIm8MnlQ5H+mNkegCtk19M7AZ5r3l9+Ila5YlOlKbs9dlPL6tftxsglG50eswUBaNyQJAuLX7npOK8LrTSW8P6RrvzID/vB8vv+oupwhshAPi8pMZvLFbmS6D8pIFFKGWkXp3BtS+qT9y5AdrSh5alQN0zmBIqa+OzdxTeIl23fYL/97V/6uD39gQ9o+dPugkBaiAkaG8zyo0KonLiC+U+kU3fo14UBcjFNey0hlMSmtIlwB4ASFuEs1KtamWzqZt9yXlfrkalpuzI2YhfHxm1Us1NTXepHu5aHLDHjhgWd59pUyo/8uE/uGMkElggudae0dJBzrnCfYJ5I7VFbKSQWzFwsZFGujKBLNmnDT5Q/bweYOuBhmHCA6UYab7H6ns90cRmgDF6l9D0ltTXc4lZjwL4VNhcYNOAuacb93d022NNnA7391sfXKru6BTBt1iU1jlfd5hZbBYSNdvnyuLW09flH+xfK6FQqWxMSG0Bp7ejWZFc/rC37kWBdWk7397ba7BwapuL5AJiuJOxBtggg6T81wc38/LoNDpg0KM4PXbfLVxdtfKJijzzcaQ+fVDn90iwFojuhZ/6ibM+/uGZPfaDDl+8DAsq9QxHHEH3ve7P218/dUL8JHHVB4Sgx5CK2PnDT79HPMVxwGg/480evZy2SvqdMHnpHVggBZHM448OP7xeyBPZAxVO2nH4x19jx/CWfpp2Zn5UGedOu3nrVrt68YDelTc6X5wWgWmIDgoAdBaYLnWutziT97rVSmdcXj/kw3tw8ExZVNUuVAR/OJRat8lJTkH6SHfPJnf6zC5B3oSP7ev3K6aDT0ORfbysLFOc4dosrnSYjcU8/9Zj9wt/6uB198KD8DKJaqCYGOErIVAbP3SGNvLbnzAMOErQQvDr9QVCD+k/x+Q0e6sr7jF6u+yOvA4gMdUIsZzh89MbUuL1++7a9Nj5po+J9XZpPA99H0fLZD1pVuXQduRq40eNlChAUDKeEUwd+KOrVUlT2utJH97LIIgM8iB858fukU1zUAGXh1B/JALEkxF6HBDxOQuedWzQE+bW04kkCwjj1ekUTaEXaBxOMPSmWWr6Jv8SkjPxxaGqApU8QJpMzoXrZMpCq1jM0ZPsPH7bjx07ZiWPH7MihI/bAvn02IERrZU9SFzPfX1vjJJtGm5xctulplb3Os5NdtrjSLLNkPZ1aWre3CuyW7NADHf7oDPOzp6dZsmLW18UyWpqahl/VS5sNVlgq9/snj9ZtdGyPjY4u2zPfK9m5c1326JlWmxhdsgcONNkDww1qazRDWO1lQKwwK9JC0UD/7ZenrK23x06canCAFPabFGXEzW5eX7b/96+v2bSYYV8ccAckHSDldplRmWG4oSjSD2IVgKRLER4Z7079sILgsS5/BVWaNW3gEsBzimwtIXve5xTEvwp3SeACpnC0QMZ2fmHGRiZvSYt8zW7cOm83lkXCZQAAOQxJREFUR68IIPl6YYy1jyuaoTMT/KJ2+94ivKWVGLJGv/iLDIy7yo+DWKQFSyayfClCRm2M5jhvTn5RSOQRsjAL4+7ejtR/712AfPLUg8otsNCglspLNi3Ni+fHWCLwbiiawqkTx+1nP/IRe/j0KWkbrXSYcgYoMGosbfxEHtk+zimWv0iyAXKZvAgRGqGn078/DE0yLyAtzz0VwhEGWlrh4FyW0RN2aXTUXpuasTmV7zcjmlopyDWJ2EtKeSkLPry0oCpLHpg8stylRFFfAsZkI2ccQbUi4ZdDorIo4Fr2b8PwFb9VLVHX5Y89JS2POAGciw1ugFHpVjXr13kVEZRBpKLGt5QaBwft2NlH7UNPfdDOnjlnB4cf0LK3y/di23Qh4YxO7vIzGVdXOPShxWZKDTY6XrG5kpboHb328muzWr6v2v6hdn+6ge0Kjinr722zoYEGU3G+1GZutwq86N+F8rrfdEE8xqVJqvn2+usr9u1vTGmpuWKlWT6BWrb3P33UzpzqtIOHm627x2zqptnirFm7luYtHXxc3+xbX1+01p5G2/dAk9KZDUqLZGk8LyXo5fMTdlGywE0tHsUCHGPLw8U7wFF2EqGQCS6CMrwuyGG5HJBb1dr0v6KxZuuhoRHZ0VBprNg+WPZXDDHkCflFy0SGeDebMDRIDr8tzU/b2ORlGxm5aLdGX7WJ0kSAo2TBtcJks6fpFz4e5VDdcQcaXpxZMa+xccMFH74jik52LdQfAUkGRr0c2qE4b1OkxUVWz090eRcgt6UPPHraD50dnylpOaAJrknPfmNvX58d43Ovp07bsWPHbUhLbD6D4KBBxyNgXJ01WP6wMZwp3EHIoxP7DjwAXYAnbgdF8ifjV0fA1dORT0b5wk1z1fMa+NLCgt2embEbE2N2eWLabknLWtyjutlXlOYQD2HHMtfv/pKROrASz7BATR6FUZgLjoIA8dg05zk62RJk3q3lDZgVwA+g09XfXx1cQMuTiiQe1hYXXbgRzOpdwncpNXd228HTD9sxgeSxkyft6NFjrlXuZSne1ur7l+xn5htBfPwpPkHQaHPzq7Ywz0PQZpPTau56m0yDfynxAa1Ehgak2XULHKVN0re8WUP3lubWba80PkCTgy2+/8NV+8P/7Vl7/tl/YxMzF62htdP6Bk/a+859yg71H7GHDvVK49UKoGHdmnk7p1faqsq+fXndvv2XFWvparYzZwWU+wWgnaG5lktmL/zopl2emjIeK/ObWUJG6o99Wy2V5XZ5Q0CE4oAjqxXAjuFbBtxADk1pwNTLkCrpGCMwdFFUtBeqcUam2AZpaly1Fq2EAGK0Oh7/mZwt24h4uTU5ImB8xW7efNkmpseML08CngAZ8g4II3f+B9ABlmiUAkxsVFrifFsA3sS7vwUl3tA0YdRB06Ua2ZNxbTLKcsCMBng4go6sezr+FyfwbEvqs/cuQLa38plOtUvs8hW9w4cPSfgetVOaRPv2Dfnrdlwdqdg3un1AYimQDeRAU5foh4hDECKZbA00eVxgidd/pIxmSlStLE2sJBCamJ2zW9NTdmN61m4LzOcAIYGy30hQOZkH+PMluv8JhJMQMwGYASxZ/TAA+RE+9wsEfWkrkEMDXJOqsibQAxTXKwvWIFDk7iLg5wy+QaKd0f4NG8L9TlGjVLDe02ft8MlTdvLECTt15Kg9qGX5UFeX9be3WwdgmYASzRLA4OLJ+AMoC/NrWpav2s3bAs1ym4akwwYGmm14qE1AKa1KktgjW6tzaYqxJ9kmDZN5fv7iun3rm4v24rOv2/df+Df2yqU/s5WGFvvP/+P/1Z44fVJapMBWmmdnRwBuT4/Ask1yUVlVeSs2dEy8dUQfOml4Rl+esf/rmes2viSZ4PEmlqaSD7AEGW52WQl54XxQpBpRQmukPey3roo5ZIo3b9hfhddVzutUgub1JeveU7GeprL1ti5J+16xttY1a2leQ8HzCzN3pGdK83ZrbMYuXB2171y8bM9duW5TUj549Gdxia9PAoABViEG1MMecJIP8YNcsLXimiVA52ApA9hBPlmUGXWdigFL3EABfidswFIuB1g5auy1uduRdBsST+9dgGRA+OrdQa1Zzpw9Z8ePn7J9Q4PG5zlDk5BAJc2RJVj+eFIRGGsnefYTt5kkkjxWoWCPk3Fb6Zd1hebLitNabk3NzTsojs0v2OiC/Cz3Nfh+5p8u0/lxjRhohEkagMBuVYC2JIBbEoguq5yl+Tlbld/Brhxan5+j71dqjMazhve3i+r12ztGPOokcBw897gd0vifPnbMzh46ZAe0ihgQUPbwVo5QhjF3Iw0G7YwDbpEH2lFekIY/s263by/ZreuLUqz3WEdPp+3d22VHjkhD5BRujT3nL7JVzaM/LLdv3ly3/+9rC3bp/C371nN/at97+Q/tb3/4i/Yrv/xpe/LDbdazT+xp6S7s3Ex0Xe6+GdX9g+t26ZVrdm29ya7sabfyWjwY70ttyS9vRGWZixcPAiwJA/BZXi8LINnvXF7U/K/MW8fKjA02l2xfd8UG+wXYva3W1ingVbspyrVNMcES109I1wpncqokjVHLfYHj85du2Es3x2wSeWQ1IsMjPOvsM6MpIofVRsAbWm2aEx4iP0BGOm7MyK6CJTdsUGxyR3ieaAshbB/4JHHgpOxkcnXgFv+l3W/SbEuf+g8+YcMHDtn+4Qd0xe631uZYXgGOrF6z9lAdNLfrtq1KocHBaOTBp2KcgDbiWIbM64pakoY2CSDKjErAJghjnwdgVr3s8CAcfkLOirQ9zaolgeby3IyWurNpuSuNz5e7ZT7GHMD3NlHulyLYFcNw57jsrhf2riDx0jZ8wAYfe8L2PfyInTj6kJ07fNiO7h20fdz0YQnOdgbAg0xga2CzFu/vN4vYp1uYX7LJ8Vm7dWPWbl7XhW+mxU4/etyefLxbIAm4Oi7r4mx24/Ka/eAvFq2nYcGefqzJeh5oUymagz0S424haXSnSP1U7CvxmyOlA9ri1IyNXZ6wl14t24VxXQs1LXjJAXkOuQNwWHlogrBPKb7RitEiF+aVvzRrnZURO9w1aQf3rWvZLy1aKiz769TCOKHlcePGZVz+CqscLafHJkt2fXTSLl4ftRev3LLL4zNWWtRyOoHissDNT+yRP5bOAB57jioHAMSWYWWlX+9jbAdI4ryRcsOsuyXjHueeCFI6wv2+ImU7AEO0XlFMQvUZIJr7bVeDvAt95CM/ras5D/w2a6mg5TTLqmbe422RADdbW0ubtbS2xaEHWrb4ncGkWdLRTHAGk6VtaBeEZ9bVOxo0lrQVCcSChGNOADctIJsSyE1gBJBlDToCxEk63M31u7q8o8o+X6lka7MlW2fjCwCUQPoVtG73vj1UBLrtKKdxwRXl9NlfpO3i3glq7Omz/nOP2f7Tj9ihh47ZIw8dtWPD+224u9v629qsy99CysvYrF1GXoYfP+BDq5aWVm12VquBkWlpl2W7fXXVlmYa7dRAt/30U/128KF2a1hbtFsvvGbnn33eFsu3bf+BResfWLWulkbr7O+zluG91jAwZPIIVbsl4dzubg6Navyazf/wWbt64YrdmJRsNR60ib6/YeWuQ1pxBKCH1sgKCBO8sTJaWtSFenLauuYv2/HBaTtyWNruUI/mQKisDIckOLQ3efCDURxIMSNgvD0xbZcEij947Ya9eHPcxhckt5JjTp4HGPkuN89Fsq+9JvBirzqOMJMMJxCLmyxURB1SCagn4YpmVRJ19aTLEvHykt6DNfXpeDoaGfJyhFOskPK+o/ooNNGEX57VM4ifEp5tSbL53gVIF2J1rIOaT1KWwKpC7Mf+ja72uoJWTxWXv1FC5gdXaGAASfal/KFlF7wQQPIiUCsyvHpVlmBUtIxeJExdtiiQY9nB/p7fvfO1DeCnPpYAVQXgHaQMWpsJvqKfwr43ygBYv+zN9G4AS7TE1oOHrO/RJ23v8dPSKo/aI0cetGOD7FV2CixbrZMLKzLAzQO1i7H3vLjljIsmMoHoMswCiPKSLdy4Zbeff8Fuf/MZW/n2yzY1MWLz0igf/6Vz9r6/ecr2HdhvXQ8dtj19PZJmibjq8M0+ljaN0iwblLipQ/KyaFIdrfyj83bz0jUbn5q1idVBG+l52mbbD9oqp9AzRRqYFi1+k0PMuKZbGZ+woeULdvbwoh06OmQd3Z0w7sPLDbsAxVhGA1tc7OfnKzY6OSNgHLfnL16170pjHFtgb1uGPAI+DkxGvldWtepRnignjakDI6ArW7Luj2spXDOGBG4DaFmzDMNaCg6y3Mh2GVIo/cucrRLps5UAl/ypvNAsFQmvy7sAuS3liRpaXwAlAOmhyY0nhB2N0VO5HxM31mTT91zasu1dgAal/Ayw0nkQf/JXTyTR5dgFEVDMy4d3mGijM5x//ZKNK/On9r4JVn2SiHLf75RyvneK9nDj5uRZ69Hy++CRo3YOzfLBB+3BgQEb4ut8PDLkQBkri9y+qpt/2Q6YCvdHY9QkHiljeTsrwKxce9UOdc3a/t516x4eMOvtI6FS0/Y05xgPygMs0SSJmp60pWs3bfTqiJa7s9Lu5m1uvc8m+z9opY6jtryuKdHQJtnkMbUG3/OemZyzgcole9+BCTtybJ+1d3Vp1mTNMWTSgUr9DqjwZAPlssf4yqVb9q0fXbKXR6dtgQu8Ax4yzaM7AkqtgABH8vizq0wQbzWdgKjLjzLgRwOSJgCYnqE5tNWPsvMlMzE0G14oR4QseDjAKarOHYWl/vfSuCh530e9qiwn87LXF3bvYm9LLriJstttnLIdG0RYDqJpkmKFnwiSyuFdwcDIIa/vYcsf8gyoaMiUhyxVIp3C4wHYTTFvO0X7AXVn3LsgUwpyXuHS26+w4uEZ7yR536Y+fjuoQaDYduqsDZ446w+hP3H8uJ08dMgOCdD6O9r9rR3eGOJSG3teBVKX0WvIgtv68RsmcrOgbJAstGnJ3WXz1rI+q+X3nGIqamSacySUjIXmhFPhpWlbEsCO3eTd+wUrzZVtdqFilfVOWxj8sM31nrGySlxZ5/Qp81OKVmen7VTnDXv02LoNalnNc7Q8axiULtzIpoCSO8+l0pxdHxm3l1+/Yd98+bKdH5+xJYEfZzXCFuDlN194G0mrIZ6YQPNk79yXvD5BxLA02JAi8iiv0oQmyQPeACUUbcuj6Vqg4pUhjJPKS34HTorXT2iK/CeZoJ/0Fw+fe8npBCSlnhvzkrYjlbELkNmGipMt2zsiitguaYqnTK8tly3PO/X8YLQ76mZfNZMLUQrPaZA7nEn+dkTV/tuoZrO7hnJ6cLequELJ7UOhNEyYIlXHKjwe9raQ+qxh335rP/2YHTx9xs4cP2lnpFme2L/Phnu6bUBaJQeCOFjmvihSah8XWJxK4qDq2zdycwZnmxsOEmGMBACr7EVrabg0E/bKrNlCydZuS3u8Omq3xuZtan7R38vnrbBla/cTvad6n7L5tS5bWmmw+Yr6eH7WHu66bmeOLFlff0c8Pyk+aRPkb9cIlADHWWmOgOOLr92wb52/Yj8am7EK20P0uMsuy+/0RpTALn+RcA9ugSYvF/ijNkrr4+SaHW8ykR+BEs44UAp7HAjpDPWBtOzUM5EPnrwcGRJ5f6pPZEc6vITJn+rzNNmkVLjo4HX68C6kencB8r1ItN0nJnYKw8EEjQCEie5GzhA4TMhcLVWFN1GxXwkvxhfjMhXzKoFX79qpo6RPIyePUdqsuHp0gTaV83ZTW7vtOXrcuk6ctuEjD9mp4yfs0aNH7MTQPtvvz1a2WVdzs7XyhISSb2ZVntwmtBtF0k20FyxhFNAyeYWQ0915aSHuQpNCAMGytjJn8yPXberyJZu4etlKE7esPMebOgvS8lqkSf68TfQ8aeWGHtckK7Oztnf5NTt7cN4OHOg2TpDnRnweH7+BIuDi8NtbE9N2/vIte+aVK/b8tXGb5bEytD7V7aOjtHEqj/CCJTV+NFDKwHZNUekYOwEXXPv2k2vXtEC/SuPvWAOSKiP2DukXyQ4yQb+QR+mdCFeeWIrTmdko3i1slUycbHhx7dL5UTy8r6Cdb0/qj12AfK8R7abpSVlwymFQrArjGT/AMe5ialTrDmsQ+WsBqtq/WDmKMNKlqHxNB+wc+BRHUueHMBJ5msjnuOlh7g3yZztkKXKDh2y/A9TVbY0PnbD2k2dtWBrl6aPH7NHDB+344F7b19XpmiXLcE5HYiHuLYbdWsQXMUbeemwZ/Bh/xhGjQA/jxA4tZf2cxeU4uJbzFlcW5m2xNGlzk7N2barLLs0MWWlNS+85xY1fsOO9o/bImUEbGuyUpktd6ssEKJQ1NTNnl26M2XMXr9m3L96066V5W16LcwqgkBGBDtoiy2qW2eQH7GgUsgM4pfFwzdTjnGkBH9oybYgUAKgvuVmaqzzyMtAuS94Z6i/Pg5AqR2TST8FWMjoL3nB6OGCZtUsvU/UsThO7LaleABJQzMCYDY3YBcifRMqylu+sQlVtMhlkKjbeEagArXoUaZMAb0VE5QKoWJSxwK1URkJIN/xFyg0eo6DN5PlEoYdkf4B9jnvHSEzskQbZcvpR6zn1sO0/fNSOHT5kJ4f22pHeHhvu7LLBtlZ/bKijqcmPdqOF1XeiC0S440MaJ39PWl2DG3BBw/R4TXzecfbnZqXpATiu7WnZy8e8xidX7aXLzfbK1XW7de2qtc5fsKdONQskD9pAb6vKUD9Ki0ObW6ws2s2xKbtw5bZ95/xV+961MZtTmew1OuiJl3jzBY2R/UdhBIC4rnqp04EQgPQmONEO1yI1Ng5UzjRA2eiGFGqOX5QdSP0UnygP7S/K8IZzZIEsfjw4iHCVTRlERC/KX+xO+ldp1so7fhe7HkDWgiOGllJT0YZwZw6K7k1UbEYtEZfji25mB+6i/a4AyI28MZFzi2P+MzARTrLiPGVsPCthhThsynyrJzV1UD8mX7VhJ0+24CH44OQW7HosbbR/B0S50RvJn2vd3N5wF/ySL7RCJpAz4XXm+HDz50S0u1MdxNRj/E1S1lzuueyOTms8+z4bfuQJ65VW2T88bEM93Tbc0WYHOzvtoOJ5IL1PYNnZHAcX533LXFf0eZKr5GdZjMyRlmi3FUA8IOeH2y7xPr00RgfOFZucXrOXXttjz19ctFvXr9vexuv21MNddvbkoHV0aDqxzBXAzs6X7ertMXvxVfYer9vFiVnzY8oASO9rJRVo5ScxsPPpOoCZ31ghrSMkHEX/VceZ8NyP3iAao/r9TZiUnmSk87IwaJWyAWjwB1klbUqPjcv5S2MlR6on+sivwwB7ZVKO7Ul9vB1AYmgc4IjBjaEyDG4o+6GiexOlFtQl4nJ80U0LcRdtADGb+w6Qd4bRlnrpuEqlq3YaFIiB8X0RR0rcm8t04ZDfe0g/8VgQQx02+bPMZPteiLryhKpHGzxv8OVh6tk45ox6Q+tIF9o7iPQYlksbLYvwaJ88hXwbe0ekR6CL+dKEIa9fPagzMvvEkD/SEoGFD4d7ktnIEz1J+XkiQtm+H6T6aA/7am+EpDW2nH3M9j7yuA08eNSBsrOnx1qbm61TaHegvd0OCzAfaO+w/nZply0t/qyla5febFon8mZHP/LEEN2CGwlybRKQVCCrBMZpxT/tu2SV8qItlSs2Pb1oV24s20uvL9qlK7dsX8uIQLLdjj3Ya22aQZzGVJrV8vr6bXvh4nV7RuZyqeyaHdqoc6H/2H4hDNAKbQ+Zdzl2sFR4BkIfD2dcFPk3KKWBaIwLJFM72pET+5g6AGNCkw0341EsMOfJ9VFsuB0gmWvLO75JUwTIbFPhVgCJgbINI5m5onsTbXB6JxGX44vuPLOK9n0FSAydnjsvrA3+mdDhlx3/TqTD7e9GM5Ypv5flLn5DmHMZudQ8cbHIlrwkcVla00wAKyDeec3p70aZJ1JvlcXTeDrajjsmE29cEMb+Ubz9IH5TIbltUNHtJC+pWBxutFBUrD/loXxPg9elFB42ytvol5wZHpLTZe3OPJ5AXk8H8G5kKJTzBqgK6qq3tpwEVqEZvUGShtiiJXffk09b/4mHrePAQeseGPQj9biAtajt+wSOR9AuZfZ2tFt/i7RL9i45rERFbNTvl4NwKS+9jB9tkk/++kEmMqtKX1lckWYI+JVtZrJkN29O260b01aanrWBrj320IEWG+imvGWbmZ6xV6/etBdfu27PvX7LrpcWHGwBJV9aOxLSEfKjWWYtz0Ex0kXfSdvLzzqS1jnVL8z6RZF+xlBWxLqdx9knWDgjNtJ7EH3g9URdUWdawhOWctSj9ZX55NqaJGtPyioC404BkoqzgYp2dm+i1MS6FC0OKrqzlBbt+waQvCVTHQP/SZ0u/plcMcEIAUA9wimWMxGO8OUJGyHpxz3JIZs0XibColDG0cP0R60ekzKTzcc5heEnyot7E5R5DnZpQ7SF49GYlJTPmw95aZ2p2r6CTSw+T4eDOLlzD24mT+kucNE1IYW5W0Oay4Vyvb4HBbmfPlG/OWiJPP3mPL7cKtbjP+G+Z6qWH33kPPlky6Rwjfud4W+MGnr7rPPMOes5+7h1S6sc2D8ssOy3ZgGhPy6jvuiRrB7VEvyoNNC9Wpb3c6NHmmV72rvcoDhhHcY5wZ0LuN/t9jZJk1zhm0WrDpScmD87N28zUzO2OFfWpFm1xvWKNazOCTwWbX5+1i5fuyUt87r94NJtuyKAzABE33rLs4ao8FhS40/94mlhBpvq9eN7nCnc4zLBX7Ki05Mn0nlWfPopyl/+JZ2HkTblcUoTyOXDL8oB1N1dneOlqZG9kag+LS0tTbS2tv6CnABhBsciQBaNKnCbinFjZwPVuu+g3JJ6RFyOL7rfUoDs6mwXp+LV2aVNcqbBcCFTBKE+XvpriBntA4TWBeF24z6RF5fLxJVAkCDKzgmTn7IpNFKqh6k88YBxvwgrn6CSgu6ZglfqSfUJcPJhCzACKAGQmCKRr54dbFAWn0fAr/CICloH/IJ3yN3kqnaCwlQ/PBHsp1szqUTZdhBiFLwMEgWvUcKmyjxtxHhi+Te3Y6fk+2SUlNsJD5uW1IqTxr3BW9T3pkn1NR08ZL3v/ynb974nbK/AcnBwwB/tqWjpyk0W9hU7NV4PSNM81NlhDwCYAsve1hYtx/PepXPoPeHGuww/7dC/WEauXBuUh4Nu57ScHr19065ceMHGb920tjY+ddxmkzOzduHydfuRluGvjZVsMe8xKp+3WmW41o6f8KQ9eppcWSSUETek93DVrbb4DPP0CvfuViy8uhsveRSWyyFtIY52RckKJJyiPSrkwQnL3ZQRic6dPvnqiy989wTRW1GlUrnV3t7+S3IWgTGbDIy4aSxubIzXWGOgWnsT5WbVI+JyfNHNvMNdtO8bQHZ3deg3hMQ7OnUo8xXCnxlxAlzSoOifAB+IYI20DFYeTHfJSmH8Kik25I87iHK92BBuN3SzyF9HVB7XLj0/JvLcK+U6INccAUd2+UWUFx+cj/ozFfNkKoZl/qtuRREbfcEfLtVBGoRWf5ECIg5e8gIx+IACIOVWR4RMR1ovbxNPuKOzYrJFze53K5e8Q/Kyxa+sqJFy4KMAkErj2iztTWBxX0nlthw9bv0f+CkbOvOI9R06bH39fdbBqbtiaVFAGQ9lx4WpV9rl4XZu9nTYcHuHa5gc09bB3qXzGu2AcOLPf6sCvPly2UpT43b10qv2+sULNjZy22WDT00sLa/ayMSMXb4xYheuj9rYfNn7I7Yy1G4Jpo+ye9VHPm7Y9JmcjJ/S+c22TJmf1Hc+X+SOt2DIjxzBnbwqg+QBmoSk0fUxwZCeUNLgYFxibDw9YZDnzbTHfu93/tHzX/rNLzyeAurSrVu3/u8DBw78QzkzKNYur7GLBma81ckNZT9Ua2+iIoe15E0L5yY344+7aN9HgGxz7Qltkc6MyRm8+0RWj7vPw0UuBZE2BisYgvAiExn4AiQVKD8pPVRClwHAi0cgiKzWHYQ73q5hTzAgJZcdyaLuYp6dUuYdfvOpRDATmiPlby4zt7MeFeNw+93ElD2u4HnYimXijnwkFweR1/0RDjg6QKa25xJyfLHeTf2pOmOJRZ4727Ij8rLTsh9DeV6O5D8Xp3D2bL0W4gGGauT9JPVNb691nj1nQ48/bXtPnrH+Awesv6fH+Pi/f4d6ack1y0WNHw9OdzU22SGB5fGuLhsWYAKWfS0CS3/9UbKuJiHzNMm/Plip2PzcjM1Ml2x2dtYmx0dtYnTU5mYmBcJllc3HtxZsZHLWro+O25XRKZvnWD0KcGCj3Rtuf3ibOA+HCGcscZNOFl0MiGVKZYUGuiKgZAxzQs8op2eKtNXwQry7aygF+YrAxzOtaBR2+ZXvXzty5MHDkaI+fe1rX/vSJz7xia/JWas9bgWOGIrH4IayP5stqU4LqkRcji+68wwr2vcNIHu621VoPFMGMSmqSzsZAImJRix+7+NC2qLNwJGe/PUmZjVdomKaopv8pM1hjrOUKy/LIkIjaiPNvVDmI5bWPHsWe2nsdWFqqZbvKimcvoGPagfhS+m5NvDRMnf7LxT9Gf6Iq+7nFurJ/Gy0T/k8PqXNlOI3yo+8kNdD590refkFgIRUpnPtQChSOKf35Hhercu8vGUkbbDloWM28OTfsOFzj1nf4QdtcO+AtfmXvvhWjJbgi4t+etQqn08Qv63ij6X4QwLKA36jp8N6tXSOZy7VQys861hxEEQjjY/9T1tpctKmJsdtcmLEKvMlm1+o2KSW4OOTJbs9OWPXJ6aldS4JyNQf3u7U18iue/XjfSY/vGewJBx5Zh9StHlPWcTcYf7lcr3sPIaMh6xUVLjxyOG2jBcje1Ma/Xi4e3DYJz72i5f+/Vf/9CH3bENDQ0PvHx8fX5QzA2RRgywamMyGSrKdDVR01yVncwsiLscX3UVgzPZ9A8i+bi2xVWLsLeYqfSqoz9XG6gBg5Uka5Pt2iZiUmNB6IhvCARXzFN0UGeVjhR31hN9liuQ4+PewKDU/p+hwk/PukOAB45qzDG749sd64L+Gcvqt6iGuSHQlnQp84qzNVQQuLxs+CmDj7RQfmKgTEzzkujI/2YawvUeSH3qjABn1yDCBvbgoOwNkLK+j/7xeDCD5dpB4axwasp5Hn7T95x63/pOnpVXykHe3H8MXp+ksWUVgucB5jDL0AxOjr7HBhlpa7EBHuw0KWHnmckDaZofCaTGHTFTm5wWSJZuRBjmrZffs9JTNlWZsWsA5Oj5pI+MzdntKZnpOwKnlNnuSan+8aw0si0WX2cI46I/yIyiNUfzTHO/LMPLkeUdZyKP8Ps64yeEFycRPsgmEqpGi5HYZ2EiD/F04/9KlEyeObwuQ58+f/9cPP/zw78tZBMZsasEx21SU7aKBiu66lFtRj4jL8UU3KIS7aN83gOzt6XANBrarFxq5ASIcWCxJYqrLpnZRjC8DHeHhI5xJnePj6pn3Uhjk+CMOil/G3UEj+UMYKCOlko0L25fY7vYo5d3s3wk5HzJ+hmECyKw9bgWQOyIlo3VwxJ4jv3fmJVQpMsPkcaBp8nHIbcwAmclLUXy+KOVyi32UbQyxjAXJctxOibJ5SMbrkImyKBc+slarcIDdl9mMQ5rMPjfeRmprs9aHY/k9fEY2N3UG+hXcCtOuTS4uLfr3YABMtET2mXm4u0X8DkkrPew3ejoEmKFdtjepXQK9RWmTs9OTVpqasBmZktzTU5MCyWm7NT5uIxOzNlaatdLcvH/Z0vdogQn6wPur0O9ye7/Snwr2qCpwiSQD3t+Mr/e7wgBZ+pV09K2nT+TZUt6qDRXdFJLJR9Fd/91/81vP/4+/+0+23XvUXFj60Ic+9HPPPvssD0oWgbEIkDCEnd0YKsFkZrMfKrrrUpHjWiIuxxfdRWDM9v0DSGmQjEdMKUx6RAIfA6o/n7i0K2ltjDAW4ESOTA6wJFNkFg7K8IEnf0od/kiXy8rpoVwqEEPoBijKRmCIT3k8Tm5kaadE/WzA58N98TNhljnXr+butROPiPg7XXJTmVfuMSksnJkoj2Ru0yFKBGBGpMr3KiJT8BKaGJPE26I2+o0pJkUhXaSlwugfiD6I+iKd91HB7fmLE2tHpPLTlRAQzE2MPWGVlcq7Q4v0yewI8fYTz1QKHPueeFpa5ftsn5biffv2W5+W1fQZF7+llSVbWKpYhU92VAI0OdgW0NwjLbPHH1Jvs4NdXbZXdg83eGj5spbgc7PSJqcEkhM2LTOhJfbImMBycsbGZmZ9+b24sKC0aKv0uYyPn7qIvsF2n6IY6+zL4CdiHP0tGjeMgUwuizIko9zEyeOrQJmUxsdFNnkyFdIRyvw8+uDh65dev3Aowrem73znO//sgx/84B/KmQGxuLSuBUjsbKi0aKBa95ZU4P4OIi7HF925N4t2BscMjNm+Z4Ds6uQmTRRL30alakPqaB80Olr/3nq5/YqWmsnQM4XWSKbBy5PVJ3PuCsrwOuQkjDT8pQH09KkO95MX293kAQjxk0e2fpwHEbKF3+NT/rsRvKE9+knoTG61jOce/XDTJKyZvP30il/hcTojiYIfwj3I9xsL+UnvRAJAcoPvTN5Pmpi+F+oAyXIfTTbS5j6ijtA0nQkP835TxIbtwZ4ve6I+3MHrjokKVY+DIHV6EYn/3Aal4bGkah8pnEMb7q2i+0zipXH/fut55HEbOPeE7T9xyoYeGLaevj5rbW7RbOYACmmHAsZypSywnLcFLalXpC2yF8m713zdskttGNZSfL80yq6mJmtV+1rUtqa1JVtfrNjC7IzActrGxqekSU7b1ExJIDnvB+quCngdKJkPqa/yOAapr7zvYh44gGa5oy8BSORN8pkPpajKDhdwgT3aapQp40Xn8rEZj+Qv1Hvo4LDA8eL+Jj5ovg2Nj4//1dDQ0K/LWQTGbADEooHxbKgs29lARfe2BOdbEXE5vuguAmO27xtA8vVCJicTLyZfbgcDE+48CatLPrQb+RnLmPYEbe4DHluBUSheOQzyBujHy0uDt5E1JnouBjf6okcrUTaUglUMo6wabNuSKJcHkBtlsvYDOC5LwwgtaYOcH0Cg2gYqxg5/7ptM4gLG5AqhBlC5hFTzeVzwTF5MLPUZwuhLbw99TIM0KQjLabMpUi4rU+YHOxv5vPQcdzfy8rxM5CDK9rIoB54oR+FcylzLlNvjefVth3W85dTVbe1nH7Wes++zvcdP2sCBQ9bf328dXZ3+Jg5v1SyuagnOXqW0yrK0xMW5Gato2VyWNrgsUy4vSLtcth61i/3LPmFLt5bg7ZKHZo01e5ZlAez0dMmmBJg8Mzldmrf5eeUX2JriGUOHjYwdftWnT2Ms6VP+PZ6+I71fmJocJE28+iuHaJ6K51i06kEYAsyYJeSljEzJk8od3rfvwpUrrx5saWnp9PAtaGVlZfbs2bO/cPHiRanDbxocvfZkZ/e2FJJWn6LHgopuZhfuos1syuZNASRvGORjozJYYMecyCxAuEO7ibggJnFxAgEL/NMb+e6sT5hCpqyE+WTDVnyx99A8kaEA4ZS/QKFdRT73k18mA2Rt+iJRXiPnCfJxMgkebNEm3tHlkY/avH7CCldwGE0XjNAU3eF8VMlfO4s+9NZ648JmGlQvIvyTRoXS12EYtmgLhEbBJykyPzltdu+EyJtNqlT/qZN2Qt7uAD9vQc4rWyV5eYp03klDPHzfUx1vBwlk9gwNWevpR6yPx4SOPGSDPCrEa40d7S6n9HVleckqaJVzc1aeLSXAnLXK/KzNsSwXYPIJ4aaVZetVl/RpPDplt8o0IXxs00gz5YHz2ZLM7IK/pYNmuqZwf9XQh9N/wqZvc1gap6x1QvH9HE1nySyfPXbg9DxKQ3rV6donYAk+pTLS0sv9H/3oR1788z/79494gdvQ6urqwi/+4i9+/Bvf+MaUvEVgzOCYbRisB5BFAxXt7N6WxPWWRFyOL7qLwJjt+waQCHZMgDxhk0nhREV8trOJNjP5Ihy2BJA+QFzT+BUoeNLcNyqPevQXPi9BDrmy5oYzXE6R1lM5UVQUByBG/RGOnyUeEzWnvpPQ1lhqNbXE6dGkRXP0/SiOqiqQf1vY5RHYDz6cQVzKl/sl06Z6PTl+mRRejM/5Axz5frPqkj+DP2+LMGnJn+txDV/u3H9Q1eX1YUcI5ef66D1/b5g6U+8WedmSqIsJSY1yV8tzW32VivBldgLvAMnN/fiuIoBm+IC1nX3MBk6ftaHDD1n/fg7L6PaverLcXRT/laVFmYotCTAXywI5geZSqWQLpRmBJ3evtZQuV8yUrllj1Skw6lRfdahTWuhnNDxpjyzZ2Zt0DZVPQEjOuKHje90OcpjEmxy+1eQBIQdpOIV3CKKmNocNs9pI/e2UwNJXP5KZPcIxHyOZ//n3//mLX/j1X9sROH72s5/95Fe+8pUReeuBY9EgREUDw9nOJlN2F8O2pA3JvpOIy/FFd0joZhtAzOZNA2QtRRCTIrRJKZeeLms7kWYj36YyvHsEVqk/qsvyRFUljB9lK+bNMAT5pFYcA02aDZsUCA/lBqBsaJDc3PDs7i8SedGWmwWO/nlbBE3MsHlf9ufgarRHpfcPxDtX+BWXtMOIDk5r64GcT28hGkPw5sJbJy3vgAOOvM8OoYPzwHrsQ270HWVm435Xs2XL7TwQ5zG5fnd5lVUeUv1+IyW5tyeVyMUh1blBqSwfA5HS5LvZUc9Oy3+HqaPDGo+fts6HH7U+aZV9Dxy07sEB6+pUuMaEZ26XVlaMD/6vLnNzZyHATmC5KA2zgnbpQFm2FcnQusCP5Xjj6oq1qvh25cdu0thzVxzAXJcmuax0ACWrFn/+EsBUPfnZx5gjebw292OMrfpa8sLFa51+97FnrKL/KWff0N4rr59/obuzs3MgZd2SKpXKtccee+yX07K6FhiLAMmAZzubzGStgYruHVGtpBWJuBxfdBeBMdtIYzZvCiABvBiILUidL1xRurxXxiSNfBB5YxlGOfRXsB3uKJc0VFG79Lpz4kUYf5kjkpDX68SvP8CXeMKzFpmXo1kDg3K7KJNthJaWJmvmuyPs6XjaNX8MpFJZ2gRG0B6l94/jUzFsOiPh9nIpWmHRNvUBf542xcnv2hTcJnDM/BTJLzoC6wBsAD/aEcf1b87jfZONByhef0C4J6N+2QC/80K4x0UZuWwfh5qx2JJSOZgok6YkntxWOfCjvop0wfePFdGu/j5rOHrc2o+dtq4Hj1nv8EHrHey3zrY2FzwO3+U8yYo0wtXKgi0JGHlecmlBYFmWXyDJ8pw0EiqzRZnlRd8nbFQ/YXhoHdBslmlQOEC2R6sWvp1d/Z7NMt/AiaW6P8+pOM6e1OCJ0dp+FWM+NPQ9EIDbKn/x9a++8JGP/OwHImB7Sq8SfknO7YCxCIpFNwzVM1CtvSMKCatP3tRwbnJnySvaWwFkNgCkxuHuAMlpPrVLyyLlyQgeZg0ylnrypwmTJ22m/BA3fYPNNI1DJoKqQJrAJPLGpM6TLx4tCtoom3rCTsk8/QY4onnhJjziyRuaI9/0TktZEVqnH8svYUaLzPVCDvjKQ1upjh5w3ohMGqw7+aOtkhXn0YMzr3gCjDLQFevI5NqjGw2bygDg+ZY4b3h43k18BR9eV3oTA8o1OhFPFtIQEx6xsgG+GSDr8VOXvD7KDbvaNp+0QXmv1stHE4rO+PGkgUFrPvGwtRw7ae1olQN7rbu7y9pbtATXWK9Io1wWGC7Pz/rdbz7pUNZye3FJYQJIzIoAdRWQBCwlZ8Ycqy6r0QG1FFdfdshwwwd3k/rP32jjRteq5ED5AE3uuC+x5E+PJq1K8+QQYC+rQP/yX/zz7/7mb37x6eS9K/3RH/3Rr3/605/+SzlrwRFTdFNRrQkhuNNARfc9EdK1FRGX44vuuwFkLTjeE0DymA8fcuedVibnVsSk5OgoQCM0SdgAGLAjHPYYXyjKCg8TE9LU0W+EIWiUyYTyCZ9CoZi4KV3WhvjXEhd/5pJkGAdGOQIgU6RSka2xoUnAyB1r8QbgUacS5cd6eD0t85eJye7Hn8Fx4o9m6ld9kKQDJqifHypydzjdkQLIH3xtrgOiXO9LN9F/bNoua4J4+gSsmZyPqkmBUJoohOc+drDSH2EB6sFLGIEjcq9sxfK3oygvyvEyRQGQqV2KD1nggpDCftwJme6VZnngkDUcPmJtQ/utq3/A2ru6tTpv1cRTWwVegOTyAsttaZJ8IEygyPvhfA2R5TNGHhn6nP5RT2awTMQ74t1a2WA4YKNdhjC//KJhpqX+ksCRfU1eiSyXtbxfXZ3+d3/8f1zYqcYIzc3NXXjooYf+0/QKYQbCog1juDG4aw1CU89AtfY9UVGsa4m4HF90p5njBjcmAyNuADGDZO0S+znZ21J/XxdjpvFjAFD1t9YsmBcsVV2zkptHeaC87I55A+gRHn2Wl8C5NWHl9KSlv7ObWNJ7kMLCXSw7T07cXoPKp47YhwzeI2mkde0sAWPUEWVyggvPw3E4xR0AyfJaeXL7clugqB+wgANJC4VFjUEZwPXjz7fJbAuQTXGx8RtGClNTpGiQh8kU+SmfanO7XIN3UrjbpMHoN6XLMe7T/4ZWr2KZpLi9v+7ka0tKbXcLSv3t5DzFhP6JAcga2qPl9vrgXr8j3iitsrG7xzo6O7QMb7UmVihKwzexWWaX0SzR9gRqi5pXy7LXpYgAkhuvJiqDj0Oy1bFcxDmurQewVJkdzY3W0dRirVrp+SVPcgEAP3bu7Iv/7Pd+78BO9hgzaY7P/s7v/M5nf/d3f/dVeTMYZiCsNQxitovGuU0G2sr9hiiLVj0iLscX3XmWYmezFUAWQRKA/L7sbam3p0uy7WLtE4fXsNiXi0mUEhWIycEE1Tgm4GFp5TEpHnujn3yueNRaAhxMUKSFciIMbuVOlQeouaumHtJEuqrxGAh4CCAh3UY9Qd5Oacz+yhl7QTXEM48Aq5fieSk/4jIR7ry5D1CWTqxEkZof+KFP9et9WVOAiPw8aoT26HeBlWRNGmS+QeN9l/oDynW6yU/hyyq2zushXm7SeZgz5SHRT85LbE1Un2ncIRU1Sa+8ALChQVLHnX36E0lo/Z2dtkdLchvUsry72xrb2/3TEXzalr17LsS8F768vBhapUByPcsd/Y6hC6tjkPtTmQFLyQdv9PTI/TOPPvriP/0f/nHv8PDwtifw1JJkafWrX/3qlz75yU/+ubwMzpsFxqLJlN3FsHumLFn1KCQ4qGhnE9K3AYwZJDNA3gGSEvznZW9LnVoqcJPAl8gaJCZLAEhok2hYUJ5EMek0RWQDkMKR6kTcYHUjjHzZjRX+iE/TOCKcGIcNiiojbqN+/3W3hygcO8dDXnYyxGMX0wT4rNsy2wouqB5cJdKj2THho6bNfNUHeZFXp8JSedSDP9u15Jqj6kF7jHICZNEg/RGfQj6PZYywlTZXS6xrFkqXTZUn2flxLWWOMJVEGu8DB0deX6OcO/nbkrx4ypPDATLlpS4vv7a/3iOksbS2Fv84mfX0+Ld3mtrarbm1xYGOcfA+95ULKxi5Nda+UpCh1/wZyDTmBwYGr/+L3/j1S3/nE5948m4PeNcjNMYvf/nLv/Grv/qrbLUVQbCeofpsFw3M1DNQ0c7uN0VJcusScTm+aGeTJHITONaaDJAOkpoIP5C9LTFJm5oa4s0StCafUBuTmisd+3X5nMQ0dp4ODY0jw3xiyGTCRTKCfDnI8i6FpxivYyNP5Kf87I//iPdlbDUOZ7hzfudLbnwRIsKfyyc+XE4ZIH3ftc6WAvnoF/YGUw1evfMsHzecctnVOgqUy3O+BEBbnTGJcQ2SumRIAV++7CcvIOl1R19lA8UyO9eTJpqItkEb6dDyIx9KpNtKSplrzpfmBGPtqe+Nch2Zv6K9SyK6p6XF9nS0o4kIOLv8cI2mFvbF4wKM3DJxe9vbp/6LT/5HVz/7qU91PXT06HHP/waJPcbPf/7z/9VXvvKVUXnrgWCtH7vWMIjZzgYquqFi+JumkKj6lOOwa91FUwTI7AYQawESDfKHsrelLOTYTc0CSpYGMhFM/4TA62rkQBnAqd6QATCID6CMCR75mCgBLnnSRD0x2R0MPH+kpYwcH4R7AwwykRdTjwj1slNdXipujw3Kms3aOh9vEjjSJq7idcok78YFA3+KSLy5yy1+olwXeMAqlRdgF/7aOnL5mNgKiHIBX/Ks+B7kZt4ykHq1aYntZQOK8ua0xTxonblPyJtClYY3daiCx3LgfyPPjyXFYCQqumkXRmE1Y/AW00J3d/fCvn37lqX9zT/xxBNL73//+5fPnDnTINN38ODB4bu9E30vtLy8PP0nf/In//2nP/3pv5K3CIIZALeyi4YOyvZWJlN2F8PeNBVHrpZqRzgbKGuPGNzZZKDMZhNQaqK8LHuXdmmXfgKJB7z/+I//+J9+5jOf+Wt5AbYi+O0EELMB5LJdz0Bb2feVMuBtR0VgzG7MTkEyA2SjAPKC7F3apV36CaDV1dWFy5cv/+lv//Zv/ystn8cUlAFuOxCsFwa41dr1DJRtqBj+lhDgdjfKIAhld60pAmQGyVqwRIN8TfYu7dIu/ZjR2tra6uTk5F//8Ic//LPPfe5zX7948WKF4DdpALdsZ4MfKoZlyu5a+y0jwO1ulEEQKtq15m4g2SCAvCp7l3Zpl96FBAguLCy8NjIy8uzLL7/8vT/4gz/47je+8Y2SogCiIqBlczd/bVhtOdhFA9X6oXruYthbRgDb3SinKabNoJgNQFhr1zMZNIvuYvrshrJNGAbKNlR079Iu7VJ92g5oimBT6wbAoCKQ4a4HcLVhO0mDgbK76C/ambYKf0vpXkCmHlDlsGwyyGV3NrX+Yli9fFD2Z1OPtgrfpV16r9LdAIT4YpqiP7vrmSKwbReWTREQoXrAWGtnN1R0Q7X+t4XuBWBy2mIe3HczdwPD7K410Fb2Lu3SLt2d7gYy2V+0iwaqDXsjBqrnz1TPXQx7x+heAKeYth5g4c4Gwt4KAAmHasOhWj9UdBdpq/Bd2qX3It0NVLYDpeyvZ9fGbxcG1bpr7ewuUm26dwW9EYDJebYCMNzZQEV/vTCoNhzKdqZa/y7t0i7tnLYCoO3Ca+OKdjEeqpemnp3pbv53Bb0Z0KkHZPXc9ezt4jIV3bu0S7t0f6gIRFuBUg6vtaHt4qC7hWeq9b8r6X6AUD1wy1QP8Layi1QvbCf0RvPt0i79ONGbBZft8m8FZFuFQ/XK2y79jw3dT0CpLetuwLdV3fcavku7tEtb01bAtFPAKqbbLk9t3E7Lf1fTWwk6tWXfra43G79Lu7RLd9LdgGqnQHa/yvmxorcTdHZa1y4Q7tIuvfV0r4D2EwmAd6N3ExjtAuMu7dLbT+9J4NulXdqlXdqlXdqlXdqlXdqlXdqlXdqlt5HM/n8OUwjFW9UVcQAAAABJRU5ErkJggg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AutoShape 4" descr="data:image/png;base64,%20iVBORw0KGgoAAAANSUhEUgAAAUgAAAHICAYAAAFbo0N9AAAAAXNSR0IArs4c6QAAAARnQU1BAACxjwv8YQUAAAAJcEhZcwAADsMAAA7DAcdvqGQAAP+lSURBVHhe7H0FgB3Xdfb39u1jXOaVtGKLbFlmigN2mMmJw0mDTZM2SZO0Tew2aYMNMzncuA7YMTPJMomZlxkeM/zfd2dHXsmyva3d9m+aI83OvIF7zz334EX8bwDH7PnJwH5nPu8+U1CdPQw8WcY1PJyzh651/HdBmUdx9lw9GZK6V8vDw8M3e+hayP53UFOIZXkkeKR5lE7MVL9dPAI86rLZ7N1er7dLD/67weFwdPI0xSN3IpJCMMijuVqt7tONnXv36QPUkEMqlQp43zr47/Mffz8mJhOI+sp4zTs/jNYFi+H2+FCtVFGqVo69Xy6XEY9NK2cUk9PoDhSx4uwXwOX1w+l0Ip9JotbjR7VcxGDfEaxcf67yXMzsR3jkVYU2iOdUtY1M+ODWbVv33nHv3U3JZBr5fB7MDo6aGpOoKRkzXH3aGfjeN76MumgdDmzfCpfbg85Fi/kenxPJGr0ojuL/fD6HWn7/wB9+hlwqi5mJUTS2dpr0at0+1DprMDHcD7fbi2hjK6688spv8usUj+OqW1SMsoo3q4ov+8J3DRUqyoOUqVbKLEUVIZI05KzwXEF3NIwffvmzcJbiKNQE0djQjDVr1+G5r3gdPF6ycY2TSNSiUq4inphBZ8iB/VseRTgQwcEjB3Dxi1+LFevPMAUSFcdGRhEMeFDX3iNKLiM+QzyOVbfOEg5Vc9+2nftQKhVRKFfQPxXD3pFxpNNJDGSK5kXpBicTfc2SVnzpnz9NRDxorguyimvgc5fgqg0g1NSIQn0n/F4fzj9tHYJ+H5bU1RD5AGZGR1GprUXn4hV8r4s4VtB7aD8WLe5BJZ+Ev7H7OCTnqhVdC1G9AJfLjYDPg1M62/CaM9bhknWr0NNYh7ZQAC5Wm6rnNz/4OhqiEcTj0/B4nPD73CgXS6TIEcRGhpBKprAnU0Eum4GjnCfyZBcK7/D4KAKBMDPy8N0RjE3E0NzagmI+jXRKQn082EiKQLo2PCokdZSKZczEY8gV83CS0da2t+At55yKD164HvEbf4aRiUkMjE5j7bIujI5NIOTj5+4AAsEAasgWdbFDFLgqisUCHLkYyvksQi0L8ZxXXI4abxCxWBLFigrnRMZVi9/eeD12PPiAUDgO5lLyGLhcLmZSY85+rxeeWrep4nS+iJl0CqlCCplclpSuxSmLu1GsulDr8lMTHEE5l8GizkYk4xPYIc1AwVizdCGEf5k0SMWmkEunMTSZwtHeI8hMDmIvq/qOA1tQ7u1D16JFFhJz4EQkDY/Wkl8kdS4epVKZki3q1iDH68QMefRQLwqFIqZnZjATS6CQyWB5VytWrFyDnfuO4MGt+zAwNIJEIoXaconv5uGhsLn9UUrwAHbv3IX9D9+DxvoG7Nx0L77gOoCXuRrx6le/EY2ROqFwHJyUkqKidFuZVSXkdO1k9SezeUpwI1Z0dqG2WkCWasVRLSEaCqF74TIkYzF0NtfRXBXh83jgpmSHMzPYwUKBwnVgzy4cPXoEP/vO1zE9PoStD9+NN15yCW5oejYiIT+CJJE/GJrF4jE4KZLixzLVhoDah9QsEXEH4llVsQ/+UBSnnLIGsXgaff2HqU4OoffgbvKkF4ViFYlUFcl0AelcCWV+VyxSKzCdPNXQOJX14rYmClgOX7+4EwM7dmOAfFhTKJFtKnCQ/0+EkyLpJCVlUXK5PKWY1kb8yaqfyeRRU+uCj4h+4NS1WNrdwbdYoFIezz7jLHz63W/HVz/4Hnzs8tcjQMtTZgkz/noKXgnJogNN1BZrFy7EMrLGzJoWvPWXD8Jx2jkILurCrkcfQnlylLpZpvt4MDxIELJ+Hl3Uk3v6BseMlUmTwQVCsJLO4NBnP44RXwOGnS6Ezr8IG4aPYEdmGMuamrC0swNe6sQcvytmsqRogRRM4J+GvDin1Y9nn34qovFRuGQU6lswNNSH5W1d8C1YAW8mhkSSrBOfgo8I+5atV22eVE8eg7sefhB//6vf4du33IMbtuzCQweOYJoZLP7LN+CiSxuwAgewL1tG5vSlOL29HovaGo16KVP5l8usBZcPTurZe/YNokhWcXm8mEllcJBWt+CN4JapHVhA3va5XXC4vLTxJSp7D2oam1Eq2HR7DE6KZDxfQIj2uEL1c5QS+mD/MDbeeQ8e/NKXMZapor9QT1OYx+HBSdQvXkkHoYStfaP49rW3YPOe3di8ezeuumMLDqRLuPzMc40GEIdXKIiHvTV4Qde5qG1sR4nIF3M5Oh3Ul9kkjQQ1Sc6qvblwUiQ9ZHYHmZhFNPwgFbQ/0oG71r4MPxloxNHl56DAT791/WEKSBbv/un12J12UQ+64Q7V41P/9kesu/QSeBcswq8e3ogS1ZDSIY64/tAWTFGvHh4bx6P940h6Q9QK09SdCZSy1BiJJ7Y4x4GbPCjnQFKulHX2+Px435nr8K7l7Xj3pRfjex94G3kvhit+eC3+4ec/xNqzz4f3tLMw+ayX485Hd+NI1I/s8Az++M+fxOJFPSZdSfgLGldRhw4gTvlYsHwJhivUAqRqgtRM0rz+DYXpRDg5krzrMPTjmZJtcQmrorkNZ7/hrVi94QxWXQ22//H72F1qQv8jWxE563QUZkZx/5evwH1UR90Upq994e/JoyW86w2X4/kveDme/ZxL0dJGX5aFdtElOzowitxYP6bph/aPTeHGXeMYKSsoOB5sLhWyx6T7pltvxbIlK4y1kZTL+ixftpiIOYz7Jr0p6uapouTBNF50Of7xOYtQXLUSK864EDW0w6+/4LlIDeyyrBfNqr6RmdV3FSJ+6+03U725WGtl7Kmrxxmt3XjB89+GZDKO/NGH9d6TS3ciNo59Gx/BlrtvQFMjpZnVIgSNFeIh3qpSkl2uGuMM99/6I3z6j1vxw2/9FqXffwevf9FbML7/YVSohuSdV2SxmJMQ1beOmlqce+YZyCTGkYlT+Pbvxm1b9qOuoR2tbQtnsXgMTopkuZRDtsaDpSvOQX19hEqZ94x6KVP/KSOLFURVuV8usnDffdfgdz/5Fj5yK12vTb9GLetICFrvsWC8lFGoUE+qhnzBegRDYabNgmTj2Hj19fQBKOX0Y0+EkyJZpUnsWtICX4PPUGF0eNhkqKqqNTGBhaAOgdvtZtWRV1rDmJqeQM+LPmQ942HiHCJWmbUkZSIhisoNPPecZ1n8xvdGp9NwkC1qmMeJcHIk+a/MhHt6FpMnswhTZ4qKFYURTFCiZGIeJmgj6vW4ze/f/+Jn+N6/fp5vsEAksUVNB67aOEQEyxgfm0SWFimfidOXBJ734suNIBXI+/q+VCqY9ObCSZHMplLGGphqpsEvEsES3S0rQ/IYPR/+MYk+FnQ56Pm44SdJ/YxvyplJvs9CkGpS4m89u9kgE6OaSdInLbK2EskMiVDBq974PuQLBRKCiJ4EpZMiueHsZzEc8FJ6U1QVflPFRWJs86KQE6WFqGJHOSSitCi2tsOLbl8W4xk3sgV65+e8Hr+74g340gdeid988iUY3fMg/UvQzFqUU0hZzLPQvCzyQSKhUPt4OCmSUhv10SDKpF6Kuk9qpkZ+JatCCItr3GLCWV1qCEzQLbebKodI6xzw1qIxGMTbr8/C85Iv4WjjC9G17BTD4zOJLM1gFflsjgWmazczhanJERJHUfXxcFIkxXsMa604m8ycYSjAimOQlDOekQTBQfNRpVqSpNp8WWIVuujaKb4OMtAqEfm9t/wYiUd+j7ed14EPvO3V+NZ3rmKaLsxMTZOFcsasDo+ModZIez3Tm6d02wiIYkqw1hOgQq+hoxDDpk1bcdc9DyBLL9161xIew588q4BLF3chFPSzQHk6yW76pTlGhyp0Lf71+z/Gnl3bWcVZDI4ljWpKp9IopGfgcPuQp249EU6K5I033WQEQXLsJE/6aLeLjGkUM//o6t8hHAoiQ4WvzBXrCEnpURVO5+KsLq3SBcvlpNDpWdETylNgpD/fRec4m01hdGjItGzU1dVRwOgNEdGGuqZZLB6DkyLp87tRcbqNTygFbPQa+VFK+6PvfQc6O1pIXQ9NGClBBIVIlh5MviCviXxmECPChTT5WCZU9/IYPHoQOXKGKvRlr3sFHY2j2PrIA3hk0wN8x0nVlMDE4H4LiTmgGhUI2WO229x5QpCSNlrSfJwhorFYCmlWv5ALMeauqwsxlK3FeO8hNHd2Yno6jsG+QbjK49hwyWusNPg1wyH86Ftfxz2bD+Pf/3itpdZ8AZSH94h9HtfMchySwwcfhZuCo8Ymec2NncsZ23jRv3eTudeyaDVdNzW+nQBEXs5DIpHmd2SVYhz9Q9MUkhkkqVraGl1YfN7LjEDRE6SgVfDXb34RxtNubNwzYGqskJxBJTZwHJInrW6Px0/PvI3ILUXzglVM0Mn8C+hevp7HqfCo3ktZanoKD3mpnM8Yu5smVafGGR+x2modNH/5NBLTk5gcHzT8OzmTwcrFHXje+Wtw6XnrcNNvNtNj8qKto5POiscQoIYsdiKclJKTIwNI7vodIs09lu5rXosaqgipnyzDWpmwHE2bgzozMz2MEaqQM857tjGVascMRiIUiCJ+9J2f442XP58FrKDvyGEcGRxFXdCNb/3qFrz1rV/GwEAc7e1B3HL/ffjdzd8mT2ZQoSAVx0yb6JNXd5Sez1e+9FX84kffoRlL4Ne//BX1XpCIpZCl6x/wSLFbLWxF6jo5wLJI3Qu6kUrn0NzSaCjXu/8IqdRK5V6C1++nU5FDhoW7fQvjGxqZf/7iD3H5K56N39/5PRym75mnxItdiiPz4MlWBu8ubx3G4lkUZ8bx/Xc/H394eDf2J5y448Y/wh8IELEKHYhaeGjjXTwPHOlHiBFgOBykTqXdLxcxMTaNNCW+s8lrqOTxuPC17/4GS9e8HxPjZXztx59DanQnAh0OjIwOkGVSVEVFVKZ7nxrJIKXz1DPX4xuXnoKwn9JaX0d15COf1SBPvimc9jLqTDeFx2uYXZLuIm9liIgaTcPhgFE5gbpmjPT1ktp5REK1iM3M4HPfehjf/vo7TKb9B+J43V+8AL0xP6amxkxYLMEvTxx6aiT/+soP0CIU8JKLXkUhoBmUW00I+mvR1hRBMlNAhBRz+0KY2LIZoXAUjSvX8t0cOhcvNAq9QJ4sIkyEzacGhoeqiE0mEQrRLaF4T/P6+jsn8KWffoACNkghpHagNqlMzYOSUuDLli7E33387xjo1xqL4SKiUtVxKu1IMAQvJbwuwoCeVesjsq0eB7XBQgSJ1aHeMvb3FnDJxQ10NEz6Br75o6N0OIBIwEl28lDHJvC9X/4Yt9z9GwoXSUgDYVy7+VCyndS64sp/gpcejB4JabWuffv2WxALNvAWEeZvDxGX31mhcE1Sceepfn717Z9gx1Y/zj67B40NTvz776bw0Q82YMsDVdyz8zCaoj5jMsulqjGpn/36ezFK70dt82Wa2qpMam7qOCQfHz8S1tOflP4yTgZNmlTLP951L3zeIPoefgDprdso1o/3VgQXnXUq3v+Dn+Iinw/X/KGC97yjGxtO/xge3fwFHNqdRrJCh6Pgxfn1+xEKpPDXqRlUqcrKsUmqSbKBz7SInxRESZFtJSlZdbpqq6FwqNrYUF8N10Vlwx53yP9gaY875j5f/I4PVHcdGqkeHpqufnnlhdXq4I3V3u/+ffXLP+itDj+8qbrn1puq7RteWPV1n1qtaVhQdQSaqg6/DvUtGN9vKQ/VLotgwXHVzQzNzScCF10ZOar6TPGQBUyCfqb9ywDZ4rbtB9FJtqHHhiiJ9OPvb8clp+Xxl1/5BR48fBiFBClJXq/SOsm2VKl3q9njq1vInRSYPnyMq31uOrG0OgIb91r6mGIFafMaVZFDXEP0jpV5Fihxz1uzGB959FHqyyrGUxW8/E1rcfVdh/DQ0X6jF9VAVWVQZhDkb6oV61urRgycFMkwHdSAV1JLh5ehhJcSrvxNJRDyBZoLA/xciLJEhhqzd0+EG17zIvztw5vxT5u3Ucs4sOTUTjR7yevUiw7FSoxtqrT9wsvhpmNjgYIm6hXQVTkZECNRS7GVFb3p92NUsoN+47IRc9lwpxq4rB4WAyeyzPWvexF27tmLD216EDOBCF5z6TksLb0l2UcSwoAaEQoZ65pPeZiMTopkQe3XdpwtElLVuJiQMhbVBNKPdBqN80AszTNR/RhyYoPZd23Y9g9/jdv+6R9wG599dzSGDReeyZDDQsxBHSk1Vy3x2uFYx9fVnXxSJE2N5WgtStT+DjKjGvhFOScRUON+NBIyL6pHrIaHKKnKNiEtMzTIE3TfZo+5UNy9A9e/9DlYtG49DoeZ1uoVWHXmBjTVh1ApqsoNTPPI8ZitMguErPq4lzHxajgUUPJVr8dV9fs81VDQWw34PTx4DvjMM4+7turxeKxrr6/KqLJKKlfdHjIb75njBLV0siN44flV1+mnK1sDvKfGTFHimA63GUdncay6kfvNnf9mYBWfypNaBiTqqmpbOo8hKRDmoqaUutT+Y1LwXweinKRYQiLEVMUyZccQFMxFUtdCTMieVKD+i0B8d+JxHMxFci78dyP5vx+eiJJzQe/M571nCsSnc89PmLnuq8pt/tTx34WokJPwSKB0nDRjISSNrDY4eUZSTTay/9WICkG1WGkUizS7MY0nZirplvqJ8Kinztylm/8TQL0Z5UnIluciKUoJwXrGzFtoTZof3bK11+MLLJTZE6iRX1cyk+pEetsrnou2ljYMDg/gO7/6ozGdzhrFRBUzeEltOyV6OTKZVuNWGfXZI+heRjPYvYwRp4+vVJGemYAvGEb/kYNYueF8kxeRVPNajEdJiNkgKga/+MUvXiAEf/brn+PQ0cML+/qOYnJqEplslhnTHrNYDtltOg8N9WEk6Pa3tzThe1d+EKlEnAWhHnZUWGI1BbLkfE8OlHyNanoK2x/ehjtvvBYP334tHecKpsdGEG5shccfRjDSaGFiwTEC2hdCVjzYyio+dNkXNXCJv/hHVFFmiuY81RIitVWEa6qIeGpQmBhG7/YHcaR/GOUaFxZ1duGSV78WnQuW8hs6HnT36EYRmSLS6RQSh7czEKtnaNsPT8CPC198GRqaWxmzO3F41xa0dC9GsL5Z+IiSupjhcWyElaioCLmbSG57aPMOQ4EZBvsHRycxGZ/C3mlZLeGt9p4qWmsrmLrzN5hOFxFLZhim+lEfdmJiJoOutlaUFq6Ch9VfFwriBRdeAG8pgfY6Lw7v2U+n90yTfqCxG8FQCKPjk5TnDOjYINjYbvKZi6Rd3UK2Vgju3rNnn5thaq3TiWZmcMGKJXjlmWeYRFe31CPMZ7r27b8P/eNJ+N01PBw4fe1SiqEXzdFa9A0PwdW3C0eLtRjNWJ1LYbV4+KNoXtADhyuAotramenA8KSpqWh9A6bJVieDuUgah2I6nlihalZMnMrkTMOT+FDwstNW4d3nn4Z3n72KVTyGoN8Nv6cWY9NxPLLrEDKpOL8pozGijieGBsxdfKcxGsmxw2bA0oKVpyPc3G7ai8YnEwyT6Sg7HXjp4M2m5e1kMBdJg4racmoYWKkRSp1H8raFpRxevbJ17x7kNAApl0KcQpPKO1AfCMJBCU6k1U7uQMDjwJEjvYgWUlbsO9UHd6AO08N9yDGWGe7vxziDw3xqElvuuwMfT23FuzcmcGTzI0LhcWAjeQxUlWqMUn+h1IN40PR5m6iQSO7YbsY9ZrJp03mfyZXwihe8EHV+D7L5PLbs3ofRsWnTYDX5yG1UQVUsW7OBqomqJlPC5MQ0Nt5xM+75/U9xZMc2/CI0hk8N1eJFF16El776slksjoeTIOk043h0CNQnI0Sd1HsapvCGl7+G1GFBGO5m8wVEAy7UUYWE6+oRiUTQ2RTC1MwUxqcTyCTjKLIWDg1I+r0YHDiCX//o69i+6V6UGCF2tjXhF8teiEVNbfBRcIKMUE8GJ0FS/dry/KULGWjxnvpneMMEYxon5PUHqRMTONg7hNGRftx+5y04ffWp5E8v0vkqRidZwIoTuWzR8sPIQhvveQBTg/0I17rR1liHUGc7fjJzGEfv3IhiimxBHalukpPB45AUcgpRmQv50WlesB0+hbn+UJi2yoOXrNqApQtakGIGhcQk1nc04kvvfyf+5Z1vwcvOozbgt95gSDJIIN9SQHqiEZx16qlUVT58aKUTL09QMyzpxPToELKH92L64EGTz4kwK7dQA10Dq3V4y47diISjZlhDlcIgHlU+Bz/+IUy7XNiRKqH9zHPwqhUduPyfPoUXX3AeLt2wjlFkHXwBNZ7mzOiUJHWrx5XGttAyLOxaguLQYSwK++EPRvCu5iS+ftRNpd9N3vdRCAvITo+jlpqg/pKXG4ROpsyPIXnn3Xfhxw/uNXa6nSXvbIigPRzGopl74U6M0OKlcfU2P+LLVuNF5X4sbG8l/5ZNZs5aD9SHXcymMDA+jBLN4KPlAM591iWmbb2FheyP5nButQGuYoEqzE+KU13xUNNSNtyC+oULDEInU+bHQFTz0Qr4GV/HWLKdY1O4+cARPPDT32PjI0fxtT8cwEJKaqZSg8GWhabfZTpbwU9uvR9X33kPtu3Zjd89sBNv/uIP4X3xm9BXjlKZl1noKvLeECYUl/sCKPlDyNMfKKYzKFLAKvk0NMDkZPA4JAWSZhVN7TRSOxqWeOfqF2Fj8zkonflS3BppQ5nC8KVfbobvvBfhTV/4FmpdETM+8pbeGB4ZH8c3v/19DDsrmCiriVnDG6qYTE4hSqHqoxl8dPdexFacjVRsxgxpVPO3ae09CTxecMxf6+WK0Y9WQ9SqFafgfat78K6VXfjZlX+Hb777TciSOv2RTrz3E5/Csmc/D9fv2o/LP/b3WLVsCX70g28h8+Au/OEzn7BaN+QV0TP0F2jfyYMLT92AbCqB+IaLqWvziFNtDQ+NmXxPhMfx5B133YVf7eqzWvHsgrHaNTTss29+NRW93/CPOjbXv+Sd9Atm8K8/+1e0ROpx1RWfwYv+8j0YTObQEXDj+ZT+Gqktt58aw0lFPoH7H7gLHv52ezymv9u5ZCnaycuVzffir24YwF1Xfcpk+aSCc9MtN2Dx4lXEXh3u1HPESLpzyeLFBmeLKkKyTKuTwZpX/zWyuSyuODuC/CUvxdKu5Xj4tmvxD299A1z0EdUgVUOHwozYotVCtYCbbrmJiGqkTAH5aNCMqqpLFvAXH/pHxPffa9J/UsEpFujc0tpc9a0bjDJftrQHS5Zo8JJGVlktbUJUpZNyf/TfvoTnrV+CK67fjsCtv8Nrnv8qdITrWXyXsVoWn8laWW3CsjQveP5LWNVTyCbG4Rg8jHyhFld++RdobDn5NIuT8KSDUpdEoMGPBQu6WCKLeuqbUf3rtwRLI1pqa2toymrxrx9/D+69/mpcuXEa1//sh7jsRc+mz0nvXO+RVfR+jcMqGLUVsskYnv+iV1rp0kOq3XUn9TKl/CSjBgSPR5LCkiUjX/zslYYKyRRdtdnMKkZSmbmx52JV6zoYDKAh6MTfvfWleNn7PznboMpvmJ66Qwyis98yA1Sdbt6vwUtf9Wa+R+c6QXNoWEFfPB4eh6SbVZjKpI6ZRg2mm5qaMojqX6VsOR8a/iDJtxHVWKDXvfyFuOq738b2vhlDJZp53LhzkmxSMIFZVo2zJVZ9cZZ1SNV1G841I1isccQnh8ch6XF5TeDU3t5CBKzGLb8/YKpb1BPSNerbUXXyPV1Ln8rvdNFe50pVDKatvhgh+vxVDabapWudjpKpmXxRHfdxTE1PobFpAQO6RhRY3UzRfHciiFyCY9K9e9c22tIyFi8kP9I6qJvYdAKxnLVU4A5aG1NtBLvsoor4VdA3Mk0Xv4zOlgjqz3wN6v01ePc6oCPqRjjgw6rLPm+qfGFHiAG1x6Rx+MgRvOGjX8Ho6CCS85FuObdqZi6Kj+g6pWdGDEWmpmcM9TSMtpY8RzVPyuqwHGNRWZR0k7V89As1LLGddj9VdGLJG7+M7d3voilsYsgQwyTTmpzJMj3SiHmNTqXRd1R93LNInACPo+SuXTvoQeewZFEPytm4Mf4uXx2jwDhcKKGuLsLQwurHKVGh6xBPKoRVJ6lGDAyPJ9DdFkaBoYSfXn6eelSDofK5DG6+a7MZzqBu6c7OBn5Xgxe+6cMMJ8gGyWnE991jEHpSSmosT3uzNf9A4yFKpIgExUNfsrdvDN/7+R+wbcs2Qz3zDhFUVau04jUvqbh4USu/JW+bsRtlU6hkIobR3n3IMK3xoT4k4pOkjFXI+NSQEbISET4ZPO7uz37+c4QC5BdWcY3LR2+oiSjQFaM0HewfQg91Z1NDCMO9+xlRaqSeFLylXhRqSE1Z7Fk136TTGn9eNgWNTU7gbW98OU676FzT2nHwUJ/px7nir9+L2FgfXTe1hj8eHlfd/oCXhl6D6CQsGiml+TRCoox9+w5hjBmdd+Y6k7GbIapA3SlqhdAoF1krjTAtMPMcvXavz4NMOm1mn6ChhQLTar4ZTmZx00+/By/5+9r7duLerbsZfU6gMn7APH9S2239fBKgLTbAqpFwTE/FkErnjXctaGwIs37oVJCKyVgSoaCX8XSfmW13wfMvNQIm0PmqX1wNVzmL9175VWSmRuEIRFAZNZP8nhzJPZuuRXMnnQmTmgORhi76iSGD1IGtd6JlwWpEZttrjge+T2qLBaTCGM6ZEacH9hw2fD4zNYzmxgBWXvQy83ae7PH+v/k7uMe34qYdDIEpcPlcGqXReVByeN9DCDW0IxChEqZkWwxh2V8TNdqma5bJZe7UrawxuprnMDU6gFBjB1zVInoPHcb42Did3Qy8pOwZpy/H+S98JcIMRy445w04cPAu9CxswS1bpxkGTyCTiqE0ZgVjT4rkge0PoM7Lqoz3mdDVSQTdiy4yw1nV5JKjy2/mMZIS5XwKvYcPo7kuis6lqxFlTLR/934sWUW7T1OoCWzFXAozk1PYufcQv8nh89/9Dq749B1IJzI4dGQcq1e14YP/9C4zZTCXTqI4stcg9KRI1jVETZS4aslieD0ubDjnAnzyYx9loJ/C577yVXz4gx8kcjkSWAp8tnoLRSxaugxHdu3FstPWUsqpzOnd3H7Ho7jg3BV004rw+bxm6M0f7/Nh98ESBntHcOGFPfj21z+LwcxWZFjwEvVocdhqXJ6L5ONUkKb0qWlkc+8U7tkxiFuu/hV2fP9TWLD2bIR8IQTDEYTqG8gSTWho68CCpcvRQwTHBkaw6vT1jBq9NAAuzMxMY93pa5Et1bIgVTN0cbj/KNMO8p0AensfxoMPJZGpSdPy0GXLJiiIxzrkj4PHUTIcDdDC+HDLR18KjzOIFlalOxiGU1MCaKMH2s9HU1cHfH4NJKHjoOZnqlspZbGDRlhJwZ962gbcw/BYHo/HyRie7z5w93VYdOpfYc0aeU/Acy95DhzBpXh0x2ZkMknKXckMXBI8aXV/7LMfotObxztaazCw8FKW0nIoamgS2hoC9B0Zr/Blp4eKl07SzJ4dWHjGhcaua1BoY2uLiX8aulZjcvgwVZFJH4MDVUxPTjNs8NKrclB3FnHTNdfiqzdeg7HxQcZKSTEQyuPzQJIPSSUXfsCQlDJNT8hqTaNrgSQT8vvrGL66TEOVnyZQw8PU4tGYm0TDitPgJTv84tcDOOfcRVjULdfOyuAnPx+g01JFR6ODJpYeOvXqzj078c9XfRmJsV7UeBjgMY/K2Dz0ZFPEi8lEAT/+3rf4odcYzlpWqarwU3dvpIPqNT1AGlPpd9P5oBSnRkYweWgfLn/5a3DJea9F73AIa5bX04Y70FgnTwn0F4GfXzNIVaSOeydtdw4ztDCf+vLb4CSva+BehfFVNT1uEHpKSn7zG18zbdmCWlcN7tl3ABunEkiPjWJw0wMoDz+xYaoJRXD/fQ8z9lHLRRO2PljAaT1unHaxA1/7wSEE/H6kieBlZ47gLZ/+Fu7ctg1lNf7TJQSRrU73mnSeEkkP3aoABUPR4lQsRp03awpnQe+cCPx29sqC3z+0E6e0tqGQSGO1l2qlqRPf+UUK0+NFvPn5Drz5H3+IRw7sRT4VR5m6lPqJvEHVldS88+ORPKlvpJax6Wk6p1TCJyLoZMxghssShKxBmPfkF86FV5y1Bm/98Y/gCvlxwL0BseoCrG86SK9oCjPTk9g+MIgC9aIpHAVtzlCbx8FJkVTGGkWlgUte1ywis6DrPE2gfU/UNi3/xyFpXW+68m/x7E9+DHfSxRuJZdF63qU49exWHBwcMiqnRApWcgnjnVepfqrUlXPgWNU8DskgXbWQz5rbrchRjuvcVmIhd6xq5T+ay+Or37SxU9gEw7/6CT5w2Svx8c3bMJTMYcNZS/HQ/sMopOm6zU4hqNJ8svqYnpXRzp07v8PTsfj2cUgqAlS3nJSt/FfFO6ZHwoS4+m1lLkR1SDnpbChqU5znudQvD/biule/AFeNT+JN112Ps5/7InQ3BlFlWFFljO+gljAzVCqWu7d27VqtN6BQ1ZDgcUgm6RuqzbysoIsU4aUpksYBCXyksqhkDpuiBOGkvhkD/Fbx+Ynwg4vOgL+pBVfs249sdyfaFrTzXeLCatfgJVct9ZMF6p1VAsfV0zHpVoySz2vaKM0eH8uJsOZBsEYY3KstyMmoUJ/KTasyAKM/YnhYrRByIp4KHJe+GKesX489m+6FczqOVV4fdjz6CAtWUA2s5ivScervNoG/jaRIoP7tUc2jEai6pMA1UU0El2nUvRQdWTfNn65lrzW7pMDwQvpUDCrfUsGXSfkxQp8UHIsWwN3aitwD1oRKpqnhX2qkVBeyKGn40kZSmIWIpIZf/Y8AEVzOk/SiKCjmNAgKbCRFLrWNKLJSyCak7Wf/VSA66xDF1IFjD14SXx5DUDAXETGaffxXI2iDjagQexxyNpwMGd3770byz/DfAf/ZWp3LESdezz3/KcBcjrSv594zMN8C28TSIWU1Vw/M1Qd6NjfNudf/G8EmmK17ZP/sQ3pIhyHoUxXUJo4OaXcZeB3S+vbhom182Ol06v6fPNAsKlyQ1ZFJtAn8hITUfR3iNDke8us1+irwxS9+cf1HPvKRX/P6ODhw8OC+bDbXXOty1yt2Vv+PwmGBmbrKs3xO6zfw7z/4Cg7s2gavJ4j4TD9yhQrWrlmHl7/7YwxzPOYdvS0kNHpI31rf66yTHBnLONnP1F6q9QrU5j936ZSAs4RGXw3qm9rR2NIKTyBCn1hjmzSmrmQadxWllniA/KD4zlHOoL9/GPF4DGdc9ILZlIiPw6F1ghQ+aMS+OFMZKS55HOiezYEioIZPhnK53H0aY8drZZzbc/CIVy6m1VyuwtgWV6VkIvLWWDgRU50U8vJsULPPh9/+eoyNDjBSiTBKCTEUr6AuxDqrDeKFl78Pnd1dcHnc9AItj9BMy1V6TF4NKlbl6PdjRNbEgXgiZt7nDZPXH3/4RXQ2N7DCPCRiBzo7utGxbBUaWjtJ2GbUuj3IavkNVkCkoZkeqNYEKyGXL2C0vxfh+jp09KwwaQmYtmbfyIsUIW1H7XHDO20i2lwopy1CJE1LnAj4pi9916tOEA/fklx7efY6K/ApyOV9eb06FO24WOsuRi4etXGYM8M6Ho5KEdnYFAa2bsTWbZswlSygdzSB7tY6xOJxTMwkTePNa17/JixYego6lyw3brVal0QgjdcSsQyBWQTTUqUKJHdphKZKFqrJ4cjO7QiSu8IBcv3EMGJJxqUMKbWKwsqznoVApJ5vVhGM1s8q+appPEoQt4nhQUSb28281paFcnItYJ6aISRCaurQExLSJqLt+UZJxN0847o77u0dTGQWDscTGE2kkMnTSVWh9HD2rMQM35FLxSHiGiGn2W7mNrlK4lfHOPnly7swPT6CX3/3S6j1h0yvU6ZQNk1ymh6qac0uimQimUdnawsWdLXA37kM/nAUGqgU8AXg8fkMp7lqPaC0KFuk0ikEXVW0BhRoFRioMd6RGFcLGDq0FwkG+pFoE06juBoOpDRIOtWBpPeHB3rNyJWWzm5yp4sBXA6BBq03aMF8CKlrWycqdAjTiOy1jciO3QeMeEp8pJtEKNNeSey9WoaCBFPU2D8xhV9v328SE1gEVW4a58YaZ4jblI8hvWcjdh7oN42wDZEAJuN56i0HuloaoUF3/aMzFHUvXI4S0tk0jg5NY9lCijs50x1pxFj7SuLBXJh/Z8CFZ69ainYGc9lsBu3+ihnv5mHwqJ68QF0rXMFGE5oPHdmPcCjE3/XwsVLc3gC/yZlBgInYjBlcEAqH4PO4kKR+VEtSuE1rIlrwRIS0WMUClV2H7omgtTYR771/47RNOA18lkhpxKKIqENzyDUbVf3pWiSslklc1NOFt244Ba9atQgvWtaBl5IDn798ARaMbENsx/0YGJsxHcBaOExd5e4a6rfpKezcs48FSKAxGkRrU5Rpl800tXUraCga1ELuQri2iOajj5LTpDu1xAsNRiHHcwGVzDRqq0UESTxvuAGNC9eixu1ntF2kkQnBQUMmQyNZGR4ew/hkHMlU1kTszU0NZgjelKOA3w1sxuT4GKbGNM/vqWEuIQU2MW2CGqipddVrPIBG3xq9JC7jWdYunkhYSKq5n3rRfMwv/eTS9oYGdDZQWTdEsbyzFacu6sKDj24xM8XNMDtHBZlsHsl0Ga0kknrPGusiGJuaRnxqHI9u2Yl8yYnB8QwGhuLo6x/HwQP7MTk1RL2chpOWR7pYS9OJ2GGvE35ysHRpbPQI0xjDzNgg3P4wIpE6cl0ZDZ1LMDoRw9DwKArqCaV+r+QTiLESx9JJ/HXyEdy+8UHM/PER3H/nPdi322oUfyo4kZA22MQ0oMEWImQwYK0JKm4U9+mQjrK50wJ+RiJnixR2FjCdL+HuB7egb3QMAxSrDHVYtVpCiGkV1DBOC1lD6aj1NKAh4EVrYyPWLF9JcWwnB0UxPDhInZXG1PQoDvH74dEJPPDwbuzaPwj/7rsQZFryP07pWYDk8BHTkFqhXlMzoDfaZio5oVnIMzEc3L8f1/7yKsSo47Ma7D54CDf/5Ou4+4bf4pO5LfjD+KP40CEHzi45cMaCTqzpYuWfusYq1lPAMWIRRAnb6ZYGlqEx62A8vGUb6qINpltOnKj+RBFWvyVWuvaSmILxWBI/eXgb1rY145KVPeSuSYyODNA9q0WUYvWNz30Cw+MzaG9uYqWom7kWeRqZxvp6vPAFr8Qjm+6inh03I11C5KLE1CgRy9AYaWgPMDKZoM9ZMqO08pVarL7svcy7Fs9e3IqzVi5B1F9rBkSlMhWkUnH4aJTSqQzuuO0m5LIF1NVF0U5DYmYHeH0YD7uwvauCtx+qoqehw3Sm1QaDKKu3RZVCI+XtfGqr/UQceRxY445rKMrWJBDrnjXJUy1/EmvpMoEYU35jKkd9JQNDYi1YsBidbQsRopW84IJnGQ6OUZGPT4wgFqPfR67SSJ6bb/4d1q47A410S7RkwUw8iZpwOyungqGJLA4NTCObYz5EXUOLIn5Kxp4HzIAaqZ3JTAkjQ0MY7h/D2HA/+vt6sX/vLjx0z93wU903RSKIkFDqq6g0RlG/KISXTabwiUfSWBZoRqi+EZ7uBUADKzkxhZqiVkaVz/3UMC9CqoVchNSiEBJtc8yKslkPkVwpi6h39Exufoy6T2KvVXsjVOA++nMuWsie7oXokGWmOXPX0jKSa4ZHRjE0cNQYrJ3bHsSS5giueP8H8MFXvAzn9DShm4UOet1m+N14LIMsoyANEJd78uH3vRFpcqdVkVXThDtAFyZIQkfpV/pLeaw7ZQ0Wd7bTErMs7ip+d14L/qZ4CPsfOID0Wc+Fs2chMrT84yR+bPsW1Bw5hDQ9guzkBKrqUZoHzEu0NY5bA8i0xolEWe6Cxnp5KFIaElgXjRjCypdMpFL43r2bTRv0ey5cb4hliMtn4uLC5Aiu+dYXEe1ejBtuvQG5HN0Vhm3PWr8BK7o60dbajAYtR8tv5P9pwb9EKkERDWJGBaP700dCOWjMVq1agCu35Wk0iriguwGnrzoFnkoByaP70BH2mwkYkogyJSqXyyLh9+Ali2rwvduHsaK1Ae3tXfAvWQdPcoJ6lTq9WEJhdJj6Ocx8fNBixMHF3fAvPV1kMPBEoj0vQj706GYEglETPzMlEo21RWKq0V9ir5U9bWOj1ZT2fPH96F67Fr46N2YSBcRjaey4azuKRGhw5Tp0uip4W3cQI8UJ7Nx+FGct6zZRaw3FW5M8qlIXVBtCT6aIOgQFGpyy+nnEIbVVWntaXoaYPywuxfUfvASfu2YTzlq3hsarTMtdRk0mQX/ST0NEYjKa+nZzDs/bN07PYb2WfaKEuFHr86NU3wlvctxESOIrLTqZo5RkpmLwLl3N+DgL/3L1L1jwtAh5x913YXAmjgeGk2buGs2uscg2yBEnfcl1FVyIYXSNbkSkeykdUeo+dz3Kk33IJ0rod3bjzuBievxlvPK0Dnjp2nQWD5BLq4iVa8ygGS8LTfmz+reYrtbwyNPyZkVIVuQtNHynL1+LPXu3YGzBevRvuRPBxgXoXNGDc9asMniYxe1YsS2NTWZ5rb7KNLqHJ+FS/E/d66bfGgwyxg8Tt/bFqJkapONsEVILAWjcgaCgiIZ6PHLaGea34GkR8nYSct/oFLZNZUU1Q0jJKrPkySKoTdjywBHEbrkGCYrJDAP/cNBPImZwrj+A5pZ27H/+y1GppZFgzg/fuAm/ev8FGCEXd3YuRerQPtxwz2acu2Ytxqjr9uzeRfdjFRKTwxTZMt77jR/i25/9F0RXr8AMfc/mQD0OjhzELbsOYW2dF+evW01RrqE3kTM+bYhE/NvICL6R6sbk8EEsbWhn6QJkBvqTIR/c/F1V/3LfXqPXnS7NsqQ/TEmrUiVU2pagOnAAdWdfbMomeFqE1DSSw3RZHhpP8RPLOqvOrDWarUYDqz4tgnZFQ3jO8oWGzHmGbG4PBYS6dePBfqxqa8Jzzz0DG173ERPTfuridpzznr/B+1//erzvS59FQ1Xds1Ucpa4aHpqEt0r3iFRv7N+Nn977CF52xT/gFx/+KM48ZQHe9A9/gy/8+HqGkcCKiAsXkJDq687TP5WasDAiTjxpzb+Oti4wAsRI30E0LTsNrnCEBpQxez6F8sN3GtWlyElzydQpWruUHP/AvTjt9W8w6QieNkcOTcZw32iSroq+sznQkM78Nle8J6LWe2rxynUrlCvpXsKGDafzGXNjiXSW33j46ADe9IkvUe8l8KOffhlJhnUhIq8BoYo4vv7X70dLSwdqomGsOnM1uljI+x7chMCidvz+JzfhnDPOwEUXno7LXvtqk2+1hqEfRXb/wQM4sH+XCQNtUKxvXZAB5LLVekwLkgxbJhCBg1FREwk6df1vEGac7aIhy9Ep/+mDo7hzfx8e/cNXZxNQkZ4GIW+743Zk6AQ7fWEzSUmNFiSRcYplq42hUUosrPrp/Yy3L9pApU5kTSFFPYJ9bRpSpa8oYme9/iM4rAYKnwNvXuHHRX9/BSIs6M77b8Om2+7Fpa97BcJNXcgyiyHqq+Z6P9qnJnD2GWfTeY6SeMyYUqLhwkJCPy2wxj0bYOUfOXoQh4/0GZE3Mxt4T13pXncNZqhLQec84otgTTBkmt8+8q+/xlGGkSrryObrrXQIT4uQ19/wO/pwNVh9ymn6iRL1nxmbP2uppZe6uzqMg67Zi9ZsCIm9TTydLU62G3k1GlgrvWhMgZzpVa/6EJKTmkGbw7++agPydHt8oXpTUR/5wyMI0ScV4U9bfxp+89W/N6OF1RIu10qEdIqQRpzLTJuehZTwLDG1OGqtxh0Soeuuu9qcFaOrWc/jdiLD7/rdzUjx3UV1AXz5Mz+kq5WkrqVrlc9g+JFrDe6Cp0XI6/54DcOsJFadsgH7hg7jZz/ahg3n1eN1L34Rli3uOSbcFpdZTf5CVgPMpbOs1m29wz+GwNKeKrDVPikO1QAPM1gtU8DI6Dhe9Kb3MBJqwHc+/g7ctHErPvexvzBpaDsOfW+OWR9VkywMIVWxqjClz3etESqUAPqq2i+kXNQaf7U4fHAn9u/bbZah95AjNXQ7Q3cumSvhocMFbNy8z/IamIieDT50jZA38ESEtFjqKUC+ogqs1TX9ria88Q3n4zlnXoAFDKe0xoCWbNSKnlpPSJymQohILlMgEWvWPbKoaYhocapCSKdplNWyoxoME/TUYMmCdmy+5beYmIzjNR//Bn5y6xbkZ/r4rjUwRWrEzLeYrULdq1aslUPFtQoGJC3WfVYUK0/4iyj6Ygn9whe+8JWG4MJLN4WnRm0f7rXmdGj9QS35Z+fxVDAvQhrxYUapTBqNoVos6gji9PXLjeHRHAshnWKNarwRcTAFEHcq1tZYJcXF1qwXgsHcAnGV9a6lJhSD+zWokCIW8dei9+7fgD49/MU03vXVW1FKWCMfzSxZVq4amQ2xSECRlRfkbis25iU9BRGHBpLvqqGFfIsC8RW3FZjGS1/5Zjz7ea+y2jU15D3O4CFD10kEJjebfiFWxHxgXoR00+9jXRvsRAchQkeLP8tmEKEILaUv8bA4UghYBRSIA2sc5CT+NGtpm6SsZ5aYWu8L1MITDqoLoRYBvw/f+u6P8NOrfoQ3Xf5m3DlSZ/LRt24NnWJFqubEnbqnht0a4mTn7Wae+SIrOZ1HKpWx5k5lU6bVKkMVon08inSvLnnhG7B+w7lmzpa6G4QgsTIVYPdUPhU8xh5PoiN3bH2EmSaMntFcl+7OFlRrg0RaU0mIuMNtWobUuCFdGgyGqe+spM1EMUMsa2yYstR7Ih7/HyOgQZiF13sCnSViyUwZ+ydzor1pRV/kmUa0sR3j8QzOvuxDdJ9K9ChyWLuoGZ/4hyvhYXgZoGrMUoy1UPXQQD8WLl5jpCdA10bTDBSPlkoyinnUNWjLjqwZkHyQrtPL3/dPprK1al2BUlRk5Uxtv9ngJCBe/3ljs2f3TuPqiBA+ZqgmeeP4lHNm3rb8Q/V9yPqq8BI96T1xqpOFt0hlZWVzizjL1j+PEdnidhHZqBOCDJFatDX1VUImFbCgJUzMnVj0nLeYLW/+cm0eZywM48hYhomp1dthJn00hN1oPe+N8DSsNBWaK1YRjkbQ0cAiMoLxMUw0kRoxVKPLjt0H8Y6//yriM5OYnp4gHjVmvm/20CaDi+BpEXL37u0kgLoWSliysAOlitZ9K/JlaiYWWAsxOJwe+MNNZv8TTb4LMUJoaKwX5QzxjKtExIS40jIE1T9xokhK4ureYxxJ106z8whTMwnTOVVg3C1Gr/eRu6LNuOqam8zsxGg4iIUdzQgGfJbzzXfU3ZCm8bjzxusQXXAqi5yl3xkxVdfWVIfWBg/yVWv2g5YtVK6Xv+/vcP/WnZJsSlQNXSx1pjowufNWni14WoTctXMrORKYmZnBulWn8EsRhASatWxqJNCaIG6PFrhlLskccjRMsZk46qI+GhA/rTJDMY1gIIXMKIxZSyqwxVvPjMjzWgVWIbWMu9H3dFvkTrF8zEMW2XKXfIyL9b3S0j0VXr81wXBqbBjxYgC33HQ9Fi9daXCQ+6OFMHoWNMEfCKJQpM9J7p2mD3vZX34KJDejmpLp3lBXSC3Lmdh/n9Az8ESEFPGeEoSYCrB+zUqpMYsYFGcp+VoSLxhtNcNMJIYFhn/ixiLrSHMP7n54H269fwc2b92DzZu3Y+vmR6j400aUjRqQmItbCXJBlJcMjlPizbMhJoNp6VyNgpDTr9elakTEAnWzjIdWeRenZ9M0KokY72kYShrr1q7Exz7+UdTQvZoaG6T0zJBb8+jtGzVNc1WGpuqCUC9iT4MfmdgwKpkYQv6AGQWSo+s2H5gXRzY1N5n5hTs3bzEuhHimyvBKE3zJWOQQlxnSXaQfaXOchnwMM8RShBEJamlmFy2xy9KdJEYsUTBzd0QomyOlN01EwrMiIE0bzMlR5y0ZA6ErV0Uz72JTk6irjxjiyVNQ670WpcnR11Uh4rEZEnUUy85/nklbIGWSo4H55Ve+A683aBYQaetcaL5Vpd98+/34lx9cNWvVpW8dpqktsdeaGit4Io6cFyEbWxrRe+Ag33YRaek1aTdyqfnaOEaGqNIrmsEvQyFFbXFuxYi5lmgRt5AdaDPpz7HAQlK+owgpqy+ONo3HIiJDQM1q9XhZAeTEYlVpWyGh1mNITY2xBr0IUT8aN4wVp8bmqclpFJl2KTOG01/wGtNKJTR12Lyletu0bQ96dzyMPL0ML0V8YGgCf7hnM/rGp2ZdIKoPlYkfxnbdbn1IeFqElJGRp19k3KlJeWq2r+S0+Bj9tvw0Otp8yKQdSCTpInnDcAbaoc0PKpkZ+JsWMWZmktRfVUfQENcYnTkgrjT3WVypDjX7W2FjgVxmrSOiDQwpraZvxs2wbvjAPrQvWWZW75exS8ZTrKwYDYef36QQdJcQXXomerrbrExOALnCl3/4U3j+2gVErYA7N+3GrY/sNGXQ3BU1VhMRM7uymnxsCtTTImSeCBoeZIFUQ1Ly0mtqhTbxrDUg4z8ALAU5VdzqEHsY3ajQjvd4iEN1VqeaOviHjh5E56qzqafpGYQCRLSMvv37MTHFiuU7/iD138SY6T/SmCGpjJZGOfVuvOeHu0yEooXVw44ypYC+aZbuEVXF/rt+gZUL6FuS82J5N+7bPkCVM02jVpAXZQHxys/OMBY8LUJO9e4yittRKcATbYMnWE/R09CPuZxF4ii12Uk9hsskpdYPQzTDbURMrUda60pho+JfEUxnY8VFXH4io2ItNVVruDCTK6Opxdo5Q+scbLpvCxYvqENf36DZ4MLPGD2RKSKRl/jLwS+aMHP3gb34l2/9CPV1Ufztx242kU5D1Av67RgaK6G1nu5NrIrJqa34wb9924TBcsh1GDVDjswNm3FkBp4WITecuhJnnH4aPvKxv0dzQ8QMzzNjgGqIMcVUC9HMxDTGMGn6uSskimaj/vvvrsbS1Wfh7A3r6BpZMbTESAQ1YSWVrDa71FJWuqllgaYmaVVZgIamRkPEieERLDt1tUXQogZw0dzVVHH9H+5GfWMDzjpjsXkm1VBihCLfcVoDDGLTZjhMmY779/7tF3jpy3+ICB30sakq+o+O4Oa778EbXvNCsxOt+r437nsAhwd2Uo8nacWtnUlMFy/du9KYNZ1c8LQIGa0LU3ekEKDILF95KrZs2SLFybddZgq6YhT6P4awCsUKySkzXORVF2/Ap6/8R+SJnBovZr0c854sv7X4o5MW1AOvcTeC9A68GBsawfjwGOrIgeJCOf0aXatBBGpc0PSo8fFpxCmiuXQcyxc3YWRw0HRpaDUErUIoYdEOKFOTQ7hv/3rTurTzQBY9HT789uofon+yhA+9+8144K6fYyMjN2+4hPGRPqRoB4SbvAbLN6W+HqKTPgtPi5DBsLY9ZUjIWqL+Nz7iK9e04v0vPg+dzfUIeP1mIKmTh/aAlSI9MBzHQPsFSB1+BC9+49sMB+q+MjShF3OTY21Z4TImxiYookU69iQoXRFZf+lKs4I2uc1saUSOFg5/vOZXeP2HP4ehnfeTsA6Mkqg9XfXGwicTKToGrGS+u3frJvzD127EG970fdRFvOgdTiA5RX06/Aju2vZHnHvqB3HXbe9CuL0TmUqcOnd0VsXIx2XISiKKAewp0IKnRcj3fPRt5MooAuSWWhLrWclew0nOhWfDXUyZdatcLjrIJIoR4VmRr+hMwlapN0vk3r6U3qtFfX2j4Z5iVg2tNfA3NKGOoiwwMbjNuoSssdoMF73qorVi+WCUXBpuxf23bMYpKzWsmdnMdtFI/M1kOcK+R+9B33QPzljfRY6k9uA9pZVNlpBKZHHo7rvw6V/9EAP5WsxMj6BIb8TE/CSiOJF/WHHMc8qaXCx4WoR88etfYBb6iE8xYqAO+soH341cw2IqZFo3irb0lpljSV8P1F8KmDRNURynQahJGgq1H4b8LjTXa+NoS79qKVQNwRQXB1kZ0wd2IdStpTerZr+L+tYmiij9Se3GxfTV8Do1VcTITIQxdi0dajnwwvAxuHNjldHJKIpluWNpdDe6WfnEi/n7vdbL4rp0uogH778LeycduP6O75j2SW3lXJROpIsngyZdzz+oxJ8h90eipUOM8u53vg1nbDjbsHyNz2d0CaNFc5b4az0HNeRKhq979CFszyhk9KGFEU13JII6xd0U0wDZKCBVICebus/07vG3xvSo86yZbkxPaRDecgxf23YhwgFWBCOkhqaAcW3I2NSHQEeLMKSLlgf27K/itLXacK6Kq37TD58GHJA7PTV5Vpbl0OfzioRyrHT1ZB7Fj37/TaSpWnJ0zFOxMVSoc1VpqkyVWVDJPLYC69Mi5Llrl2L7kRHTwfWRD/2VET0nfTSpZJMhuVCuipR0lnrua7ffhULQGust4qqTSUhJ72RmZhDv60Xy4H4UtUSTWkOeBFacfxGu/PRnsKyjkw63C/dsjDM0bMbzn2UNkdbw58tf/wX846c/jHrG+L+/Ool3fCCEa+7cS8L7wFumZSqepCPPaCnDitU212re275vB35/0xcYTGTMVoQVxt5kfzi0jzyDDZpwcibdoNxjm+g9LUJe9sbLsOaUVdSTdYwcfEzM4lLpnBzDqY1HjmDT2LSJCmL796C4h589SbBv17QqwQaT3pzfJ4OXfeGb+JtLL0F9IEK96GQ8ncFt107gJS8+FQtn+uFakkRtgvrMF8JQOoR/30iJqQlQP1IaYhtx2hmtZsDVyEQcH/3eH7B3YACpZMwQsSwnnCqnwucyhoYrsymWg4FCUfsNWPC0CKlC2ociHMv2Mi/zl8952A0PTwRyRyxi8d0np9cxeCLC1i5fhX/512/jBSuXm7GRKrd6Hpo9NESlIyzeBIZv34hNu4dweMk/oiW1CxecU08cS7hj42Zc8ds7TTdrOk6flWfF1FX6jkpIPZLaV9/M6JaOZOmqBdHNgqdNyBPhsXsq7JNzk9r/JObqTVTz13HpCXn+NKGhqSShwbSY3lNxqKDxLe/B+97wBrx08WL4aXlU1ZqHr12iSrm0WTnj778xhg+/iOKbmMFrP/8LpHm/yKOkjjFxHPWlOrv4B1XqSPmqsmLiTKFQzUzM5mbK/ZQTlp6QkHI9FGMbl4CgKRry/8wiAvxtYmTmKENT4CtzCSCiqY9GIzC0CIFpe2RaNleLinpbY3VM+yQLocZXEdNwxVzQfRWS7zLz2ZsWuJauwPP++V8NYd61dDGW1deZArn5STyZw6Hdexjq7sQHv3O1EeMKozFjoZQHvQ9mxvStMlmrK+oWn/Go5i3RZrQ2QtV2AS91QxwplhUisrfH4AkJGaHSVhhnljQxbo1VaB0ijC3WyteMnlDTyhyQNVYbn8DmRgtZZSmVUSXH8h0VjM/1jmJzFW5upVhzB5mndBnF76TACjvv2z9H98Jus8ri8xobcQ6jo3wiiU1334pNmzbhhge3wyGn3TjdVoWZcLeovZxFl1myiFNZoRrcLyBe2qRF6xxoLqJu2oS0vzDwhIQM+D1GNFVAtQBJAbOe4BLrkyBmNJpEk89F3FJJcapFXEHA50daK5UQTFytbJWOIhWeVRnahFXE1qopIqZkSv7pXK4Up4qwpjJYyLlEPhkseP/f4Fmvfj0m4tPo27MLjuFBnMUoLTfUjxvueQixkVGLmCIizw4zCo1loh+pStRRLVur8AuYr/SjuFGF0fodQs4UdF6ENIgTFHX4SVT91D1LFCUK+lT36OqQwOLIvJr6SSQ1aQnUr1xL51zZiHimUqqMIMjlIqSGoqj9UdzOJ0qN/635h9JhBvjb6C3DQdZ5XsCwZ/HffQY99DzGRofRv2sb4r1H4SWXNlPM0xMTmFFjidwfgfQlo7Fq/jgjo6kN4kS9JCKyBiwiCp6IkPY8RLP2W10kZNYuUUxsVijyaIqutoe2xviIsBZ32NcO03Ji+ld4I5XOmucaPC8u1OAnazSY1WklH9TBCEeDlozfSeNk5jEaYrPCTIuRxX2WAbD0mNWa/h+H2rPPQduSxcjSj52apCHRvEqm1c4gYEVdtHz7DddLbAwQB417tgloG5hjnGjDXELqWgmIkGKjMJE/+X4F/weABNTKOSKeZNue6G5z4XFEFJxISHGliKkOXR8JefJluP9EQFb44MGDf1i7du33+FOGQ4fEVkSzzyKezYGPI6ANcwkpsIlpi7mIah+WInz8N/8bYa5OsAlkHyLaiYSzz08IT0YUEc5+/qdAvCcDm7D2+SkJ92f4M/wZ/k/A09V9c7//U9ajJ+rQx8F/pvD2Nzrbh+DE858CzCXgicdx8B8p9Fyi2S6Sftvnuc//lMAmnO0a6Wz/PgbzLbjtQ+ps+5S2n2nfs4lqw/92otpcZxNQh+206/o4Ys6nsCKOfYhganmwY3Kd7cN+R/CnwJk2IRXZ6FCUo6YzRTw2MXUYeKoCn0hAEU+HBivq7Nm+ffu7GGL9Ja//5IHxt1ZSUvwtgh4Xdz8ZIW0i2tynQwvN+RobG4MTExObef1/CkhIraSkxWsf1wr0RIQ8kYjiQLUIBaon2Q43Ho9P9Pb1Z2pcrgX6yFTTbKu5AdPcpaGpFqip/4r3vxEtLQtQyk+jf2gI3a1NeP0HPo26lg7zngZXqelMDch2ExovmNRjv4+1zM+eMxnNoVEvoF613nE6Kqh3F1EfjqCpvQvhSAOc2pVMgxSYtjZX0lDoSj5lBg54AmFo7Tat3HfoyAC8tVWcctZzTFok5Eqe1LCb4mE37BrxVrlPBBFXhy3OagkyS3ydSMQde/Zj5959GBgZbXK63QuYET90mMEWGjBgEuK1CmaezNJj96ObkEyl8MjOndjXP43GhhZs2tWLH371M0jMTKKUy6KQt1qm1cyrQ2nZyCqfJzpbl3bezHDqCFy5GRSS0ySuxhmRArmcNQNMP9RozPeKhTJqPEF+5CR5nUhTeNV/4/apafYY2MbVynAOPO4GQS/qA5sTlZLWhD42JGvb7r2mYVeNsErA0EdN89YVasiB4iT9N89nuchwCW8k4zN4/5teDhe/DwTqEA56UC1mEYxG4XH58Y5PfMakr5XzrCTVh8PveWXN8jKJmmEyVjZW2lquQVPlDGH5u3/fdhx59G60NtWbNTnqG5vRsWgJFixfC+0qE6qrM1yoBUiUTrSpzYy11ICCwaMH4CERC9k4lqw9W0go3bU8aW1scaStJ0/KkSq3DpsbjUgTyWNE/Mkvf4qdO7dg165t2LtnJw4dIkf292JsbASxmRmkNVa8kDct5Opj1KF+HR0W4UUUYMmyU8wItvHJYRSrbpSqNSREAZnUFL70kXeyIIfJNTkU1SFl2FrUU2eUJqdUlYrFqcTW5kgNldG1CqVJS4nRPjTXNyIcboDHG4Sz1gWtQJVJJ02XhlRCKjbFVJyop0ohFVHr9lGsKbXkVk1iUiv/CWBldgKceNPmRtOwyyNM/ff7cDhs1rV67b9808x7cau7gQXz8Gsf5djLw1drrSmp5xpEb1aZIkdp4Kl6EbWGpHYQ4WNUchmkSMBd9/0RD23fjUK5BrF0AR2NUYxOTpBctTjzjHNw5gUXwR8Kon3hMmh0sNUdbBHLgLZQ48lUGImiuTXiSE31yPbvpO7OoSEaQjGdQI7cqt3HovX1OONZz6e+7IaD+Hl9AfiCAbN6iyEadfPgwV1wesPw+X0o5+Jo7rGW9WK+6nYQR8rgHMeRcwmpaxFSVSBOVAfYsUU4v371tbse7BtdbcSToLP6T0y/jX6bexJvFpTnWuoeNx+4SWQR2EvCu0RwXjeFwmZS5ve+cAUVewm15YwxANlKDXy+EAnvMVuktrS0mJ3Hz33p65Sl6fMx+bM27EnvGh+pfGWEtIaQCNng5/X0JAb7BlAf8pmdx1MzUxhNZOGtZrFg2VosOuU0ErONz4JmFLF6LzWQa3zwCCsggUYS2smyVUpZRDs0JuDJCSnus8Em5DEDc/To0X+MRqPqu8D+vpHmoMdlar9AJWz1O1lEZQ7KxCqYujYlNky6WFOLnMOFFI8Yk50qOTFWrMGqjjYEmJsyymqPsFAUqbILPYuXmQ62UKQerc1hHB4YRiyexOiBbZiaSWIqlUQikUQsFjfzadTrqH509WRq12DT580KC9aU0MoKiGrf5YY2hKh7neUcvF4H4jPTOOX0s9Ha0QWvlkEkjhoJIrUTm5w0nWG+QAQhWnnxek0lD3eowRTzyiuv/K5Q5jG3/8YQQcSzQUS0xVpWWr2IZjj/vv0HDyQz+WWm947/pNy1jch0OoOZNEUmlcZYIoVITQW7Y9Z8Z5tzbdAvWdEA3YpnLe/BrT/6vJmQOZXMoiEcRDxXMfNj2puCSBVq0RSlrqIBSqTz1Gl5LOzsRF3Ej6lwO2XGRfEVB+lci66mRpy2muKnURqUhAZnxqyO5eLzidExaAWr7hVrzVKLYbPLMSUiEOURMcOu1W2czmYxOT5O8mTQ2Nxq7peyKWN8Ip3yep6cI08kpC3WstR1JIYR683bdhv9IT1kxuiQIKp9IaCZXGa+IO9rdsLvt+3DkRlriMcxYvKsjPRdQ4WIDu/CBJE+MjRhNmmXxa/W+pBOprC0pw1jkykzKLUg366QM67IVDyFU1csgPaUm+rZgKLRk5QCctI5nXU4S4RkdfkcJTR4tXinNcdc6/j469up84JmbqKnhuV2+uEJ1yHAQ5ipqzlNhtD8mih1srZQ0xarco0KJGbjoqfWkSKewCaohd1j3GlA/cz28BTNsRFRtUKfn8pYHKERFnpmVmmmaGuJrw1drVhUF0KTz0t9aLlKIngD/bqJsXHs6x1Chlyg0br19RESdgQdLWFyzzS50Y+xCXoAWVlOBxa0B2iRy+gfmYLfV4tGrWbKfKSjNc9bE6o09lIDCdzUtx4v9SK5TdOINVfx4K4t2P7A3fBHGvkupYqcKn2YTiYwMjJq5iJqRLG2X9d8HPkamqkmfSsLPx+wCSmYS0T7MGDEWVw1qwvtu2axORI4x3ORetN8JH3Dd9a1N+HMjmac09WISxa14oVLO3E+CTXRf5QcplEY5Gy6GVL0coG1xOHY+LQ5a821cMiPKAum4csi0jKmURe1FiT2+tzoyE0LK3PIt9QAfM0TL6SnWTk+EstD3dtkVjBduGoDTjv/2XAah1v/q0hR107Tqsvh1iCvUFCLjLJimMF1mUPoGx1CLpNggCAGfGo4Rqw5YBPUppgZHmIPS5ExEAdoM8k0Caha04gHuTwiuGZMySlpCIewqK0Fy7s6sZTGZUlbMzxTRzGTsOYluslhBYeHHBDA0NgUv6gxRszprGJkbJKEFofxtyeE4dE4n9PIMfqI05l31xThnDxKvtFIDBJSPqtUjcZ/59NIjh00A+tlCbTOeChabxbd1HA/GUkyKcWZacilYkX6vFr21pqTszE/jI2bNyM5GcfhPbuQ1eTOecBcQh4jHOE4QortxUESb2WumQnG5zJ6kujyTYmuBgmKYTW8TwhLNyaSSaM75brcctONFOcM09EmSRUEGTvNzCTQQtFe0tlmthbVbNgpWs+x0QlMTo6xwAXEaWwmprJUCWO8pz3W8iaGlkoxc3aYV104gDD9LE2Ir7iCyMbHERvpM4NJ5air8lVZ8EYwPDRCBtBc84IZDj05NoRkMoNthQlcO3AA6wYd6Dt4EAODk4g2WBb7qeBEjjxGvLkgca2dJZ4t3jpCgYBxtnVfdBM3mhFphkssF2mM0U7v4FESKGvW1VFFyLgUizmzkIe+zzKQqOXHkySqIpBKDR1hUxm1xqFe1NGIlQvDaKNLpEo93DeE6ckp+qoiDfGgYfE7CshOa/lCuUC8S9FW3KwBpCVGR2lW6IGdO5Cid6DVVNMMC2tYoTs33oWRwWE8lBvEZ2K78cqJAGoY79ekZhD1Oc0st/nAiYQ8KWgQqBbUFMHkK5qDBEuLAua5xYpab0wJioAFDR/mb6pD9I5MGrHV2jyhgI9EtAZF5UlMzduZGB/CwkXLcfb607Fk4SJ0trWhuW2B2b54eHgYew/24rb7t+LBbQdwuH8YBw4PM90i/VDLb2xvpOjKgNDhl4OvQVc1jNmdHj+SDAG1hbYqaYbEfODm36OlcwGc1SIevf0GjPcfxqPT+/Au1zA+MxlEK92zU5cuxepFPVi9Zh3K1JPzgfkRkm/ZXGhZX0tnalkt4xLpndmDD4zy1nsS/b7+g5iamjCDSLUqi1qMPLTumlkQCkWMc63GAe0pHvZrg32NTbRWOYnRIAxPTJhJS2FGOqsXt9It8iDCkO7w0X54j2rXQuDQyDgCtNDNrR1meKDS05jYCRoMrcKqDS73b3kYk4xa8uk4xgeOsDI1Ws6JabpLH11bh98OObC0xo9li5dgyaq1WEanXVuSBsPahuCpYV6EFHHEQTo0M0oLY+razPAiiEMN4QxHsmQsnYySbOrKRYuwbvkSYxBamxuIfA2NyzQa6YpIj2i+jZf6U++HA37EaaWTdPTLDM26uxZg+aIuLKblb24ImBUK9JGWxJ6MpVFIxVk5VSQZ4ezrH6IY0iVjtFJg/kN9h0wDRYx6duMt1+Ce2/6IvSSmVg8cOriHz+KokEjZi9fgxwMZnFYIoJ7qS96nVlMNhKNmUVA/K3s+MC9CisMExrDYQKJpeRqtfSbi6hCIoKKpdJwse2d7F53sFQzXmnDahvMQCXipL9MUs7ghjCaWe7WEK8W9vWspxbrdELSWLkwyEadDTI6iSyQCx2kQcrm8GUe5oL2eFpw+HnUuaUnilmgcBkzYODk+gRQrY3p6Gnt2bsPmh7fQOstvrpo2SG1wG89n8JIVS/G3/qV428oXoHXhYtS2djLup1pgzF6TSzNKKpnFQeYD8yIkhdqcZbUF4kaB9vSUiNtGSGBozmtr07yKKZhZqINivnDlWtUGxc9H651igcaQyZBYdFW0APGWzQ/QV2zA6OgorfQUfHXtKLnqGIbW0HKXEaPLYq3EV0sXKmt0sOJ1uUYaal12+gxB4/xWYaHWtYhTrFsbmsyGvU31dUa3ty9ZitFFYRRGhjB0+52Y2UJCT9O60/g5upcwQZ5ZwTpbDTFPDfMTbRLSuDeyIiLrLNG0SIeZtM7aNo0HvGcS5EWJBNPq9xr6rAZcVYbXH8badaeiSj14sH+CxAaNwDR16Bjfp2HKKkzL4PLXvwWNQUaqRYr59AiiASe5kc57WanUkqMttdFe5zN5Ci87XB0ZGja6W018jgKdfRIi4LHWxcgyktFO//2NTnzQQz8xXUAxWG9WH0imE6jE6HyPDKLc0MY4m37oXAl8CpifaBMp6UHLSFhE1W9xohxia/KmtYGPWZ+c72v4s2YhuMg9PoqubntCdYx3R6nv6nD6ioXG4sqpT7NA2UzM6MZccgqO+Cg+/v4P4Y3PeQ7OXruGrpGL4u6m+1REjD6l8mqIhDA2nYTiIjnmaviVQ7139x44yZV1cteKWSxe0IMFnV2MoX1w0/HOh134+CIXPvHHAwisOQuOxjDqVixDkTH/5PAQ8vRhndOTSEyMmkmdmkI3H5gXIVX7qh2tBiWx1sx8Sycy8hCFJMLMVHyqeNoSbRaPBNZUDjejihqnG71xOuFMTUuzKgYuk9h+cpGrtmwWZ1q/pAfPPutcnE2ubajGcfbqJXjxGafiDRefh3e+5CU4c+kCdDVF6dqQqIxyGk89H395yVqDk/xWtQb5SGQvDVqIaqclFEJLQ5RW3o0Aw07N5/7HCxbgHf/+AFaTa330XcuSLuLp9vlwaMdWJHJJlOkyFVmppdmZGPMBld0+ywRL5ZiWcR7aYNR0uR6hAyzR0fQNETBJxe/zWbMQtACHmZ+oFwm379iHRwdGcXFPJ9YuaCPXyVWyniomdj9yN7589a+w/Wgf0yTnRMI4Z93pWNXdScPUjvamBmPFSWOmKXHP0J9MIU7DoSgmnk5inDowEvbgh/E6/MsLluJb9/TholU96G5tQezoATRTrn2sZK2doUrM0EAxBsM1y8Io7+vHJSk3nfwONK0+i7pllO+4jVdRmiA31laNClJjRW1LC9x1QXgXqNFH/PHUzWhPSsjevmEjttKDMjiKr03YxWuJuZ7ZYj1x6y2I3/lHxBlPF5o7cHB4hjongrqmZpSWr8bLusJIbd6BsSWd+MGPfoRzVy+nPvRhdc9iM7He7IdDLvbyrEns6j6Q4SrSOFWpSrKMSoS/y1XGNcUWSgdj90wZF5+yCN0dXagwNKyhW9RCUS6TgD6GnTW+EPZEqrhn/BAuzzYjSOJGaXhqW7vhjI0zKPDSfy2aDdwKtNY1avGhZ+Dt6katCLlQfV5PTsh5ibZWHkmk0lZrj/QGCybRNc3zPMxWLOQi/S75SYTFAZzyqvNw2gWtOOu8DqxoIWfsehRHYkl85cAEuk5bgqbxEYqhB6+8YD3OX70SfoqaW8qd6VfISTnmV0hnqSvopNOimDiZ4mzaPynad27bg9eethIDE2lEnTI2fEx9lnd6UfEHGSJ64aZPWfF4MeYv48vJQ/hAYCXq69RrycqSlMj7IAPIu1B0JinzMexlCZHvWMqK85o2gfnAvDjyjzffhF2jMWwZnDAtvzIgYWZax0y113WYekncFKbCbpraSoToEpXJSUe2wEVO7N+9H739VWxf9yIWLIC17iTW1XkRZ/i1jN/nydnqyJIjr/ZMt8/P8tFLYDl15EsiMKWABUxlk/jdpi14zroeND3/pfjxtRtROPQALnrB69DU2GTWr9SyYBpg0MO01cr+lrpJ/HI6Qr0ZpsdQNEGAx+VBtXUR4+pRI1WGoAo8eC6zIguhJjgzTMvtQHCFZs49AxwpkM4KR6Pw83AxRMuwwEPk0H1TM3hoeBx3Hu7DrQz/8r2b6Zfdj2Kc7k2ohX5gK/wUyVOWtiJKyyoLW2BF5Brq4dEyDMZYuUw8HIwEGZJZ7YOKppQpw3M67kWqiiSOjAxj04ERnLl4JTbOlPDBv/4SXIks8v7OY9GWQEyk0LHU2AYwZr8iGWGaLiTpaiUnx5FhyKpluzSxUyKtBUjK1PdlzZdkpVKwSGiria2sxoJ5wLw48vqbb8Z1hyeMqyMQwqQJy8k4m2czooFQw/DrjM2/Q3ps2Lg7iy5aholsGBsf2IMLuxficPtqDNU1oLEmjyXtETx3+SrUxHYhsZ9+XKUG2VIeWw72Y3Jq2rhazWE/msIhOv4h3LP1USxZeha++vMfk+4efPeXv8ah/b10i3y4ccuDeNaKbhqrThoJ9d1rWjPDPKaxlWrl3HQA7bLMbkZQ1H1a4sIlnH0M/2ITpuBmJhm5UUvjOPhtNdqMIgmv1Q8ijMgET5sjpU+YhwF1teqQDyiYm4DaI28fK+PWkSx+cySBv/3+Q/jZNfdhtHcMo1t3IxuLmS1Rxitu7DkyQ8vN6IOc1XTmKQhHIjQcBXQEGvGcsy7GDhI0VLcQ0yW6TxT1g6Mp/P7OW/CRr34N773i4zS2M2ijP/qTTZuMHjORlIijSiYu8i4Gmhh7T+aQicUx2NuLGCtIbtNYIoNKpNnskVikVOU0ZkgNwdSxppFYre3Um3L5tEbmfGBeHHkzLfF1h8ZRYJgnpSWEyfj8SlqLwN86qwdvhg63kyJhWohIfZ1ddMxTav2h8ncFQ/DRWb7n9q1oi+3BNz78Blz589/jtrvuwZtefxlaok0Y2r/XLNq0vKMZjxwdwT3bdzFky+JzX/gihiZixoK7l7fitzdtZr4ONNDYPGt5J7ppZUUUBQNSRf21GTxwYDP+5sI3gh4/ikl+SxVw78aH8JYPfhRVGruawSNwDx823FhDX9NFY6aVX6oNrcjTMa/ks2i7+IUq5ZNy5LwIecttt+CGw+NIq+NIHKmbJJ5tz0QwW7zlK75oRQ/FMohyKcfXGPWQox4+OoAgCfjC887EV356A6695xEUJvpw1bf+FlMzefzbL36Ny973dgQdPkY7KRwaYKiWdmB6YgRnN9CRvurfsO7Vz8fas5+NTd+9ihHQEE5/2euwae9BWm3gWUvbsGjBQtKLZZwlpPC0sHIgGo6YwVql5DSGx0bQc8ZFFDWXMTzYvhFlxuY1DB+1bpG8AkeUrlUmi+27DuIl7/0LK5WnTcjbb8ONh8aQ1qpQJN/jZqVK7uV/CEjIS1vq0FZMWuLBfJy0lqe+8CX0/dRaXcF4LIWXvO9KjLNAO274Lvop0qPJOMa37kGIbtDI1CQ2M9Sr1Efx4pe+Cme3t+LQni246cCjtB2rsPu3NyAfG8Qvfn21kY5hiuwfr/s9lizuISHFkcRPreNCU7qPv00BaSCj0Qja2zqgVVWr9dSDvNdU60ThvpuJn2bpqlGEkuYJ4YHRIr72h3ux6Zp/NUV72jpSxNN6ZKSWXcUG7FoQdx675gsV1r5z2SrUrliD0KlnYsNLX8EQURusUQXwRe3MKU4ziyjROhZI/GZ+s/Cc9Wg4bS1WPOe5yI+No7zjYUxMDeK313wHf/jDb5DeeQDThx8xu8r5Qw0MMxWyVtBSX4+/eMd78awLn0ukHgsQhJQhqkAeA6+T6TQOH+01fUleGp5MJW821MgvX2vifvmsos6Ow2P43i1bzNZb8wG7/Do/iWjfjDuPTmJKa1LwVYmvCConVsiZRHjPCD3Dvgt7urC8rRmnn3aqcUX0slwM+Wtqo1TjrxT5htf+NdIzkzjbM4B3UHRVeB8tqzjj8297C8PAkKn+t3zy73Ggvx/h+iZ4kn3YsOQUrCTxZJm1mlWN1uqhHrbAag/V7nbT01NmxWp155pRGbT2aoJTPoUCK8PtQrlrIX1+rxmPFL/vNrhIYPVufvuBUQyr25g+5T0/v9Kk/GQcOS9C3nzrTUg7pDvo6ZMgIp44QYcIa7o1Ke5iglr+ufQCxrAOq2AimOEOgrhDIaZ69ETcr/zg3/DtP9xHzsrg9MpRvOkLXzYNrBrq8ZNPfxzrLziHuuxixFLTSJCVHdS5+x7egs+85RXwRNsltaZyhL6DfiJdaV6qGMJF9y1uVJvpDTdea9wfCroprLpf1bhRpVhPNDUiEqijAx9EqFzED75xFX5y91b6pupbcmBk83VWOk+XkDfe9Ec0NHejkeGV1KPtGmitWxFQfR8iUosGLtGNsTYAUmHIsXyuRl2B9Zvfkpg504fjwEWXfxB7RhNGf20o7MXrXnQpYqRB9Yzz0d7YgvpoI7LEzl1TwuUXPB/nXXQhrv/pNyyDwPQsQopYtLT0GsSR6gRTRWrREYFIp+UR777vHsORTnJvqVxgQCA8S+hrbcXA6BTOWbwEre4A3v6uT+LgwACDqTx1egGFvkdNOk+bkNde++9oal+CloZGIyYyGPpCjKbCaCtUEVFKWnpQxCIdDTEtsO7pXZVN14YzKebqnHr/lV/B9Zt2G25+XmQcl5693nCtVuXT+J+P/WErLT4Jxtj30B0/I6ZaCuKxlnmpGIm3KkxZ8qfBRWpF/q6GpBYyMTy67REzGFbEFA4+Wmk53H2eBiRqfWiN+HHrvQ/jvt/da3A3a5FTD49tucGU4skIaVXnU0ClwlqhWyGH9q6rfo9rf/kHJGIjFBUXFi9eiLa2FuZiEdEG6UILpAYsgoudDXF5SQY099z027555UcxcOuPSbws7pjw48qbD5htAWuyMVTTk8jTwmrk2qE7f2pCPyYErRhld31Yw6GNMibhJC2PVaKRHl6rXfT8c5+NKv3IMlVJMZswPYrZTByNU4cRmB7DWKqA2MCkkQ5WOdxUZW63FM1Tw7wIaWqHcWmZItMXKGLnSA6T2RJaKRICia/e0WFEl4cGTj2284buzxJZowhmL9W4wNfIL2pvoQN9xy/xyPW/wHOffT7+4aY9aH7Oq/GHI1kMbroGvff8mnGxDJWSmK0Qgjkzn7m/VWcC098uAvOeCCln/EUvedUx1VTRkoYUcc1gwMhepB+4EwN7DvG9HKWFMbg4/FgZnhzmSUiNjCiYQfY1w7V4+2svQl1N2HLOib+MjQpgHQZvg6jKo2uBYUjDnTos5HTPNMN5WevqaOI32qzi797/TjR3LcVrP/QZbGelFWJHTF4aCWfnY30/SzF+Z983+Zrb1jOzdpCe8bfJl/rxBS94hXlmg57JxZuaThoXSAMM1GChtBR6zgfmSUg1EzLso7Pcc8Ea1PjcWLGmh/dV+BJGxyYpZtJ7Vk2rgDorcRmWx4F8utn3dEjfaWCnxn6LkH7qrt98/Qqji2dSRax5yzeYEJGYJaDONjEF1pXIwaRVR7OvinAVqhjL4BE/Y4X1rQOXXPoS85UBvqcgI5bKH5eN8LSs/1PD/N4iqFVcBnJ5Rwghv9N0L6irIFcom9kJIqiQVSkMEflymfd0Vv+3wPCI2h11TQLaxNC1OFPji7QBhcflQE9HHfxerRvEypKTnRubJZhFIOtMorCiLOLwN6lAB4uHfluH4S7io55OjQEqSXfTVfL4QmjvWGBVpvwocqSGGwpLlxZgVmFNoidhhJPAvAip9LQavoWo5QsyJ+ZhcZUGm05MaGjebN6zhVB/jdwLLTCngvBlvWHSFKiAek9g3ifySsvkw9sN5HxaBNQW0ri1V1umqJjm7WMVIdHVTf7iv8dE3OREgmvcpOFGmfDZbyw/uIo16y+wCEYo0phlqfclZZYKkhAozfnBvAgprKwRsRYCxkrzbPbKmr0XCAZJuNn3CbpniqfnLKz0qGVlLXHWfZ0fe5fIGEI6eegdJ37942/hqqt+iW98/ZvIae8ZOuTmE1ZQOmfhI905NM0wL1cwnXHfv2+Q6qSC7zw0Sd8xZaRB+WoBeY1u07WIas2GqOLSF77BDCoIMorye+T9KQOFmWICVcAzyJHSO1p0WJwgaG5qMlcan83cjHWUaKpRVUgZ4vEF43aQOKbw0kPmvpWGTUQ7TQGLZu6bdcmpJ9vrA6ijGtGq9yLw+JQWyrPg6KSWCTPZoyOq+TxqrqviXRd0mfzetaEOhVwKpXzWdB3kMgXT/Svu1GLzae23E4ubgQmveM07UReNElc915hPuW7iaiY0q0aeCuZFSA080j6vIpbWRVPTmBCSCGgpf2Gu7DRsRGO+bWIJGftatatnpVmCisCSKiFr0VmImzdnn9HR99QiRrc3kaE15/X2majJVw716g5NvLDUTEWLwhFUCdJ3dtqFSo0ZIaxuZE23kwUWYZW/oi/F3hrLqa6MS17wOmTJ0RoUYOnVWU606/spYF6EXLx4Gbq6ewyifq+P0YZWTZZYSbdYky9lGbXnjFSACmsT0Q7T9K2QozawfrNgJk5nwcWJlPxZolsviFgSQW0ytKDJj4ZALUJeu4Jq8MkvfR9N516Gxc97B8550ZuwuTeBX22ewm17pnHTtkE8uGUnZshx6QSPNPWsU+uYW76jhl5rIJbR80zSMAH/1Ie0bxkZgzeFq3azVxg8H5gXIb1+BvNh7dNaQxEImsSLBQ1htggjUdL6kSKExlwbQorDxCF22WfBCuNIZF6b5zws8Rcn28Q0ZWEIWIMGbwVNzhSijgwWBpkHnWcNrfa6Gcmy0uI0Ep88q4Lt33on+n74Lhz54Tsx9sv34ujVf4dtv76CblvJNNCqO3loZIpcqfXIXYao6toVrspR043HYhmWNUTvwWMGCGjoX36WUZ4K5kVIjeGRWCtDDXc2IRn1SD5JnUXOkQsikRIxpNxt39HmRoH4zhI5sR5vULROBiIkk+J7VqtSd5TxNEM2lpuuljUBQF8OTafREPKjQiOj9xUhSX1kaITiGRkW3iwkafSTyGSLGBsaplXOI5bUhpc0jiyHvRm6UVN8X8pFnDo+MYRMKmZcJdvVeiqYFyEFhnOYkcI+6TONM9TqpGnGqOnElJlbI9C8GcNxEl1brPnb6C5+rxEaKrjemdsyJA7kI70tZjazW8XY2mRSRitIEW+I+pFzaElsB/7xL99MghXQXBfCZdck8E87muB//qcReOkXsa/zjYjXnYrGnvUYmdaYyoLJXxlk82p0oViTcGqBMtLDa+nRRDyBydF+2oMMXU1rxoW2QpgPGNRnz0/Y+qN9ETVwKuD3o7W5kcQkf1UU6bhQyKTMWuTBug5DGC3oTjNJVRAgMeQ/qlFVSYuMUvIWEVUZli61wCKsHd4REX6jOYJSHzNJ6TTpLGtPsZbGOop2LW6+5yFEI1G0NETQ1drIUljqRFwfiyXNIsPX3bUHi7paTMOudnHXjnhdzZroGaT0WCFq0O/Cth378Zr3/x1SuQzxlCFym0ZjuU3xXXcYnJj202v9sQsZCVpOsUCclE5MQ7OoJPra1k9RiR5PTCdw5HCv2d1Tjrj8OhkXpSPGMC/NgtI1hNUzcS0PEVNcaIED07Es/UQR0YPG+gbzrgh88fln4uxTV2DxgjYWvMZwm/ZOlGoJENexoT70HdrONKmSIiGTWoaGJpNTbWoMkwYHUIeSSXbsOQBPIIpIQ4eJehT3awv+qiKhecC8CSkQR9rXOqnbMpWgLmGtqfRSJ2YbPnKipqONj08grqkY9C9FGHGLQMSywb5ngZW2BmOJwOqekLFY2NWGtpYmNDdqZ82qWVtc4GPsr7RUWXLG/V43dTgNBX1EFUzjwFOZBAYHBjE5NkFfMkOPI0s9Sa5jxUuHKx8tw6AJTnLijNyIMdQwLPHRMQ+YHyH5T01eIp6cbxFToZW2A/UFQkZsbLfHR8e9oT6CeCKFvqEZfPLKz+Hejdtw/30PYHhkhO8IeQu5uTQUQfVb6eu2PdpN/qOHYq7N0zRDS9PrChqmR/UiIipPcacMhay8NlvTvQQr0B1tw1e+8Q0aj2HMaJgKiSjpSFFS0pm86XM3W6nqe36TjE+Y6ElTlrV4SJFSlzfO+VPDvAgpVlPLDAXUiIJm86vgGjfj8gbhC0bNbyEkK6j5NyMTM6iLBLD6zGfBSV3qoZUcHRnF4YN7zXtKR+9aHGkZJ1lRq/1P9+VbSsdaXCkxzNL66r52euKFeV/PdKhFx7xDbhRol+VIuN5EZR/52EcRI5HU4i2VpK2sx6e0rRa/YRnUTtnV3UEjwagnNQVnlTqfOtTlDrCM1lyip4J5EfLfrr4aHoqRWo6lnKWDFIt6Q3XkCt5jDZrGBnKqCBTWTCw658FgANGA1wzar6Or0tVSz3MQidiMeVecI2spDhW3i6CaHGpoqV+8EPM6SA31C4kbZUg89PX0bTIln1UhnSUxGliq7gsZsjydcF9dhPelgqr4wAc/QF9yxoi2rLJ6GY8cPGIqRZHM2tWnoJn6N0eLnqQnUtRunQG/mY0xH5gXIX/wwx9hQWe3Caeq1Iu2aAqMO8T7pgDkKnGY9GFnRwuODIziKDmwp7PezD71h0JmJRU342jptMeIaXGFiCn1qYH8eibCmg3MpLdmjZWst/opbA4WF6r7VunkyT28bThe3QhlZwHUijyKSDsKeMN73oypxAgl4zAmRgcYPibRe+iImXIyNjoGPzlUM9yk86cmhzExMWACjvnAvAg5Q/8qL5eHRFQPnIYTmx3RSTSJn92cpgJYfiFLwxI1RXy4+JwNJIdWvtekpBJyjNlTaWtDc72v70xFFMsU3QKJwftFibP1TDpNTrXUgAayqhLNQiH8VhyrOeN8zXCj2Fdr+kxPTOPo0aP0FDxwVtyo5eHi4a548OZ3vAflmgBFfYZG6DCO7N2CPdu3YSN1+NB0ityrMlqNMUXmO0PunA/Mi5BB6jdaFyPWAhVQ0YbETZZBLed+H10T+nONTfTr6NP1LO7AeeefgUsvvQhNjVFjzTWNTsQrULTMkGZeW8SXhSaRyRkpWlSJbJLOdiZdMG6NG1lDWHGouE9RVS5NKytC61tytL41W1lNTjONBNraW8zCRfTIDFepl13XcpT/4v3vhsPlNyusVGpp5aleDvYPGT9TnWs1VEuh+jZEWrrhp0s0H2DSx85P6JA/PRB3zqoCk5vqjlxIYqjfOJPJmRn8Em+pDomq8TtJJLWYB1hBWmApZ7ZvlrvjhKumjJEhimIoTKteYybea72hoQF6BeJy5NHa0Yxl685ShrMgu279FTp7x1K455qfwudxY5ph49d/eS1Fvs9wofEbPJo8TyeeFVUZs3bqJE5Pr19b8adcBw2nk6IuZBMUGw3nyKA9LCvuwNhE0qyVo5m0VTf1oC9MXVNEfXMrHG4SIh6ncWpgLpZREohYj4F1XSFLiDtlhLSxrggsQ6f1g9QVII5011bJrVnTbpmhGzNFUZa/qmGFCv+KuSRqqjFc8NK3mzRPBvvHs7jiQ2/DhWefRUq48ZWf/t6sm6GGijLTEI4O+cdlGsOUJd5Pm5BHt2s9iDrqKNYQOcwiBGuW115/HQKhesammk5nib5CxH1b72LhPQjUd5oZ/D4NkJ9tN3xyYNomfcsVkujLvSlRd2qDSeEtNaEuhMmJGIb6R4w3kUlOs1Q0XPkc3M4SGiMOLDz/9cZtU3JyBHhJXW+5BPsHp/D5D16GMEvrqA3i0SNJjEyqoZdpy7CVxDykVZGEjA+ab542IfPpmFH2YiC7NVwOuboDatSc9R8Cm1AskArFQxZYxkeEU7eEDIq8Afl7Bx+5DeHOtYg2drDAmtPDkJTSsP3RveTGjHGxEgxVs/QRaz0heGtLiIY9aKrz4I4tQ7hmW07qHaGQD43OBBKOAAntwsjhHXDPbEdbI6Wo1ofNR1LY1ztgpvEZr0Q48qiSKwvjBw3mT5uQE4e3wOWP0Fr74fYEiLA1O//Y1yKOOaz8xasWsXTD4gALZj+YK9JEWu6SaGoR1HKJTPMWCxGbnmQS9E1JSBkNTZ7XKNpxOvdximKp4mQoSo7h90U65axf03K0emUX4/M0nv/6d9FY+swWgfIvtdLVe9/7PezccTN27LwBHa1N8AcbsPVoGnsOH6VqUPytneuzTJB5sSzlCWvvj6dNyKmjO1BMjMIbaYYnQmvoC5IraQfN1/pjEVKrUJlOI901NarbcrZnDxLIttA65Duag9cSYbVrmq/p3mgKiiYuaXxPIkHOC2v5GT8lLWeWMFT+Ghc+2K9luzxm5NhEktQUXuTYaiWPzrYmXHLZ2xCNhk0cfvmbrsXyZY1Mu4qDvSksWehHLEFJq0zhlo134raN11Nl5KH54KpZdaNopkNpbD8LwjI9XUIOHtxpWpNTu6+HS6s30WiYeJTPGE+gNtyB2rqFdCm8hjA2kWyCqe3SuD00WkTGEJU3UMrG6a5MIZ5MIkxnfelKa9djdU41NGrXuAqG6dR7GWE0tTSa1h2tfdG7fz+GxjI4bU0HCyvaOZBm/KzWJm3OOxnT8glaMwj4yo9/QqKW8fFP3E4XiJEQi7l5ywh9XBoyZyMWdXrMNoTf/tWX0TtwhH5sgbhTP7JihKPxd8et3YyfNiFf8oKL8dY3XY5nPes5ZpaXFiiyugfoGJMo2qBxbGzM3BPXqUticnoa99x3H84++3ws7FnEQikLigkRNM1lLKV0ba0UmBzsUhnDvf0mqnHSSDWTcLGpmBkc37WoixWiLlUhWcLDD2zF4OAYXvTii0h4u9W9bLpfYyRibGqcOKWRpZF6aMcWFGvPxOnrL0H/SB6RgAs33PIQjo7m8IE3n43eg/twZGQA92z9g2ml0nRj7W5vtt6iapGUlCaeIR1Z3xA1Pl57SwtCtL5+eroSO7U8k0fw+c//C9asXE4rR91C31CGaNeuPUiVanHGaStJXAshKW4TA0rkyRs2p6oy1DOZpZPe0aXlW6MYMhuQZ9G2cKGZpiwm1oxaZ7WEA0x7KsNKYOi34fSlsxJQMCPHNAO2SM639ez1t1+PXM3lfM4wkmWuDzrxrW//AOvOugSnr6jHb6/+FibIfOOJnXTk6frwm4ymhIgjCcL5GRNtj08b5bpMaJjKEOlMyrg6sqLmzLCRttwMIdZ6O0puw5rFuOwN78QLn3M+/boMiamG39nhyXxftKyhP6LVUTT8RWtRaEkGGZzB3kHjs3b2LKZbVcu8tdKE1fqkJW5uvu4GrD/7AkzGs+hqDfFeAdOTkwiFtWSiNSgrx++16fhv742iLtKEYtnJ0LRkfNBPX/kx/NWHPwOfI4N//ud3ofOUHqqDPqqGGVMpsljyZ8Xl8oXLw2brsyclJGXiqSEajdIHUzugNc24NtoCV7TNiLGT+uStZ3Tj1o+/FN9+/alMtohAuB5tbR3IxibQ0NZmhjO3LFyGps5FaOruQUvXQrQvWIjOBT1o716IuqYWs+Dm5PgkiThk5k4vWrkaPt7T7nQ6REy1H2pE2qvefLkhWGN9EKPjM6wISxWouU7NaRq8qkWRRob7yM2NjMdZ4eT4csmF0dEq9fJujE448eiWI2QfNwqlnCmX1iwyEVcmiVKOIk6rX2GFzAfmxZGhiLVgr8TbFWwFZoZw5avOwXPPWGOmBfvpFjnJXerD0chZLUXzm8NVRBmrbjh9FaINTUbcba/H6EhzWHpSei3FQ9wdrq8z0YvetSy8mtDUoKuhzpZrFGxdgoG921hoQMsVKvJpqPOaBl8Zh1KpgJG+/dSVE5h0XYbWRi8O9RZw3717EAl14kc/ewte8cLvIJa8j27QvyHYXk/CDpqpJdLR0o3WEB1afzX8PlPuTziqabu1RnT+9jUX4MK2MAvBmJeEiwQ8FCU/jQI/I9dqQCer3jju8sEGa5oQXX2+iZudElMSREQUocQFWt+H+ZjvRFjpTN3XIVDrjjFKjLPlCZh7GojPd4d79xliqmkt4BHBaeyYcDaVNO2Ot9zyO5z+nM/gdGu69TFg1Id3vPUtODqyByVvF4ZmSkjSX81QBakSiIRRMQINX6lMHjXXT5uQH/70exEOBs2yhivL1F3FGTibTjETkdzlPLw1ZcNFXlrfWhoj6YuKYm4SlqUzm9yOFtzIMstIQ72Z7lukiyMOVHdFMw2K/EIieuwQiPvUKq4tVwUirprSvE09aG1fiq2b7qVEEGFhTDANutkc3SUtCQa89MXPxy9/dTP9RhaOhwyWBk7k0kX0H+zHfV96Ax7ueA/uePDXSKcYYtL1YSbGf1TDiT4wkdZMn0n/aRPyo//0V8bjF7ec6q5gecdCJNtONZZScak9klbl19lD/aU1JcJ0lDUhXj17EhW/RuaSeFquhiyF1OAQMmOjtL4VNK86nf6p1fJt+lHourQt7DIGrFJgwaj4pdIHjh5E1b0WnV1EVjHBCVp+YEDElkdRRDoWpxR4jZ/p95CKrFiJfjpVpFcwikev/i1uS5axs3ejEescQ2GzGIgIKHNIXGS1KzP9Ju2nTchLXn4xQ7UYMvEk1nc24NXv/FvTOKCWZC3UoZoWgvIrRUyNWlAB3SypUf5F7TBcg9Z6n2kWM4uGKE7nty7qVA8/crEAydFhBNsWGoseaW6mKpGxIbVImELGagze+Egey5Y3o7GRIn7COPmhkSp27MqwIjL0YzN0dYA6ujsyIhrRJtUif7VMN0rDVx7eEcevb/0sJidHUOMOEHGqCZWrmCGJChZRRcjkiEn/aRNSokZGIvL1+LuPf5KKnVEHM3D5A6aPRbWnj5WMiKrUdJpOJajjIhQtEo2HJrl73DUI0NeTzhPh1SeuKMlFPRuhCAcZirqaFiDc1GRUiRahk1x+94fDaGmpRX19mBFNgNbY4kjB1FQVDQ12UYBv/6TXcFWAxAvzPS/z1A7vNbVeOMpa7rBK4s2gf9tefPPeX2Fq9CgrKmFwlrGUOhIDaBabCWsnnyFjI0KK01xE6Hvf/I7IZVqTjUjzvnrqFKkoGRGS9KICn8JVDz4MZ10TGkmQ9kDALB8TJQUUHWkFaQ85UoZE3RXqK/FRjOUDhqiPe2oLaC4PoTfRgkcTy2lAZuDxR9HUFEJ3h1dlRTsdCDNsk7BtexWnrrOK8/XvH6ZE0Dj6aeAcZfhc0uH0DWkgpY6EX4LSdeOdv8X9+x4h85XoNUygmJxEVb2Gs6LNUqvwqMzur/20CdlS70eBSDTSNfnE336chacIM4oQgRWVmL5oUZrJ6Nn+4UFctZXxeZQxObHm28aZrvAVWWz1WYuA6q92kqPLhRyKdH+yyRlkpqbMUgmnLD8F73rT29HTuRRDA0Gkc1UzDKY+6sUCxscahjc1VcGSRTXES1hSl7/9EXzqq2fgp7/cjxqvhxVDTq+xhrkovKRcwazAysqW7rtz0x9x492/NvpR+zRowpQarSv8LW6USyCdX81OmfSfNiFX9nTiyNA4rvzUp9DYUAe3TKVYkZ+Z/mdxo4hT48J9e3bj5oFRco+fXENLbGrXArWuJ4aGkDx6GFkSuxx/amf3H776fVx64XkIByI4fMSBfYeKOO+sbhLYQaICb3rdTfBEAnjfGy6g8+/A2HAVbmceW4aGjV7U+PVc0Unrb7lHhWKFkgDEmPd1t30dew5sNqFpSaM3qIPho6snjyNPPamIjHSqZkW7Z4CQEsVPX/lPpsPfQ9EzjQSzIIsoQg7PJHD11u2IM1LQ4KdiKo0YiZYgwXK0zoy/Zr94DCwuliTZpD45LHndm/DZ9/8lljQ0IkC9vIsGxefrwMqlGtUBvOal38TLn/NOXP5uqgUaocLhNL5x6wDf1b7gGgUinVeDhlw/zl2do+4F7ntgKz7wo2sxPTVqCTGNQEnro1FXGrxmPQv5lJX4gMHjaRPyk3/3SXJiE8KMcKTPTEazXx6ZnMJN+w9jku7RdF8vktu3oEoL/2QwXwLOhbZnvwCf+YdP43SGntKjCgY23tOHaGghzmgk503vRH13HDVBD5JTOfxmezMy5QjcDBQS49N445ljcJIVNaD0hnu24nPX3YPYzKRRJ1owRLMvTFeGAgFZ1kLWDGrVdTX3DHGkxkGaRlaaSXuJWFWWLLbWS8unn3oNMRHPGCmTlQhoZ308PBlxa1iZH/jX7+AtZ58Fv1tzr2mkiNOeH/8b1i8cQcsFZ5OT6BOlcrjr59djW9u7UXbW4/mND6O+vcW0h27asg8fo5OeTcaQSsVMl0Ylq9UOSA8RkbpTuGluD5E2yx9W5qEjH5PRJwENAFCTl6KGZDJpFrKcmppBgg5vkfGtaRp7EhARjRqdDQ2F6BOBza0ngwqN0Nff8mq869vfwhDDQDV55fJFLHnzK1F89gdRDS6zOCk3wfwKiBTGMDGZgYf+aI66USs7f/a3dxiCFvidGddD0VW3iRl5VktXS9GYUFAzGsNM1qyV+VPAvAgpUMTx2GE1HphDiAiJJwF7UwlZ97l4GS6dPQzyJLRiZbG7fMwngi1f+xxe+N534rqDB1CkZRUTpenCHE4HMeI9C5mul6Dz5e9D8/R11Ic1mJhh1ELu23PgEEZZ+RqcUCikDZHk7miZCDXTiXBqUxAxHXTF5JnIj5wPzJuQc8EuvBjREOFJQCpAIHdn7jRkOw2rVYgvKR0aBN6hpX+SNGfzK9x/F/72NS/GB2+7HftiU6aCZJE1QmMqVYC3mcbode/B2UsT+MMd+5FhxLL9UC9Dxyy5WHNvqBd5rpYZ5qqfnj4t41FU0xRzPlNko/ZIDe+bA0/IMfMm5DHi8QsvnVuvGXDkoC/I37LcJ6Q0W16LMPxhDYZ6LB3RytKXusmPSUS5GvrCwvaJcJ6TUTyGu/7y7fjSAw/hs1u2YjKr1fBrkClQ5Mmh3rpmtHaGMVbuQJyx9+DEpOnqsLYjsKIWEwZSoqokpoks6P4IqhqtSxeo+vgFlGzEjkNwXoQ0AzzNaAeHWfxIS6/qt4byaZy4xnuLqHOJaYuwzIvEWu2KNoiIhvdEUP4T0Y1LxQdUGub348hoKkDvnPCExm7j+9+KR0nIL+7bj6v3H0C6WGIAwUeMqYNhD975jvU4NDxixvioEdeaQkx9QB/YYGi4jx/IepOAps2AxszozONVjPWBdQiOITMvQqprVFGIzi63FdIpA8NPKrU5SdRVWPPzGChmNTnPEkBn60ve5y21XM/9RNGH/urfXDgm/k8A+z7zCRx4cBP2kcs+vnkr7hscoVdB3Bmr+zxOHB2eQCDoQ0UirUMSckxKKA0kshFpWm/zXKPbVB6J/GOgD0xxzK85MC9CmnhY4RwJaKb88qw+DXGWuVaxmak68E804Cr7ifpaxNSGaOZM3JSGBVY6gmNib4NQN8TUWZ7a4+HAF/8Rd3z3m2hubMSN4+P4B8b6e8YmzPKva04/02ws1BrxkYhq1VFz2axoK02W0dSsLJfOlQIc5M7vfe1zc7cwFCFPSkwbW5MUj5P6kVF1NajdkdcmD1lrHho8JQ7SkgUC3ZNBkdNrg0RWlaD5fmauC7+3RdsQhAq9liIkHSrCqtJ0NuMfhbONrqlAPmNB1ZqunUKeCDyr1uIVX/omv6lgaHAYC4n7yxYvwuie7bj11ltw/X2P0jfMWC6PXdOM3sSVdoxtgcTe8pHj8fi2aDT6Kl3y0HQwvqyGN3PMjyOVj8ojcqnAKqLhRn3Os0CEEWfZ/TE2mPHms9eKYe22SBXAEEyJG3gMFXGlsebHoWdTdLbwTwL53Tvwb298Gabp9izoWYyjfP2vbrwRt/T1Y8HK5Tht1eLZprJZoyPC0ao71F0iK20nL66ZBRLxzTyp9kQGIa2HNvLzI2SWLoPpf2ahjWizIBoEYAhqymW17BgC8GwNBrDAqxbuWT/TKr/+8GBNqE3I3DHpWd/YXxrjI1G2gRnZb1ha9ylgega3XvZiPHjLLejoXIBFa9dhJ9P75u4DyIfDWHfaKXAGQ3xxlh5lWudc2viO6lkUstXycfMQqUCPEVLHcUjMi5CyuGn6Z5p5pfJpsKc40ogyxVpNaSqkCCLRnKWY4UyP25psbrh1lhsN4fiezY2il9WVIPryHq81/c4Qcw6Ig00BnyIAmAuHPv8p/P5fP8fvXOhYtQ4LTjsd+/1B7KAKalzWg+7li+Cn6lKcXS3Rr0zPCBkc2rd992wSwlehofwgiTNl//E1OS9C2lCiGRRRJArGRVCheN9ySwwpTeF1X/fUA6iePxHADCTQvxq5O3pukjQgL0SfG0LNomjRzErnGMhB5m+5SP8RKNx6A+5/z5twYNt2NEQiaKuLwlMXhIYyDBCv8IJunH7OWViyaiW8xPmaX/9oy+LFi1fp28OHD/+KJylKcaQIaYv2cUjYxdFZxkZuvJ+HeF7GZgvPZv+tZMpic/mP9gpQmiUrEbdKr0OE1AxZKw/T8UVCamhLLZ14Pj1GGL2tdW4F2hEzny8ZDlWb4WNEZjQk53nWmBkQR7MMhuj/CXA0NCB00UUIEbfJsREUYimSRpPpa3Aanz14681lMoNoIabJsKzrealGChHTbqh4HCHncqSNmU2VudgjoNEKLKFlXcmZLLQ4TOkpX3Gc3pPfKK5Ut6k9dcQA/UVzmv19rAbFdfqOBNY9w3EULfUkan6NhrXMhadDREF1agqJ3/0OQ9f9AZVkgkxibT3w75//l+0P336rcDdELBQKUyTi6by0NyZ/Qm4UHCsPD2EsjlTfnOIkbXd6TE/8X4KXvexlz77uuuuGeCkiShRtQ2Nz4+PAJqTAJiRjI0u8SUhrPNv/EdizZ8/3V61a9TVeinjiQh0ioggobpQonJSQx8uN9ZI+EBsfZ/v/FCGRSOz97Gc/+1qqlzU8VpKINO/G4ZZOtEXadnmekIiCuRxpi7d0hCIccaYCTR26Z3QHYe43/1vBVrIijA5xnH3YImxzof3Ok8KJRBEhdU9Ek5jr+FMjosAmpM1lOotoNuHs85Ny4Vw4GWFsYupsX9vHnxqIUPZhE27u73nDExFnLvH+FAk4F0S0uef/EAFtmA+R7Hf+1Ah6IgH/DH+GP8Of4QT4/1Xt/anbtz9VeNrm5n+i4ufmebL853vvz/A/Dycy4BP9njej/ldXtJ3+3Hx0feL9J3pvPjDf9/4MTx+ejLHmMt/cQ3DisyeE/4rKVJonMtbJDsXwgpPF8if+/jP8/wknMpp9zG3smXstmPve4+CZqvC5zGNf6zixEWnuMff+3HdPPAT2+c/w/xfMZS6b+XTYrZFzWyXnHnO/Ow6ebkXPZZoTGUvNwLqee9Yxt5l47nP7sNO0D4F9/jP8/wE2Iz0RI9r9Cyf2M8xl0JMy5X+2oucyjI65DGUzmw67n+Jxx9GjRz+xcOHC1/H6z/AnCg6HYwFP6kEVY9rMaTOkzZQ6H4P/KEPaDCh4MiZU7+NxRzwe/0U4HF7D6z/D/xEgQy7jSeMB7PFSNlPaDGkz5TEt+R9hSJsZxYD22WZAncV46vq2mdA9Njb2jebm5mfx+gnhwMFDB3LF4jIN/RHYA9Js0H0N8THD5QkV4a4hP7Pv6b5etx7P3tfz2TRUYvv5zNgwrv7BV9HfexixRA6hYAhD45rMVUZrYwDa9XpoPA6vy4n6cABnXPBcXPCCVyIYiRAPexAdX+dZ6dZYmZohocLJ/JzFVdcGV3Pr+LPgxHs6z32uuf2awaJVHwU2fU4ErfDoLGcRdRbg17p7Tk1795q1RcN1TQhEG+F0+8wYN81wmR3RRGAJmJ+Z8GZGRzJ/LduhyR48NEdBW0w63Vp4gd9oDG5ZAwo1NyyH6akZxGMxM1Bcy82tOP0CK9k5QJxP4ckepKKC2Ex5otnWtYGTl/J40Dv2e6oO+7DN7zEG5GHGZJRKpQedTqdGDT0ONm/dscvt9a7W9Vwia5Kymav/GG4GbEbUE7vC7OGsqnD7ucBczq3U2fd0RzNp9u/ajOuv+RW2bn6IFcfK4z+tCdPV1mbyTiYmMRWfXYMqX0An7192+duwYMVaJlY2E6a1dJSZlcOUtdnMMSYyXGiVx6zuwd8VcSqfm9npesxr829WyAT2ENu5zKhr3dd+JWJIuwy2cIr4WjAonZjB2IEtcJdTqA9pkW8vzEqdoQjqWhaaleRqXdpEQbvwuuDyWe9oGRavj2dykz240qxNaPLLm1H+LpbT7J9CZrTWDyMf1dRq3CNik6OYmZw064Ipba0T1rP6DJPOXCC+soj26Cl7+NlcLali6Zg3Q+q5/Y4wl3jZzGgzoX14qBG/eTKNODwycmTbzl09WlVJgyW1Ho116JqSq7HQPMykHWZnjeCnNmIF2DzLqjAMZsOxtRQJOuk1u1LN3znv6o62wdPmDD//zhdxYO8e5LOaCepAKluEX9u7u9wI+73EjzhUC2bdxgVdCwxjBB0pjE3FsfSsF2LDhRfDF9T+BlrCNWTy0bIxqleWgIiIaWxaSyh0TewMs7IMuslHFmvqevZsLq0rnTV7VgtXasqxLbj6aw+wV/77t2zEvkcfQDQcNnu2SoP7/IHZFaY0vtyJxpY2tHZ1o76+yeAdbGhBOFpHhqTW5HNNGdGK91qCW2uOa121YLSewqYZLRUyKpUa8amptbaCiU2OIzY9Bo83bCYuaX22QjaFxevOtvCaA8RbyyzNZci5GlKHCqxjXgypZ/Zzmxl12JrR1og6vER2O8/HweDQ0JHv/O7aHjeJqJVFNcPBxRS1toXoqnUjpFmcIp6y4nMxpZizxmGtRiUJ1cD9Wo0EJhO7eNacca2BrkU+nDKlYmzd1/e8Ngw+m56KK0KK6JlkAsVs2gjDXbdeh11bNiE+M41sLo90oYpQKGqW3Y6l0uhoaWL6WhpH667TDCKDkZkCTl21Eq9609tR39TCyhkzmrZryXKzsoKYV/OHDEPNHvxzjOFsEIOZne8McqqNWU3Oa501Q0QaOU/TqG1tbNAzjZpHdhrjvUcxOTFJrVCG31WFtg3TSGdpX5lnM9nBTHshJ5DZ2roXYeGq9YiSIcWwWonW0IXPNG3cTU2n3bP0TOPzjRXgc2t1bWuL2PjkCJKxKdS4/IbxBZoQ66AAty87zfyeCyynJi6IIXU8YwwpZrQZcq5m1KhoT2NjY2BiYsJMCpsLl33hu7NXj4GZfiNai0rEQ9WgCVfyyLQhsZkFwne0HidJSeYVszqMb0fDwfvKnPeIjVmchb/1vhZ+1uhyM5WRZzG8ZnhI+xpGJZO6yYQaxy+hyFHCtXjg7ofuQjqVNMsJzUxPIE2ShSL1ZlFVVfBkKkPm1GKsBZN+V1sr89PO1wEsO2UNzr/0pRg+sh/ahLlt8Uqz0KsWCSRKpkJNGVlWw5hEzGg6Hjqba70pzelg5dvmXXTid2IKLb9pNn7ifVmWiM9ByU+jd98hJJI5o80DXmp2akgt/pqnMJn5DskYRsdGqNVjfOZHd/cC1JERo9SWdU1t8AXCRIc0Ib5+8610irIsEyPWB3GTYItuwl0Lz8TGhszy7k5qzmC4Hm6afGj9qRKVXzmPhgVyF4+HZ5IhZ6l1jBl12L6iDsOMPHxEeBvPx8Gbv/pDM63JNrH62MwL0/Xs9CKrQlQH1m+9a5sj645VMSSLxcj6bafHsy5Ninpmbs9+xfTF2LVKj7nqOzFzlOZ4TVsLmgJes1DX0T1bcPP117LCM2aebyTaQAEo49CRo+RoF1qa2+APhhHLUAOQkbWEvdZ0EWOK0b0elzFnWvlNK3w0t7Rj2ennsYJpzukeyAczmohaVtpawYTts2lhMuOi6DefSqupDCoTqWaVhHmaRSKoIUUjr5s+K4OXOjKYVi1KTE2bld5KKWs5EzG2ZoNqabx0OoMi3YhaMo60aHqi36z+vmDJKnQsXm4WngyQERX4aDV4qw7IiPJ9KbB23Wgt2OTMFIOXSWrIMsviZoBXD39A+7BSjWihQx0026G2peabufBMMaR9by4zSjtKK4oZjYnmIWbcwfNxsG3nPhKsZJZcKcg/oYOc1b57lNyMuS4iRalPiXA5HjznaDIKojJRE3aiR72nFmFW9kyhjHhhtpKOA4sphZxZ+MIG3tS70rAlXqui6SmhraaEVdRwLXUhpBJx3Pzr72JoZMQsYaVIVKsZB/0eJDIlBBkUaDcjfdfT3Ywp+k30NA1DiUHqA6x4akDtxpHOEn/it6izzVSm9j7QvoJunxslXx1qAiGUqa3JfdTO1oQjrW7nrvVYgQaZ081DptHn86M+EkZA21QRceUlU6kV+fyOIny1FfipzbRTnDRuKplCgsFFNkNt6XaZvbi0OLyu5SOPDx1BmlqzpbUDjW0LEWlspt8nLc6DkbfOJrgjIxv3ieVVxK0tVrWhZSI+Q62bMgGPfM4ABTTA4Ekz1DTRXUsvOBmtlSnUwfblhvxz4ZlkSB1zmfFEU+3bvn37e9euXfuXvD4Gj2zdaZxis818WaZYzGGZADGGOR9jHgUa1GCUbE01lvbTLDItl5Cj5smTQQtMZ2gmif2TMSTzLAc/tTWq/iol+6wo1nIJmC4PIS1QHgFKcYPHiYWuEnq33mem9I1Jc5DZZda6yUzybfMUnCQZrK6uHgODQ6irD8PD+53tDegbnCbj19L5z6C5IWxMlWaiySVQE00ylUA8o82ISuhua0ZDRPvaamla6kdqy5mGhSix8rVEPWNV4iqNafnGbp7rvbVoj0bQ09GOxgat6y6/zWJIH33loKMAb23ZMK+HjCvGBnFwMbjQItESLDFX7exqsqLzzMQIsukUNTuZj1QyOwSanQwU0Lit1Q8pQNL4alkwGzKR7nITVE5ZBTUrBbzaE1JRNwWNgiO/Ue6ECUj5vJhLI9ptpmoeB/8VDKl61WEzow6FX4/TjvF4fOJQ72CTGNI498cY73gQk2qyvxhLKxGKbY+ZCTEbT2JSo+f4e2QmjvsPD+AQz2I2VQRfZwVYUbfu6axSGdBnfC6zrmc1NJ8hVlzLxD7MTE2aWc4PU4vTMyfhC4hSI0Wp0ZwkrIKj4fE4Ta2LJrnWEMFDbeajVupoa8DRoRnEEwlEaDapvI1p9Lpk5sTMRVayk75dxphU7S4tP7SxLsJKLpHiDDJoQifaV5gIWohWFHxJIPmrzceovj6EpdTiDWRI+aNakF9zWOs9ZEi3xchu4qXNQsUIYiIxkDaT0t6XykOOipqwtLWPFgMq0qT7ZgOeGpemWZIhyaBube5C5ta6+Np4QEKqYNBsYEWXRm6PFLEW9pImFz7y5bVMqNntm+XV2jAO4pSnNm1dplmax8MzwZD2b1s76pirHY3fqIMMdZzvuPHBB/sC/sgCVYqmvpvodzY1MagYUH6TGE+/S6wk3TMMxvuGocREfC6GM8DrsVgC9x4awEH6TF76aqd2NKIrHDCaL5nNUZOyUqRZSVgtQCvfqch05DJIU7tnRlA+so2mK8MKqkHf8CgGR8aN1qiPhuCjnydJ97OihcPO/f0kvoSqjAj9zYgW/6L5rq8L05QHMDadNpXY1RxhWhPw0IxaC/NYecvcaYI0gz1MTScQjkSMiVX7oNyWcrGKmZ71NOPUShQq5Snxa6WG7Ir6sbS9jRqy8RhDVvJJ1DlL1NYNxqe1ArgauBmYaDcytRFmaFbFiJl0jsHZNAOzCFq6FxOfKsYO7zHb1LmpVcWQTppsaUptsaS9rCrU+mJS+bNqrjJuh1nvlZWgtkfWgRiSN5Ct5JhHEqWZlHkuzSk/MpOKY/H6i02VzYVniiHtw9aQNkOKGcWUavAWQ5oZ8Dbct2kTwqE6XjlodulQE2GZHYHMjhaxVb42U4ohxZjynVRgRXjSWOY3CabmE0Xb4/EE7pOGnJwxpu3ZS7uxtLnelEIRpelpkK/KPJWurSu1pWaKJmvzHddhmmZZJk2aYIJasqO1BUMTCfqwGTSwspppmvWd2fK9poz7th1CE81nVIxfzFEjuc2zKBmyjhpvOp4ig4boZxXM9qOlgjQlfRmfyzC3jxGomF97xSj6jWoCOP3AeIoMQFI6AxEMNi0jTVQbcluqaPGRIal5F7cz8KqvNwt/FFnZlfQMAsUZ5htlQNEIX7SZzMWggqZerQxmxZQa4sfqkr6qJZMYH4/4Zkmfyf4jrEAKpln9SZqyFpk8Q0xaCO1UYmnFovlGm1oYLUjta1oJSE8FYKlqAffm+vGLqUO4ZLSI9ZV61GvV6CpNPGmoutxw6WsN3efCf4YhxXQnA5spbbCvTzzPATGaFTlKykhjA0bjsdDaNVNRp9VoazGk2XU9njRtfzJ5ArUzqu1RbZN8zbyrzCrUDGpkVlQqhg1oAWNKfZiHNkpvCIfM0cKK62xqRHdTEw5suhO79x4yezgqYiwW1OZWQG//UbIFgxM66GrbnIhnjc9b4XPWEBa11Zm8ZMYCQWoP4UEctJHvzNQMkokkBvsHqTnTBtcS5XQyWcTUVArTMxmek8wzQwGrmF2fBocGGfykiHkBjnISngo1GjUp3UtjShWUqfFBwmVMEjWui0eATKwdTgOMbPU8m5hAavQgEkP7kRjvRzoZNzgqDQUr2kJWFkctHPki0+I3XkbE8qjzJQdi9Me1V5AUhCyAtv2qMEL2+73GRVFwIp8zK8tDXz5JidlcGMdHZh7CxsMH8JKtFMRDTGN8GocOHsXePfswQDrIv3ym4IkY0oYTGe/E38dATGhrPy0uY7TXrBbUvbmg96QVpUkCAatbSxKqdUPkx1myboFhbH5PD8houYI0onkipq+YPcTHGQWPjA1jJjGFbD5N5s4hR9Oyeecevst//Ea9EPJ//NQC2u1P29TI3NF+mZ1ZpmiGyg4PmYyBAoMDLeKv/lz112b5WoGZJ9IFDIwMmC1mp2IpjE9Mk4uYJsvhdHr4vZtazWH80AP7D2JoqJdMViQDpzDBICrBwCeVSmN0dJzmhtaBZVB0q9V61JitdtautkY0RgJwlyikiUlk4tP00dJkKr7nCqHqpNauoQYmEXJMLz0zbtoJS1pIsESfUwEhfUB1AszQzak4+K6vCWMMDKdmGBymMkiR6bRcpovuBr1IzIwO4fCu7Rjs68UETf4Ev91SGMMVmW24anwPXjjgxsVDbtQMTyI21IfBvTswfvQgCnRlmpqbEWYQ+EzBUzHkXLB55KRMaTWkkqhkLG1HEaG2UlOBmE3PtM6yaXebZU75j5J6UxH8xjSH6OBzu5FHzChTqn5uBSnkEOPAi8EUUUtfKmqN5SrY1zeMA0f7McMKL1DbTY2OMH1+TabyKISmRlBwIbcgHPSZJhUtAsuYEZH6Jv6mj0nzHIo0QfvHa1Fv9UWHQw1oa+7Aos5u+oN1qG9chGiUppNlkyYZpE86PT6KUnYaxewU3NUEOuuq6GkPIeCuGsZXb8sgK7O3d4zCM0MTXUJkilpaPpoYjSVRkNbWEEEzNbyT0W16ZgxOMrOL/qd22HXQxJZpwqWVFdXWMijxhRmNM8ApkwGl2bSFsXCKxZKYnJxEf+9RPLLxXhzYvhlOBTO0KqmpYRRmRlFDhp8ZHMDm22/E9vvvwHD/YQwO9uLB+CF8yXkQH8jtx4bxAt45HsACClg4HUNPfQTLGXQtam5AeySIJV3t6OzushYVf4bgP8KQTwGSdGo2Sfws49mHecqT/VsaUu9LYykQMAusiXnMe9QaNNvybUyDsT4k21TI7BVq4YL4ku/K79IT7foTm5mhZMcwPpMw+99nWCkyIxWjMUpIptP8iGqOvpEatrXak/YBlNlKU8vkmUZHJ4MAMuzY6Cg62ruwbGEPLjz9dJy6cjnCNGc+Hg30ITta2xAKR+lvWTuxa9unxsaIEQ0JjtJQ16aiYTMwgf9GxqZwZHACI2TG8ck4jg6OY+jAHtRO9DFgYdkNS0rw5M+VEaprQENTq2nrU9Alt4HBLhnKh7qWLkRbFxkfNTYzhZnJMWpgMj1NbJqqfIrMODQ4SG3XZ/bpSk6Pom/fVuzadIfZYrR92SqzAfqhrQ9i6z03I8Hn2UwSh5PD+FVHGu9vyaGFLs5Px/x4fi6ARbQWyzu7cOrqtVi99jScsno91qzdgHVnnIuelatMp4ICjWcKLG55DPRbhzhGh93sY0fYc6Ps47oLH9q8lZqjzpgf+Sh2VK2ztW6aCG4xmK4VYEiiVWlqHDbake9bC85Z34nxFNRsPDyIg5PUQEzn7O52nL6gDRFGydJyg0MD2LJ7GyZJWAcZrbO9G2uWnEJNVcWPvnwFBsgM8s2s5hurCUN5y6XwM1KtdVsjYqRByzT3DY3NZof3VaesRj99zSltaxWPUcvRp6Ipc/JdRfYJ3tOmk2q01gYaoIPvprOpQCRNBpeLkaMwyD3QtwKPW4NLHIhok4+6OnQuWYnpjtWGGUOkQ7vfidN7urByURf9YUXRTrOXTj45aejm8kdRqjqRiseNWdbyu+qqVBk0PC5N09135AhGSBOZ0wDzUa+UmnDCdY1oamunlm80/rvZlLjEoCc+g/0dHnynJ4gIte8/TThwTk0rIj7LwmkHPyc1q4P5aCMnxkrWQazpEButrSAo0nOqKeNcIM7PWJT9H2fILdtQR5Om6E+MIiYUQW2GlKOtwEb3TMDAIEZ7iNsMKY0osAIgZkkmEkwygHjgyCAOkCHV3LKOUeiZi9oZ0HjoF2qhZkWEWqhZW3BnmB99K/pc0yP9GDq0C3ffc7fBqXdoFAG/30S8esdLAssndZPBFDSosVcmO+AL4JRT1qG1sdHgffjIPvQzKJli8BWJRMz4QG1Mr6jeLFueo+/JYEj7ZXg9Wm6Y1FdPVKZo3pEQiaQBs/OhNnKiluetSaa3qGcZmi94MRTuBOlAdvhqcEpHC1oaG+jD+uHJTTFgU48OyV5TS23OdOnvqktRIFdH9E2SQcfGx3H40AGep9RCQ0tQS3cjZJqLtJ2kKlU139DcDl+EviivO6IRtLXyOYM7T5Uavci3iHuZwY6UAivCBH01pBV9B/4m/qyv2QxQJc5aDq9CYfR1PjMN4xYXPANgzDVNqiRZYDOi/D2B+E3PdKiw5izTbL6b1YjyESm95julobTM+yYJIyo5k6Za3UgMvqTmCSfNistDn8oTMG11LTS5PSvXYunaM9HZUmdG73S2MliI+pGm+R6bmDD3kqkk4skYK3TK9Fc3NjQzuwr6+vbjAKNKRf6RcB2j0AAZxGPMuyJss2Yg368yiIErjJLDj1imbJgwlqIfly8Z4ROooVnCmEhmzQKRM8alyFML16GWflx574NGCOWAqFQFlV90YB7pQgXTNMFqRkuSgSfoF2vz/zgZUIHV5MQ4JsiIfUfp//X1m+puoX/bQFciGoogSgXhocmXgKrnRYxVQ//ZWR/G+oXdOLOpGV1kk/DQNNyjM6hlwKOAztPYAveCHriXr4aLJr6mo5t1QI+9SEal0GupZgf9Xwd9XLlC9viEZwKk/eaCqDj3EMPq0HtqVLTbJF1XXHHFu3k+BiNj4/B5/Ya4Mtnail3+k9UEZDGbwDbj+q2zBET3dIjRrLGEzNAwooPmroihWAITaQYZfD9IonbTuQ7RZPNlY+6UjrSn8rOGr9EFILOrnS1OzZqLD6FveBwDdM5TGZowPjOSbQIe7QyUpuaJ05disOBWIOZBPDFtGNDr9mDlyjVYvnwtZhhZx8gQwjAQaYZTbYU5aixqVzUUmw1sZSFKVZpqqz9fmztSzRwro1wHjbuUkNXQD412L0aZgZPirjD/RPz0GWkqNYDWQw0V4L0cce490kslSTGkIKToxqgVgQRBhkKVS6bhrnEjHKBA0ryq0T9Mv9NsHE4BlsBHtLlvZycGOgL4XHsJ/kIcdYdHkTjEyHqYfigZ3jQHkY4O1p0jK+ajYstqD1vWGQOoMstbpQDTgScHkIbEWX64QFu0nghXXnmlhnxpMK4OWysaXTN72HDs+hllSC8ZQAxhaUKL+QTWb1WIFdDot+AYk/K3fd9u/pF2FJbSUtqhaYzaRW/7+HxRYxT1DDDsd5WntjIwCMuMMVASSHBTiSnUNbSRMYfhYYUGfPIl5a86jA9rCYWDzJYwAYkCKvmXLvmVTDBDH25idBBeFmX9qadh9bLl8FCz1Zaz8JO5NATMWU6brrxMNokpatBYImvSFV7KJxwgk/M9DcjIk0kVNdNZRpCJnnLxJRhKW0PvQjSB9WRWbdipzeI0uEPbGuzZuZu45k1jvZOFqlV0XiyYPEs0r166EWF/iIEUaSG6836+pIib2ow4uqMhJJp8+PXyIH4cqWDZnmGs3EOXYe25iPYsN01vXpr2EnFMkhHV01ZDhquQDvQPyJh5ONQbROHMU9hLE8PkALIC36lR+xPzq61rMzSfC//DDDlh+m7JVcbk2ubaZj6BVfl6xeo+tMYMMgObSWefG6bWfd7LkygjlN5RagFzj1pjaVM96oJ+01creuieDjGocR1Y4cl8mWa0hOfVDuPqG26kv+M1jryfFae2RgUB6uZL0XxqgG6A2l1zaSrVEiuYxaWm9pLoXQ316KQ/ubKnh2a/BUsWLsLS9lacunwFLjz7XJyyoAPLu7tNo3wXtVBHQwOFxloZXOZaWnsqkUYsnTemN0LmbIpqtLUHdW1dZC4KBTVkge8GyLxR+ppBMogYUuXNU3sP9h5heQNGswbVAM40nSy72h2b6xmENbeZIClArSrU5abJ0njoZ2sHl0dPqcdX17RhcmQEf3HTblw4VkAn6bdg5alkMvrEY31weWlV+LGXPraah2Jjo+jdt5vuh8X8TtZnjXplqCETjOxlYZzUwAZJgqv+mWHI2eSOgX6bep89VDwdTxnUbNmxm/5W1AQk8gMV2IgBbUZTpatnxkERlknSPWkiDQTQxi1e+joGS/4xuzYQZLbjNNWPHB3CluFR41vVkpFevnYZlnfI33vM/NtgCQLT5iHz3Dh6CP37HsFvbrsLLzzzfPx26xYcOnLYRLsSCNNUQzw8NNNquulubkFPp5p9liBEf6shWo/muhC1XBBuMoTIU6Rm1Z6daviPT4+ZiFtmu8yyyISZ3W2Zv4KbofEx9I0MYXhqGiPTMWjrYUXG55xxGvZEVlBjlvH116zHh363A10ManoaQmR8MhkZ20s6aBfvI1seRpSmvK25GbVkNDGjJmOJ6TS6R92EGhmlBnJpUjWOK3oYawrgpysasZka9V0PH8WaKaCNAU0dhSda14DW085n+anx+vfDR3OvulIsIwVRpaDGjhwy3BDuZCDkVqeFz9BXPresT6C7g5E/acL3fT3/NSPG9VvHf4ohTZQ9y5A6xCjWoUpX5C0GpcmhJtP9QsEKYDTY1UepNEGMmEumTteENDXjkd370Ldzl8EsS2bQCJ2m9mZKc5A+lbQQDzKUTJbmfmjujtNDhmGFSRMtGNqJg1v24OHBXjx69CBi6o2h9vPwmRhHLlF9tA4rutrQQ4ZsqI+SEdViQKITLwmZNrZVr4wEQOmrQuQeaBiZ2vG074y8WNPyKKHgc41Q19768qfzZCzRQFQlm6G5JYx/OuBCmn7ni3sC2DzJD2h+e+oD6CZDtlDbyofUbm+56XEUEjHU+VwIUXBlQcxK9szHzFPSJo1yAyQQzL/gqsGjDQ583pnG6/tmcPZULaKkj9/rQUTuQDBkhrDVNLTybbpJ8UkzhlKgdlBtcWC2p6YSqbAelWoNXRSXk9VPgaoUcygz4nbTctRSaB0eN7zdZt7ecfA/y5A795BRoqYvWuMRjUmec9YhranKkS8pQtqN25JM22yb/lxJ6ixDFujAxx+8F9PX/pQEKZBwvO+iZmP0Ww7UY4gR4oHBKXioMbVZbmxoChFfAOUlazDc2Y0CNUi4UsDfr2qxBhWQSXf3D+Kh/Y/i4T2DeO1zz8U5q5eZgRDWdAo1CdWaYEaMKh/RDO0iPh5e17JSSvKpDFNS2GhqnS43rVoBFZZd21wJd+0ob8qdI/0dGn4mmrNsNVUGG1Vs3n8EZ7/hvfjQr+5gcSr44TsuxN//2/3ooG/c3a6mnyZDB3IetSLxJmPKn2ymGfYpuCFuFTKl6Cbh01A+5T8YAn7uTaE4Moy3JUJYUNeBaj5H31h7RDqNz609yWvIgFUGIhIcV2KSPqPHVLjZJ4j3tHOpWFEj0LUNdkWaNy1fmc9cXrhY1z4KiEPtXfTJ/YvEe8fD/yhD3n7P3ab3IMPspugvSUPKoZdm0fbZakA2Dbm0CTKXZnswEkfvqNtQGkuaSNZaUbAqQ0eJFZE4vB2pQ/cj0txK57vROO7OvLrgqJX4vJyvoKRG4aMT2P/wQTq5tZhachqmFy1DJRAiP9AvrBaxyJnEmQHmwyKmSzncvWUzVi9YiHU9nawYaUoJBSlWohCxptTIL4ZUt526Ks2oauJmhEXMVlXHI6kp10Esx2/UjaepABomZt7hvRIFQoNDNFfngX0HjHk9t52a93nvwtduvB+NDLQurGMZAhEMJYpY1qkhaA2GHkUxAplceUtTkTtQR7o1kLmYOu9ImGlJPFXcHC3hJ5kJ/ONgFmfWLYE/2ohKJm20nOYUWRPtLOvjYBBYaVpgfOvayT7D2KbKVTYBta0SlsaV4GmDfe0FXxYhGtvI1LRE6RkKq/x3Ctmy/88axu+4+y7TAyIdM5rKYOdkColZjSSJU74667c0kTSOGEr3jBY1z1WRFlNo6FmgpoINvgwWOxghU8vUhhrhonOvftjC0Z0oUGLdjV1wh1wox0aQnpxmEFCLbMGJgdqFOFC/CDEfI1OmTe8HPb48li3pgpclqkk7kRregVBsHK3tC1lqJzKsBAc1hEtSwWudhKtpqOdzJ82lyGKY11SeSmUFccYtMWeWWcGM0TQaH1nC5qMD2Ha4H89ZvxZ+MsX0yE70POsyNK5bis/95Ab4x3fh9zfcg57uNrzodW9mYFSPxsYGMzJKI7MLNPXib9tqiEDRUAhN4TBqGdiUi1k85EpiH4OTSxJOdDe1W7QlI+pQO6HcE0311fTWWml/MlK1sR0VjZEc7zXCZwqs5FVfupSgqZ5m81VZmRTKkUaabGpGuhLGmpEU4dXai+Z4+J9nSBJv/2Qc+6ZzJqxSQewMZL7mgv1b2kTDp2grrN/8Rs90VgS6Nj+MhfEdiA+N0mwUUd8QhKehDW6efUH6U/5GxGbyGD20D7lMmZWogbQRTDsCOBDqwDhNrHxWxtjorEmhJexBM6Pkaq6AZgYmleQgIqUEyRQgI5eRJVqiWF8/tQZpFVR7JyHIoEZTG7Qdnhi0Kp+RjKd2uyI1mCJ3CZn2Sk1lszgyPIZ4tozWtkUI0LylqdmuvfH32Dc4TM3VhJe8+Hl47kUXoX8kgUC4HrdefzXK1IrdjVEs62idZUgN0qWbowBR7CA6ESiyCDCY0N7XamvN+hwYqiSwgOXvZPlrZt0kMZaabipqyCbj1vDaWCwypdpL0dSFqpcCPt5vMRYPA4b+qh/+Vp60Erxh7pu6qqN7RM1aHhswjKwGusj6s6xv58D/KEPeSYZUVHloOok9ZEj5kVZeFkhiBeYvC2c05WOPDQFPBAUFDcO9iB56FLnJURORajR4ilI/nSPxe+pY4a0YHE/j4a1H0M5KWkdm7GIJasINGFixFoMd3WbzSBFWDO6oqBfFiZHDw7ji/7H3HgCWXNWd9+n4Yufck6NGGuVMEiKJbMCAA87rtI5re9c2/uy1Ddg4fbYXg43B2WCwiRaYJBASQkIJxZEm5+mc++XX/br7+//OfdX9ZiSBEO1v2F2dmeqqV3XrhnP/94Sb6ke+y5onD4kzS5aOLdrcSbZVkS0m0BWlomTby+ZieC68z6ydTK4kW7Rsp4eGpO6kOtvbpA6XZEateH/Y6OSkjStMb+9G++Bnb7GRmWm7ZMdmu+y6F9qlNz7XWmXTLqqCc+NFn4SblsT/ty982ibl7XY11dnGlrjt2tBnPXIYABxgBPAyI5UF8qGyqTw9XT220txgD8fmbWwhY3un5EHXJSwmadmeTArkXRLq0hzi1RKjKsobk4SxgwHjikycumSHLSdbrW74iOKkx4JOdEIGcHqnviQ697x2MFfQFm09Vom32MqYAClzhPBt1zzpVirnV0LSHXJsNmf7ZuRRKgk6ex1oyHmRt1rAwbX+rcnPQJEKp/79PR35yTGbOrzf5idGPNfcJoshRmVM8TWLmTxrEcN6pYr4XZ9KWWXLTlvuH/B+SYhGUieUPfiAwFuZsb1bu+3NV230PsT5xbL93O//lb36TW+w7/uJX7bKySP273/7HvvqI/t814q8KrYo6ce8SBZu4cykZMy3t7dYf1vM7j14yiXRy1/6cjszrjzPztsv/PiP2PZrn2cz06M2LmD2prqsp7NHpk3FTs6fstOK49ihYbGHyl+xjkYA2SxA9vsXWRlooAsHG9IViICBdIRKjUv2ufas3To6ZD9WiNsN26+xUm7WMvPT1qo8diVanZHwkWFI7MGMtMIFO7Zb+1bxRVJyRbyoK+Zt5fBDMlWYDyAuCnB1Ai42ZThkI0rD8L4sUB+/rmvrFZDbbWHoqPgJxpat5wUv93zV0nkF5G1yahj0PzWbtUenilYSE9wIV3IOLhEw4uCnLCwX9xE5WDmHn554sNWkfhRXW7zZtrS1Wmui2VszYXEpMOuX5FzgGAH2giTbyak5m5HabE/IXuK+Qt10zWX2hdsetr/79G3ywuNWzs5aInvGvvzpD9vXb/572/U9P2ef+dBH7QP//A/W0dlpv/dHvy1POiWVuWz5RdmHykO+XLAsHx1UnM2K1YcnBeT999xnd9x3r73piu1260OP24WXXWQ33/IV27BpgyRou7Vv22iPP/CI9fRtteXMiO158Y22de9O+9BH75TEUQV7oVesXRJyQ6rJdsvL7u0Jcy6XpGbp48TOZjePWuITxWUBaUESMN7Q7CsdW1vbfeRmBSCrgSwvlZ23U9NT9uiBI3b9C19mvZu2ePccXWTUSkyao2n8pC0NHXdQYo6s6HmDPHGWlDgP5RRhMviXK2VDrnT0WVnhK5k5KymPu17DB3PPpvMKSFR2RVLktCTko9N5718L0lDpoZ492gA3AOmA07F2t4YiICoUz5FsG1vTdmWfjP0YozGAVF6p1BkdwXQhuccuSVgS0/aNz3u/2isFwv6eTuXLfVH72sOH7Ofe8R4Z+HFfPRhTPG+5oMl+8nd/304JeHxd/RFJxn972x/Z93zvj8jW67Devi5JPjkO9CcqnslsQVJS+cf7loq78/Yv2Ate9mq79torbUHmQLxQtM996gN29NBRK1y00/p3XeEzdz72679pl+y9xHcqm54ctT9///tte3+fz9D+X//+Bdt/csgSy4u2QQ7aBYO91t/ba8lEUipXgFxg7RDj5HBNzQsEuxnh3Fol/1nVQJglTK5oSbeqvE1WYWZSsWAriiMuG7xOcS9KICTp18T71jvLszJZHr8v9O0iUFRGkmRHNQBMfdIo6mTzLsuZHDtxzB59+LA9Mpq1P/vzt3q6tXReAYnKBpCjc1l7RIDMVappUTAVhFbKERHX3Cex6C489lEIwlbvkQnCdiZidkVHiw00rlgjs0wUFtgybk0HODe2XXqF9W3d5tdK1iP2yR36wT9ml7/yB3/JMmIFy1WZK7ixu8Vu/sc/sP2Zkg/5FQW8pWqHvW9tp0rDEUDiq3rsnT/1o9a7YZdZftw76Z/zX3/O4lS8VGCnzIRmSZ2V3LS957d+w65+4TXWvrJgB47nbPL0fuvefLFP5ljJj9i4VPrHP/5JV/0RlcUzVjwyqfj+B++3XI6ZRcwWokGogcMNV50ilQ1+RRTxMQiBiIIg8O4redgsFGP5KwvPmMBcUSOeYFRJ73TEmq1NTtSyGmr5sXutwTWB0qKOHA3Ew3WTzRYqdjRbb597/LQ9cnTYssWMHbrl70OSNXReAfml22/3+YTjmaLtEyBnVKlE4MlVqRaQUMTEiOgfQxpiES6v0L0CQwknb1et/NrNAz7TB5WNCmMC6e6d293494qlMlRLpENlMfuGxVssmqJj2Ltk9Ozdf/9R+7evPGzzU5N6Zdm+77Uvsk3NOYtfuNe6tm2xuLzvJJWj8CVJxQZFXVBjqyjdm3//f1pmLid1vMPmRo9ZvHODXbRR6k8VvpRssYQkx0pLhy+EEqwt2dsgW3WX5SZnLKZ4X37Z5aroJkkqKlgQp7bJNg1Az+mghhiJYVMsV5Mq/+zcrD308NctJ8AgIV3N6w+NMjTrQLA4fAhaUk3qlVWQSDXvuhIxcsQRk13Y0dFhK1K/JeWlrrlRGqLZy21qaNn9D1v5xBGf6MHeP2gghkaH58r24Oms3TVStKzATD6XpKXu/NDvefy1dH4B+eVblbkFm8mX7Hh2yebd+AcAAIT0VOhqaqGNBwkJB52pq8+Uvyqz/R39BURNCrC7p8Nedv3V8jC7gxStOSDOoYM3XEf36Z6pCFA8i0aOTp4asjf/8jutIuDTzzdXXLCW5hW7cuWU3fTzv2S7nvcceZCSjAI0W931sYWIKveLH/qA7M7PWlfPRpcYHa0J23HtZbbh8udYRfEPDZ+yRKpT7wjUsr9ypUlrkX2nJmMv3DIgbjK8mbDmJF8vFikO+LCiisWm880TxDMaCq519NulHeG88z7Un0tN3YMYBTtz5qQdOPi4S0PvnhKYAxdJBr7I4kbiymbkF9IaDbLQ2W1Fn0tQ59u4sJqzncaSy1nxzDErDJ+0Yr5sZ2aW7O7Tc/bA8IyPuGHBK0POz32ffeLmYucVkF/44udDZas1dnR0WasK5pabMzEwgswDJM6MIdNpzH1sIwxnAEPYwHjODNE22dbNG71Dlxvc54Ciyojif7L70ZnnHDCSxyFEnb3up37dRublCI1PSWpZsKkEpB2Fw3bTlXuts7fPlmUKNGzaZAlV0rbufpcW05JYMZ19eS0OhNQ//ZBNUmlMeMiWc9aRbLB/ef8/2113PGQPffJPrbVrozWw9YlA4F0vyhd59fyKF/QGrAGSsgbAhWvgosOfe+Z1v3ohYtY826MsMwL11a/41Dq2LFyNX8SZ5QbsZwlU6QbiEXzJtrbafDKhRsEUNqUhO3ljKm3b5JSlBe7R0XH7xw990j70qVstJ1vUJ5CohqNdOIrH7/U0aknpnT9AfuazN7uKtfqY9fVtsi7ZK6gjGMlBupzOveao8suJ3+3trdYlTzeqCNVC9To8Z1SEOEJ4P4VwHm+4EVWCBwsvrkpVJAuqxkdA9I8lFC/4/p+3kYJZNpsTq8Qz7EfZq1esTNgbX/pcebECczHn62Wa2TVMDWRuZspmZmessb3N5ts32YFHH/NlGYd0psIaFa6hbcA+9tfvtOdfc6mr0HCE8kCc/boGkLA+lCM0IqbK6RWd4RXVQXHC+9x3nnieY6qsZZ/IMT0zbQ88+HXFR7+j0iPdappuCukdAMnQLUt1c4kWG5K5MDtX8CHOzd29tmNDr62o0e0/MWS3fPgzduLAGdm5QqqDWqqfPlLlm/7iuQNf8bhrSeU6f4D89Kc/HjK53GC9A1usD7UqtV2anrditmi5JQFKrTidqLOkwBpvSXnFkBsSGhzs8+1DqBwHsu457nRF3URAYw4jV9ib0b1Aa2B04prKrt7iGf8o+5KcBxwh7vloiyqd+YjQfQ88bD/+O+/19d7Lxbx1yxOeOnHQfumGbbZnx3ZblKPBTPAmea+AQbJEySzaT3/wAbVFqemmet/EKiHn5HmXX2gffc/bQkNABeoF+mYdgA4y7lVZrkp10EilhyUd3FeeVPlY1cyUChOcI4mHja17XKosrAliZwo2GCjl5y2eavN7n/vCze4YQYKlg5HywmFmr9NbAKCYrVRpTtlsc4dl1dhmVMaOpKq7kLc7v3yv7f/6QZmWIZ4wVCogCoxcIyXP3PcJf1ZL5xWQn/r0x+QdsmHminV3b7D+/gErlhbt8JGDdnDfYTtxutGaUnm74JJ6u/zSG2xT7zbbummDz6ohRQeTA4gOn+rvmnNE/GaXNFQ+kzbCvdXy6DqE8Tqvvso9fkeAhAJTATH2Jc4PAA1PYQA/Ricm7Vf+6G/tzq9+TS/kxc5Fq8M+a2m3X9izZBdfcoVvCX3/8WG7+fCcjxu/7hUvtD/7f37WPXR3tHTGBHApp/SduQBO4PPG56AUq1W5QqIDUjf8mZeDsnnexRcmNiiHOCjEByCRcEhHNqpvEKCwL7mmy6bamWOjIyckLe9zfgBO5n82KBw7EANoAAVPSa9cZttEmVLJDiu1DtqZqaI9dNc9dubEiDt1sNAbs3jHWnlfxixwjtzzHQfIj8ueoitl0do7B2ygb0DS0uzY6TP26EOHbG6+2S69YKP1dieso6fTLtq729LppNQi6kSGvhjEiAUUVLJyqgJzkCVadci7F5Q/vrwBUHrXjoeL3vHH/NCbPBMDkUwyEqXcquFgqi50n3eI39cCKU5iwsPlbZyFmXzFJ6iyFd3/+MO/tC9/7X6Ph1WHaXnUP/t9b7AfvKHT2jZdJnCwTodF/VKJkpjkHSLPId+K28EIKKUyHVwqnxxCNIOrbdlw1deUURoK09bIO1USAE31VDkjLLPLb0X+Emt14FVFNm0heO2KnzSYFfXwI/eFJbIqI4BsFiADm1DBQUqyw0dOdViRFhmdW7KDZ3J28MSob7AAaGkE9IBEvgFaEd6Nfv1msnYWPRNAhhKuA1E0r1gxj/FXHBb9tEq+2QrzKevf2Gvbdg9Yn1RgmwzotLxWcaDKVMICGGIKcyJ5N4ArAqUX0M8wT4Fc5UBIuLOp+l71VxUH+o0UCBXs91X6CChUMrNrWFzFdnzwiIrm3S550kzdot/x7b/8k/ajr3uJT1DAnCLmd//rJ+1Nb/+U3XrPMWtYmFexZD8y3CZay0WVovKQp2p5/HcUzPMdwkT3OVPp8Id3UOfhmcLoPgCkAYRb4T2AE1pcuFcvsF526TX2yld9txxFNQIHNWX3IKLAITcD9B4An5E9OTNfCECUkEDio5ncjFAY6jqYIquRfNu0boB0BleZUZbtwqA+Gxjt3NVlb/qeK+ylz99ubS3NVi9Zu2fvdjirQodBf2aOz6ngY5Mzlp2f9dYHQ4JKDQwNROgAIF+GKka5CJd6ApTYgxHA/NAzscz/RcT9iKLKg6J3kCZ40Rx0UrM2prEOCWnWofynVaZf+C8/YFu7ZUMqbCabsWwuZwdODttPveMv7N9ufYxWqLiq6RK9koxsvYi8XqvpR5UL6LyxRPnSf7zi6Df/IK4jjcF5eRF1j2Ss/taBc8TmWiG68D4eNDG85ru+3666+jm6F/ITyu6XQSgoLObWfJ5ND9AYekgYldd7Q6LwlIs8VDXbetD6SUi1FGeRCsM0NF8vA9OqrQnmUUnbmQyLLaRw/GYPRFo3GwYwpapQqlhmfsZBxqKoQIGhocJ4TwxRC6cCKr42GLuKouh3EFtO8NZZ9SQMiyqJI/odUQRMpFwAqKSd4qhI1QmfFpP3/c9/9ju+yak7KbLZmuknqZTst977Efvs7V9XsSl/iFPC1ak2Df1aLQ9jx/wOwAzPnKL8RaD0W+EZeeTa7UdmMWECKD60BzwARMTPM3c89BrAodHy3sDGHfaK177Fd8V10jN4itZAmBRLyzoqwasmNniCqQFkQKPicAGkf+soINcPkCGzgRhfZlcJZ3a1MLQqQNPS0uphImkK84ANYShoki1S5BixuJ0Z5ixNVbAQl47A5GrLrnICoxoP3j8vIqZGleKtnVwR91NQFCfnc4k80Q/KNsrScp7/0G1TZ13tabtmzzbbNtBnb37Tm+xP//hP7K//4t32l3/6Z2abnmP5ubFQeSKiJg0IPkUSZg1UFZ8Rjj3sfAAcMi/m8gVpgCU7PV0MYNGjodkF+4/98/bhh6Z9Jvjq9noCM3FRbho4ySEl6ZqBHxEQnXXEL17x/IaXfLc994ZXeD353vBqdArpfOTekhwB3nMVT551j/+YVUFLBfW+XnRuTfGbA05yPG2n5ou3fMbm56fVqorywthjZ6vvIlYoVZczSEzsvegiGfpJlQeGizNq3XymrCmeVqFpvSogkYkB7MXYkpbX6P1yoQJhTET8dsBVRy2iZ1Qo3iWeIPHx2/vhFDgK45KrGt/qvZpzBBTegbCPIQAQrReiwmeKS3ZyBm2wYrOSJjQy0uR3S7LZXrZpzmJtmz0eB6RA8M93DTnIfvTGnVYWcJpJQ+mxZvv4ZNH2bOzQT4CpNBQXDGEFJet8vA9SgA5ZlVrNzshDkBO0mFcNtfnwKPv1uEJSllkqYktFa06Ez4AEYLJRPfxQw6WvVPHibbMBwbGj++zxfQ94D8GI8nLPY6P26MkJN6lIkp4IiKK4YJAQwH6lQU089Dl/Vkvi4/lzapBWbBPMF6HIIACklWFAI1li8TCoX9ViYirtULBk8qkKF/WvuZoXMRcwk8377wCAcEQgio7Q2kNanAOjFr1gLPqH3ElSwjx3qp4gf9fP4XcUL/cBdgRGyG2oSI031lt3S1wVLA7rYIe0Hv3mXl97XLZmvT0602YrFeoiEPbXj9+4TWDcoV8yUzAzqkChX3XPhvZqHkNZATgmQVzmjGeQ/9WMwhe8fMwfdjWju4bRmejA+WCNE/zGVi+qXvL5om/Xxxg/mwgw1OvdU1VhsGPnJfa6N/6YzKoLjJ1zXQoKtG4KVE0wrwflC6sLbRG4t24wWr+YGCrs7e2x3q4ea9E1YABkrLdmk6ed2zZ7wR1EKhSdsTC3sSlmlcVSqAD95jlMpNLpKM+zZYgqz997MpIkiZ7x/iowsbv0DEBRSMW6moaHE0MRIN55okrnN1VNvx5AUKvSSzTiEC9PV99VGrpQGVdsU2dcZQ8bSTELZiJTsdmiGhXGWGOz5SXFQrq8I6mkqMkPG+n7wn69l4g3i2cJ3/iUJcEk16A80G1WWqrzPX4mMmV7+PS83fbYiD1+5LgdPnLYZnMLdkASjY1T2fyeIUy2J6Qw5JF0Gcqlywd+64+Xg8bJjKLQGJDearTKF/sKyfOx3Rddaa942ct9PyKA6DulYeurnhhz9829dKYXgvkKId71IThdS4HzgWccT1tlP7bvIeVrWa0Pg3jRwRQ+d6aXBa7+/h4xTZEjXZqaVemhENR9qZi1GDOcxSA+0ONdD2KqSwHZo3Tv+PYjDghOIdsuvQQ6VKJXOMzWu7UHFAEpXOuP7odTeB6RV2D1Vni/2v9H+NX3wxmJAjHX8rExdsIwm84uWrp52VINS9YRF+OwOZfL/iUG33S0oUmqMGMfufnT9q4Pfs6XSbD5fXsiZnWSVn96UygjapVU6O8rNHWadW23dN9Wq28btHFp5529KetpbVbcCidw4GyluzZ7A2lojMlRoYpUEOVbglz26YLbwqUyo0FN4qnMJHln2PNIOcrJ1oLwnEkZjPcfPHjA3vX+j9p9h88oH6qrarl9EEFAZAzfbUh4pn/z32lDh/sf51OHUh8VevvZZq9RQNJrKshgX4fOMrCVBQcH6eOENPM9FWQUIy+MKQNg3mfz+0YvLBWPPdkm5gFUKtkdA5dSgFEn3adExAWoInJG1gDMpSfFA8BVkNWCLQByDcicwjUSlPfWgA0RHmeBTUKppPBunS8WAwioTbqNepNqVOkevS8Vp7x/7y+83e55+DHL0fg8u3V2cWrG/sdNG8X0Fd8Ghr0mmYdJGfL6zYel5gsCgkQZ/y7ewJZ6K5bccrV1bbvcmrv53mKYrpaZnxf4ZCuK//T3drUnTJaEp78gPgNCJv86jwGjTCwKi93KhAymsh4+fNTe/mf/aMemMlIUkr4CYEEmAjv1sjIAGMIJH+YVT4pHv0ZBzqJnAkhAt05EZYVOUq94r7ywOB1bLFoiiidH4WFEOTdjhfkJ3yvbF6TTfaGYvFPZGRQAwHbQfNaDd8g7FR+ApzAeVygX5yhtzthsgNfXgjsYyaVCVkEQUQAScaxdh99RvJJaApeiVUkkNXWxGl732XQfM4MdbDkYAWEEyjdIbayzQqXJw7vEVGN4y+te5isK29Np65W3ruzZvqm4/febp+z3Pj9uXx1ts7G6jVZaCd+GaU1IiiYbbLA9Zr0tDdbb2uSAgFq3Xm7S3FaQR56Vzc2e6PAJMLJrB7DJ5hcFajVevQXI0V78wllhJMr7e6tloZB0gDNZGBaVChmbnZmw8bEhm50YVl3x+WbZ6ArnX/RV3TApeb1orVYC8ZsDoHJ8SxISLxBPjKEpQEHBB3uQjuz8FVQfDQPbjY5nfmOQ+9oPXWNjNiVaLJFsk8SRnaI4kLisusvMZ6xLqo9dW+MxJhEEG9VVht716lE6qm/lnGoANNwUqYKYR+gP+e/h9a8KstVwokjChrxGFMJFDYRRG84QJgaXwxPYimIUHqtulFTZNEYcF4ZTu9MN1pziQ/Co5GW7/o0/a6dGp/3THU0sZ1XemLvgO/vq9z/+9bt9j3JYz+f3EqqF1phscqnfmIRMW6rJWluS9vgjj9qhMznr37hVGkn5x1ER6NgAAB6THl1pLQmpaNUc38teqWfuY6gPt5mVNv3A9CKw79CEyvKpz91q7/vwp/wzKr4xLG/QyAW+8PWvJm9gLhZU8Jl9X3R+1JLSPn8q+/HHpLIFCJiNyiXzbemk9XR1SgWEKB0IOAq0MDqSvVBBbbCcgEXx0uOWau3R/Whr6Dpf/spGow0Kx+wUPNwWZguJ2cQJ06ODdL0EVTwBTQXiv4eNDn/mQPXLJyGkcBR3eF+XTnSbkIcoHiiTL/myiGJJgAEZep/H2FzMaG9tKFqzysV75DtbXPSuHMpDxKhoGo5XcDVaGqVK6KYO3yMkCHtYki+AU5gds/e+9x9s95Uv8nXc2JRx2aONsZTX9mKJnSbkpcf4YmzaOiVZk/L+rTEpEyBoGcqARqLhsOlXNpu12+98wN79jx+3kdlZ5UfhFYYO+LDNCrJVuarywvmpNOYP3h5u1NAzASSgWxdCwtFSKCQH3QxdHXyQKOAjEFdB2qAR2GouMzvl31vx0Rq1XlQA3TbEQR+Zz45WgfniKrvPwgwq/tjRk2rJk87AgtQ5disAxuasBYqnDah8Wn8ALUcIs3Zd+04gVBImCK/jUQvsOkN0h/i3HKtxIanTSSRS3Pp7emygl6PX+2EH5cz1dnVYsmPQPzLk27QoLbzppuqEDcDoeVCaVK6vxWYXENJR+ES8yXsr8KJJL5niK/4lmxo+YfMK98gDd9jJ44d860IfTFVj530aA3Hw5Yb5TNbmpduZNNFYJ0zIfGIyBZ9FJpx/47C44PNBWctTVGNIJFuVVpsczhZrjLdYnWz+ZQkMiQnnM7Yn9RTW4K8PrRsgA8gx/hUp0lHqBOFKP5n+Vyscpju+1NrlbcfChyLZ8ZaNk5CQeIGQL39QYVHN7HlI90hHW9q/nNUkptD5PjExbcPDY3bm9LCdPnlalXLKTp86bZOTUoVqEMETppqVN2/SgXERkPR/9V4thbwCnNBwozc56C/kNx/ZZO9EpFiJ8V4VqqerRZIbYNJfieMg1SYblkpDwvGpkQU5PAuLNNoV2XPkhbLqt9IiLvIM8PGCiYePGpEdvi9YFsjQHJynR05Ya/9O+9O/eL9d9rwX2+TUhI0Nn7bh0ydtfHTMv72DOeSz2QU8PtQ+P5+z2QyaaEE8DL0Tkn0qTSgz+WCkhs39S7k5KxfmzTeaUp6cX6onX6sjzeb8ULxh2hp8Xh/yKqkhfnMAVI6nrbIf3feQOxgQTN28gc/1yvgO5RWAqtJEDAjTpaTW+S0Gh64HMYdpVwKztL6esUgJe4y3mbBREXMk+9XaMcb59MfY+JRafca+cv8jdtneC62/Q4Bgk3jUot5plL3JlyH6Bjb6R5pIH6Z7WjrcBnXQralfzoQL8Av3HIQ6QhiOAGag7mPZuuVLRiXFybu/7sQ7gR9I2vmJUWtItlsqGXPp6x3jogiISENXiYqAvAE+0sTDZXs8agYO8nnl5YWMJdo3WXf/xlBTSuefP/QRy06P+Cf+4u5Fh6XBzGKin5RsJeWAdbYn5XknpaWk9sukzVS0oLZnZ6bsgYf22x//1d/YdF6alp3OZDfWNyVkewJI2fXKC7u7lXyLlrBP5cLJ+70staSw58+G/NKttygDK26Qt8h73DiwwSuMCgFYdPJ62gCAm54S9iPeZxjDxV5kO2EqBya496fnQVWqlSuSqdmMjUoqYhMxGePwsWM2PFOw7vYW30SA7ZrjUoW+1phKVZ74nBwL6Lv7Bt1eikAJke7aEbLGM5jMmXukHobbeCO8x10JCG+EgM2f02XixYvChLKHs2pDEmdhOXxYijzSsIg8qGZ6IQIYg6kQRk8AKzuCoB65T74WS0WbHTtuFzz3Ve7JK+eeRkT3Pn7CHrjtC/6hJ5wY1iORPiNoePc4OR3iV7s0TkHSvV6qGLOBD2si0UcnpuyzX/iyffjzt7mDiidOkVgrxGgb8yxJE+nIly/YUL949K5q6mukspw/QL7ghS+Qt1zxD1re8ulPSiKlXTr6sJ2YHHAYKhiQhC/Ze6Y9RSrTZwwpIJUgXPKCP6eiIM589TUje2jf44etp6fTitk5OzY6YzdcuUdgYAyZD5zLQHepEKaReRqKCzVb15jwBkDlRnGG+JFK5Cd4yf4OfCLfXIrcjtQRokPFhfeDpGVNtaSwx6swus8XxaKvMQAuup74whYfXpI29o+/M6KFzQyRL7qLIKSWg1EqFxvH86Z0yvmCf5i9VMrZ1a/+PqWkZ15lypP/9SyLVqxQKdkH3/c3Flvhg6DMJq+XxGQYN21dnd0+NzUp55APRzHLPM6HO9VQcrmiPfTw4/bef/qwHTgz7ICM7FHqB5XtPQN8IECAp96G71+fCbpVVq8SvzngCsfTBmQiRc9rvb3oxhvsYx/+sCpD0TiYgpSDqGT2e0Sdot58fl71OU6ROC7G07kt2wQGqFJ4EwmJ9HVAyv7CAZqZnrJRqWw8yJMnj9pzrrnSW77vKKHwqB+6XaJ0GVXIy7OlODG9g6QIaVWrT+kTjt+eFc9+AKYzRNxQCDUmD+7SF8IZwDngOcBsjidcbZMyM8IZ9aAsvE0n+fTEuLV3dfmWzHyvxr++qveb5OQIj54PX9EnaYY9Rx5dUkptA4yCTJQzJw9Z19ZddulzwwZPABJgwivyyFU481to0Hs3C1yV4rw0D31DlFHeP86KVDWNdtml4Io1J1M2NTlvdwuQtz2wz5czkD4HXVKLArlvJ604mAHEd3v4vHH+yPp0jFfZu0r8dv5Xj6cNyO6eLmfYoccftxT9bZFqxKPxNKO/dBswf3FtJCYiPO8ww0XviDkOVIEzdLtwTfcPQ1YrUttDlmppU6tusrwk5sFjp+2aKy90W4lpa9iRgApC8vBtGCXnQ2iMn6O6qezITiMd8sKZfDtQQ4Y9HABH0uvSAYCKbmhkdEnvK4xX0LKcshifrFuW6SKWKTxedQBkkJBzU+NSfSnv82M7aBaDUbE0Upof072wFxn5IR54Wi4E54Tx5MXCrH+s6fJXv8V3MosqLBQ1NCq/Uqaq2ffa5vrxE0N2z2f/w9U85fa7lbIcoLzvluaTX5Tm6bFZu/3+h+zAqTEf33bPXw0kmBXBtKgoAf9IvuqGgYfc0btJ6iw6r4B8+1t/ybZs32Hf+wM/KgYzbsvrVRWnK7cDqU2/yx//uw4EWCmP4lOca7GqggGY7EcmEoRP2alCqzZRnewgOnkj2QIoUWnitYAp207kjGcqjyKlUqAAYgDKMCDdQYx8sGQ2SM/KihwbNahIulL+UOKKd6hPjQzbcj0L+dkbPGZtrQmBNszd5IwHHY2gZGbnvF8Taby4KA9b0dQvzyvdRrv2pu/2qnw6bIzASTvH7v3ynV+34w/f441XBXMeYA/O59ikP2OPHz1uh0+e8fXX5CkMi5K4Go7eoVOcnhHntw6fTfSdJiGfGZEXTgFUvtgdpgk4K8tF3xyJjxfRPaKbrsIZDWru2qKfWWdKqnerHqo8DkqI7BPvuUWr3hUDA/iiYkZE+kFiYz5UpE+5xqME0Bj3Qf0KpABWFQTYMBEYs48186Gm0NGPYxOAvVTtJCcdvoFjdvrQIUt0dMuObNE9vY9NpkpeEBCZHlbSkVe5c3PzSgLwS58gYfXu0kLB0nG6YCp22Uu+15pA8ZNQVEYo/F3jBYA8PFGwP33Xu+26re3WqDialX++93hqeNTuf/Soff3Acf+UMt/4XpJPsCLJ7LzXP7aAUYtQTOKh4kKus5Xfcm4sJFBD5xWQ9915i++wtVgu2obBXlVOSkkp0yoA3TwrklTLlYI7M97SWWko9ekem7xtsdmlBuXVDT1vcOOZbgsWKLErQ7kgiVHIBmY7gOkDq1hhekzPG/zDmXWNMrZbei3e1u2SZK2IlDui2us1iirxXAoV7Fc6uNAZQEtq0pBczVdVGnEwGYFpXAASaUefZGNDGKabkanR2tPrYGOZA/2SZ06Puwqv6KCesHeR7iw28zXTOhihkZwUCMom+Fpjy4Bd/+JXkKlVcrZUr52PIu5R8066R7s9NpW3t//+H9ncwTvkbSctm5mzzs4+xR6zU2MZG5kpWlYNBFuY5QxhkVeYiKtMKg2Vl7LqngopU0W/8yPVRNbovAJyfvykl9ZXwOE10hQBDRwQBUYF1egkEcKTJnlqXYO7BaTQIf7NaKmc87gAq6sNNwPOLca3SsRYzZfnT4f/1B9AR0655eXRb91z0Khy6HzOz09J1YrX8Ta9IzMAKZ6ISTrS2FRGOEiT048FPmG3UGezsxnLzMz7yAhxliosi2gO5kUx7zZbsbQk/jToXtn6utst2VxnyXTKGpYzttKYthNLG2wp2e3FhwPE49wQT5p10aRGwGb7zBBiNIUlEkj/hw6ctFv/5V2WXJyyrlYmYEjKuQCI26ygc2I0a6en5myRjnwBj3eRhoKgwEB3F8xQ/VUBynl59hSFPIvOKyALc5MqkF5RZRCFG+ockg4AhwI/Mblvlch7lfwy+h3KRYWEFMJv3Tj7IIzA5ERAvwdhR0ZUm0fuq7qqDx2M0eH25YLAOG2Tpw7aUkPK4i1dlmxtt9aOLpcsxO+d367bxHOB+MyxY1YWIOmiAnzsmoajxbexpyfHfNtoX37bkNB98QxvWA4SlZ5OxeSQ1NvggLz0lXrb9/hj9mt/+H6P3tcXid/itheBLEclQcPigDDdzGd5K06k22Bvu4DOXE06vOUgSQtN58yOj2XtzMRsGO3BBgdwEpdh/qMkpKvvkAZE+osTh6u/1ui8AvLMI7cJkHTqMkZL52mzq+MGGe7Me2TiKJ5dAGo1CU89ZAGbGaqFRi2t3a0GfAqCOWeRKuJs0m/+R8DSQd8aatfVr5iNM0P/qTtFPK+eUcFhOUSwNTkTuzc8ndkYgBENiIVha32Ki76IqyybLDOXtYQkHUOgC5Kqs/qNA1OQ5CROWIOpsbDMYAKmiyqAPw5qDJtlH6Ls7elxR+rVP/TjPmKV8AkULT4KBPbh93d/91tt8+a91t4uE0FAyueXbGJm0fp7YgJ5o1T1rJ06/lV7dN9nVa4FS6Ra9GK7nZos2InhiTDlD02gdINnLSAqGwvKp9uNOthOxcNMHfey1tJ5BeTM8DGvGPqolopzVpo4KEA2WXOq2xpTHT4439DETgrVIUFPBokGo4Nqp+XWNSiMAFwnu1FcVZhqFmsAtAokAFE9R9d0KAe7K9zjqAUXkgsbD8+QaVXuqJBnHAfxhT45vO/WttbqjKKGqmQR6NSgfJ2OUBPyT7aWZd8VbXY64xtNdfZ0WUdnewCyp6+8CpCUc3LkjN365Yfsxpc81xjqnxqbqEofHJ46/7oWk47phmGCLfblFBur0qEPr+oVl4BFo1FJBPp662hL2Q//8m94Htk0i+Oqq7/PvudNv6gKlIcuGzu3IMnpU/LUoMoFmRfLdnyobIObe91JYjEY5dt3RI7U8ow9fOB2+/qjdyoP7G0e8VLmiXjmH+ZUlZEDFVFHaJhLowecH7V0XgH5vj//Pevv67eBDRtt07bd1a8SyDPNha/he+c2dgoVS6WqcpGm7nhw6Jq9GhnPZsoT3Q0+TR6JReV6a8TDZbiqbHPzssVk49BJ3tbRae2trKwLQEd90T9W5ZgDyaWz8sDZu6DIk/LtDYISi9F8HMgNdb3PJ4qZ8FossGpSz5QfuoMwS1LptPX09fkIx/xc+FRwR2+v9Q8OeNreYCTdmJRM40CqkeajX3/E9j121L8reNU1l9tAfwA8z6h0RlH0pn8pDCemUGAihI5i0QqyKwEIM3rCrCZBUnFTnk/c8nk7NTTixfixn/qIj1bRP3r8dMYbFV1T85mS3Xb7V2x4NmHXXDhobe0xu/giOZ8NoQcB/p6UVHzsyL32wMF7fXJK0SdnlNyBcXWN4HANomvqAzBSVupn8igwOIvOKyA7uth+r84H6bs7Wu373/wme/4LX2JbtmxXi8/4fVov8/j4vFk8mfKhNgjwMdOHDm6WxcIAKp5xVewrZpMTN8Ai3Jwcgff93d/YC258pW3bscP6pcKYGcMMIgVUAUJlqda89UZEHG4rqWQhVLA5XYoJiHi5qE/WqOAeuERFOohlqRa+U9MhtSx7TsCdGJuU/Tgre7HD2nu7fSEbDQJgYX/oVRn/NMTQx6hHduiRx2xijiUZRZfKl16+2wb72z0fnjcaq86oeEiXnl8AQOMss2JQ/AlbvFCOeitIkt7/6NftyHCdbdj0/aF/VInninq5ftla001yhlbsyKEh+/LdD9qJiTnr7+63H33zjaqPZZsen7EDBx6QxByyvPK7tDSkxn7KcgwnwhOEQIVvHtJLgqgAnKAIHImQ2EjIiSPhdw2dV0C2d4ZZ3hzMLqFG+Mjjd73mDfb3//QBWy7nFTNRRmmHpFxOUVu0PqRTtaAd7e120Z49dslFe+yaK6+y6665xlpl1AOef/nox214dMwuv/J5duMLrtErSLfQygGgSz2OaumoZGoXgCElQ6tefegnb+V6F6lGhTIM2cb3/NRw6MDGQ82qwcxOz1h2blZlbLRUR7e1d7TLzGByK32QQQo7iCTB8JQpFwvasJtPHToiE6bdChVJrJwqWdKnT47FYB+bJ1DxfF2W3WmDtEQS09DCeLxAKz4FSR2kFbzgC7Afu2W/BMJLvbOftBlb3ndg3jYMJi0Zl5euBnb7bXfY3Xff4en/yI/+tPW0N1hZNuK9933V7rz93y3V3WuJFqGlvmhzcyOWzefUCMRP/aPXABWNrU0dobVwkrjnXT7kfWS/87GWzisg2yQVmSLGHDlfeA4IFFV714CNnDktoSHVJGenDmcHUJAMrVyqGpuObz8zXqtaURaVV38m240RjjRf0GKG9LichqQ957JttnPrdtt7yZX2pje9XpXX4FJjSdKNaCOnI5I6lBmJF2bkELWkqa7duxSIuKY3gHHeEIaxcOZoyv4SCOfm5hS/bLtc1ju/kwJiR2eHyslspQB/t4sdjLCrymUaQKTWJGGuvvEN9pXPfFietJ4rI9mCbLKFks+02TioBr1QsJmpaS83m9MzgddND9UXQ51ubihvc9PjkrCLPjvn2Injdqr4PcrvsuzJhEAq50lsPDFStM42Jpgwf8Dsntv+yW6/41br2nG9veol/8VakxUbPj1sX/zCH3kneHrDoCUSMoeWcj5ezkKuBeWN7zJidqgQLukdOSrnqh3JM/G78p3mZTMdjK/Qs2qNcddI4iyUl625c8DtFNCwRMe2Ko05hlf0xe2nX3KxXbZjo6VlV4WhPCWGhNUFExfoHjkyPGa/9aHbbLy4Yls39tmlF19ql11xnX9M6aaXvdC27tojUwAHSK85KPQyxQx/QiG5p3KvPvdba+dIumGf5jMFSR4W0oeuGzrw48pfyvMoICss5QMcSCnKyT1Ao9sOztBJDs8DHX78EXvea37IXvtdr7e/+L1fE49CjSCFGNZEkvb3tKrs2K9NlpNZwqgQAtxtNsVFvKQxdOKA25ik+7/+/iv28tf/oUthJGImuyx7cclOj0rC5Rt8onQmU9E7X7APffp91r3xInvtjW+1hcV5l4R3feUPzdTIO/vlfDaXrbCYtRyAVB2G8XQ5NW76BDuadJCSlBMKYFWY2TPhRg2Jn+cPkC1taXKwGqEDUuee/j4bkGH9k9cN2s7BfkvKbmwSIPmaKEkx0B+TZGrUi00+1w4JRSe5brg4Q8phi+k3la0z0q8kSTDbc6nNLtZZdmrM9l73XGtOxF2yeX8oMfCODpeUfqB+wrVLafKoSgVUrNpjLRC/cboaq9PXIskHEZ5MRCMyQXWueAMKneCKl7zqfdIiLojz//il/2Z//a+fkaRcsne8/ffsJ37wdapM8hCez8ubpvL7u9Nq1MTZ6FJ/eQXwq2EKwUxqRvrnMjN24ujjAnXZ3vfRYfulX/kDe+ixnL34Oa0C+Ips7CU7Io/56IEH7fk33GgveC49B8v2gff9m33gP263K678LZd++/f9meWz+yzON4AuvcCGpyt2UNosn5/3HghMoAX4QSYdiMhE0LPin2+h7JFjUxn/DpOQe67YY7FETMZ9Qg5L3G0wvuPX09Nt18pE2llfML6lzb+wKSfT9MUoVThjwU0CHw4PqpyvrvqQocLol6SPsoJUwkZUWr4WmJD8oOKlNukKyaS3WCbW7WBw4OChysbqluef7unz+H3rECSOSzZSQwLKHpS96+kobvIGBqkHKDA+ACyccXb0UNeE5T3Ay/MAyuDcIGE5Yxr0DQyaBK8yLxbKafnnD3zAXnrDC2XGtAqAWCoFK2RlHsiG3DjAevVgMyIhmdtp9XFLy0wgT8NHD9uJw/fZ3/7Lx+2y63/ZvudNN0hdm3ge8lubdxiGoJdFpLwIDXJWxkdm7UN/+cuShDN2uhSz0+VOm8vn1SgklRd0SEvQxeOSUQf9kO4cVkGJLenLjxU9YPF7c99hEvKd7/mffoYRVDjSA7uLTtTLrGC7m5lLp8INXmWVLVd4QABGvbK0FYB4EZW6S0PlEbBg0/H5CiQGZyrfu3cUhMpfyzKnIJ38rJ+rLMN+pWtJjKuo0vMT47aYyfhISEOcyg8gSg9usVRXd+jg1m8nPfMUPM3qtc5R3ySEHQnwOBxEuh1+h3Pd8qLFerdbW3u//enb/8Le9D0vwxE3FUlAVnkVXu3tKYl44GsU5tCjRUnah21qtsu27d6hh0HSNsirjicUsX77bCt4rPuuUYrisf6VckUbG5q0Uwf22+gn3mblV33Qjpz4mn3l0c/5RgDsF8Tuu8yy98bH6lAarg6ACBEPnMCx8t88m/4O6xj/hf/np0LsKrz320nF0KHLB8iv7krY9b0py+68ySpSxzDIpVMdrU3JwTzehYGc9Yx8UvHcqyUHj8Kz/jkZa/IVeUxeYIE+nivLO1uTjdbRytT94EAFMOkAzBTHQQO4AWmdLc5N2+LslJ5hDqzYQm7e2gc2WaJngzs7PjnEGxgd9w3ee5BMSROkkp4f/XFPnOsiG2Qpz56mxBvXd9/xFVuKPc+2be+wjnb2O0Lqialw9Slo/6EVm543e/61dfbVr0zKnAmbBhDf3JzsQ4m9FnnQzc2ha4y0xDg5ZkxSCeHw1KlOumuoC3heLldsZmbeHrv/bnF4s801NNtX7/8XOzJ0KABf/EEi0t/LGDrA9A316YqiLgC/Cwt+hh4J9/jnhj3ftXReARlPNUvcy+iVqkGKxcRtOmX5nvPzrrrSvvuN32dlMQYjGAlKPvC4qczQ0nTWNaqXe+GjP1Jbyo3LSpghAlJuyeg/AGBvHCSUA0PEGSkFxhnJcBs1Jg9aQCKIx6sL97517faeDrcbsWV1NOvlenmZhZHjAn/cEu09Pvs7nkoH50b2cgRogOiZjMizuezrYL76tXk5CY3yXptt44Y26+kCLEG18gpZ+Oa0Ynd8zezIsRNqHM2udXB22MeHjySkYnXiNT0G5CHkIybPmjL5BzPhlkBVWRAXVZOl4qIAnbWTxw/aqZlGG545bvfvu9Wy2TlJx6xggllEo1fdiGeYR1QJ+EHakx9sy/A9RP2mLgHkd9rkiggQEJccLOW87sor7Sd/8qe8ULQtwAdg+JpByI2K75Wogjsw9R5oEhEnrZq7ABFCoDKVfjwzbcfHJ20iX7SB3gHrTbdaq0QPn0djAX4TYCEeB53eV1xImGiTfI6oLzJIMoVRQIAWgQ3PnY2xEmpc7axgXMpYy9KMNS5LcsRbTIap1UkN18fTlluI2T99dN5yxbL1dDZYS1K2Y7PAm45JQtXbpo1pSwuIsQQfhRcD4wGctTQ5vWIPPyZ7fKfZpg0hbxHt25e32+8bl6RWHlUjzIhvRhqKeY0NS9IY4EfA1GuhvPQdKgH9Xl7kYwRhsIEJxznZi+OTo3Z0/0O27+TjNlLKGbseF4sZeeY6ijnBRvhxsIkxNGLxyLu0qDudw7xI3UNiKszyzIlqTtfovAKSyo8W43MdZhXX2dt++3esvb1NkYakwEBdU1BvUeLe4apCMTJD/lCvEC2VsV1VgeJi5GTZzkxN2B37D9rB+ZzVp9vdw0XchNjEHFUQaoQBO4BOjIzVMgZN/PT5sRsboOceeU0gFYUODr6gQGc0C/Ob9ZxwgNnjUUW0ypPva+uw/rYW6wUEquC7hjbZvgNTdtGuXl+BRz7iLa1Kx2zDQFrqdVkmRMxa2wLw6TSfzZiNjVfs+qubrLtDr5xDMnXt3rtX7Mpr6qTmVZuqzr/8+8NBiit/ESABRYPRHcMSCV3LlOF73i69xEGfaVVXkcZdcMDCZ/aSHJ8ct3sfvsMeePwumy/kvXsNftM/SlwVSXjWPzEpmAm6SE4koVPQ7frPH/CkU3nWz7V0XgF5weZeFbjB5qQSpqQSUFnf9epX2ne95tVeocTKh8DrZJOFKJ9IADqoalphyBpAxJ55/Mxp++L+AzYtBjdLIvlUeiQa5VFYZ6bzJjCWO6TZSHx6Xo+nKPBUGP/G+y2VfCeJhXzBiplZ2ZCztjAv6UD/njzRqp56SqoXMC+78aX2A298s112wYWWSqQE5LhlMvXyXpN26HjBNm7slDRasA09Se9G2tDXaOm0mChulsuYNnX20L4FK86FtULdbU32wpemlK8Vedx1NjpCd5R4e4kAHjf7j88M25Tyz+z00KjESYSA4mHmAN60j6KoJZYWASp1zroexv+ZZMLz0J+YyU3YvkO328P777BsPmvlQtZ7JRwfLmKlKaS26ZVwL1o2JKrfe9kZUava+eG//hWmYMtZdF4BuWPLBjs9OuEgedGLXmoveMHzrbOdrhQKho0TunoioJEPrhnNQPqHERKHl4MQ52JYzsYDsp0empq1lVjCpUNQqwBNL4FAHTCMTlyWAZRyectLvCxMT1p5atqWZqZtWaCLWvJ/BiU2bbbnv+HNdtMLb7SLBgatW7Zms/LKDmSqf5uaqAigDZZOddruHQlJxEjqrViXpOM/fqBs73/Pb9nw5H32oz/wEXvxNX3Wqud9g2Z3fmba+ra22/NuapT9ava3/3BANRukJNJe7VK8ZUhVtS4glxZZkiCHLxF6AZiI0SgV3JcoWkdKb8oTPzY6Z5974DG77aFbbXZ+RlIQrAghUl/MAcCJWRHwVyp02ItvAqdaFAmpjqSulRi+QB2ODjankL5SnPA4aum8AnLDYJ897wU32lVXXu0L+H1sV2oFQEYjGxzKpSfANZhiDqUzTq14dC5jh8ZG7aDcyxkxtk6SAIguFoqSGBnLzM1aeXjIKlNqjRnpvG8ixZ4O0Sg8X+tBimvTK99gN7ziVfbySy+1HUJd0r1jSXVJSHoDcrmK7X9kyg4fLtmui3bai18gj10cbWpasff/v3k7eN977S//9letjuFtxgeohSqVTk/YPZ8/aA8sdgjsMUlKFpRhdgicAuHScqPNTGRsy/JRu3hL0XokodFKzPD2pcOyEx4/fNo+eedDdvfx05YvFq1UkrrW4X2ztB7F5d6PCMeFiR6obN+hwqWiyOtOfKsCFFrOfId52eyEwIImbK94PGnp1qR1dvZ4hzOzeugEx0Fo9vXHbF66bHPSR0OZnJ3SMS4jaUWteUWgW56fM3FP2Sf/z5xg2jejCIy1YdcDoG0XXmyXfdeb7VXPf75dvmHQ+pLpMFaOxhBnfVaOzAm6YEYP5Kz/wL3WXCjYF77wUXvlD1xmuy7dbbErLjeLdyqw9DzHifvsgY/cbI9X9tr0wA16H62TlPnSbMVsybYXv2rXP3ej96MyS8k37VK1T6uhf+3hI/aPtz9k49Igi9XdJsrVzu9l7ESupYrrkHYMDSJywQr9t84O8cfBqjP2JBF7dxhSUmCusPX22XReARlVKB4rzoN7sboXdd/ogatmF/f6J7no4XFyAABdCj7nTg7At0Pkw4cI+RfFHTH0WyTe/baBKk3R+ZJX24tfcpO95vrr7KJeNVImKns+wwFAwz6Nsvey89ZfOm0tLTIzYJgcFq8vOYkmE2bo/oN27PS4jdfvtLG+l9vCSpsVF1asZ+4Ru+n5An2yVfkULx1sFTs1PG4fv/U++8zjJ6WFwgjMorxq5jquSFXDJxxA6W23Ex1cqiu+yhAmTlRxw30kKNVDtsgv0lEajsfLsknPJZXn/APyfFFUsV6AakUD8gDIp84b4RxmVbCd+5uG5Pyq/oSeETCh9k7rfc0b7bUverHddAkqvc3BuZYWDYA6plHLkZEabkvHLC5vum4xY3Wzx2zijs/bYweHfahvIb7VTvb9iGUrKdtQfNRuuFKeNzOExAgmE4+OT9rHvny/ffKRY7Kx6RhfknTkA6nsPgFgpYYXJRWdcTKrVE7W9pg88sBIpHiVd3IKASXiBBADVABaB1BxGCu5EK6G9O7/nYD0SoSpKpvvpcMNFTPsxRjCQA423VjNKyeeV39CoW9S/FGY8LHOwDOqgft0JYU4ayJ+JrR1uw2+8rvt5c97vr101w7bLnuzjQkanpz+KDkfz1Y6jPczy8i7quqW3Xljoi49GVOTOfvMfSk7dfCAvfKyjF10Qa/AW5bDVLKvPXLE3vuF+2zMR4/wlMMqyWWfcCtcoJaVlg9MwBe66qSWffACj5uvN1BymVju2ETldn7pD/nkXan55eKTetmX6gQYcd+/swDJY1o9qUchScBzwk398ZwJEN+qBAKLkQr0sW5JNTrP3Qyq0rn547e3dSQgm6IqyTC3kWvO4pcAGV6r5gkJVgXst5RHnAQkzJNRMmX93/djtu2659jGrna7pqPLLunusoF0ymICRxhiBZjYndICSj5aA8MkiMzcvGXnC3bL15Zs/2MH7PtubLT+rmaf6PupOx6yf7nvoEw9SULl2bu7fAs9PukhfGALejkUKSfPoy58BE15pqiEwVZEcjpDq+F55rkKp5WS7P5z6BxAcgBGjqodElKtXjt5tDXEbw5S4njagAQIEBUNA4mGag3RiaFiIl01ACCq9MCMAEReoVObMvtsmiowI8cuIgByLhZ85EX3faRCFVVeZJiLlk9lBqByuLqpvsvvUM0hB+SWe/5b77nUII7qu9UH/PF/T8jEOcRaoeAYcFTf572nIgVpf9lrbctLXmn9WzZ5/+n2VNye09Nr29vbrIXxavKhfMHHeqaoNdHpbTabLdro2JwdPXTGGqSCB1rzlp0ds5u/fJ996tETLhmdl3Jy3G50exDHpApIByZ58D+eW88pz/jh5Qd1+q30vVz+PmUjpO5VGBA4m5TfS3QCiLUqGzByRC+HCKpESrXkyev4lgHZkk4qv0EK+MwdZZ4qh4lhqC5UvmSOA8NtkGohXZ3oGWEDGMS8pRXffMqvq+B8MvL4dQ5LcNl0ny4O7Jo1MEZEGyB9v6ZYqoDoF7EzbkvxPU2MeUDpT8NoTcgBFcLVk+cHClJXDY88O0+UD5XfnYSnQY2btthFP/3Ltu2SvQ4+NmdN6/yc7m7b09luG5CejbLv+EcZ/Z9qXBLz4GMP2+2fv9n3HD90Ytj+457HLMswj5dH+RFvfKIEv+k2cwboD541PeueX/LP7aAhzlqHTT2SJg8gv6n6K0z7z4gymcyBtra2N+kyko4AMpKQJAJzOYjBY4Gqsa6SZ0OH17GOpw3I1nTcPepQAiqYigs/8bwdOHoc+BAAA0UZ4FcYvOd1QMlvgVLHN1PjAD5s/iTpKLsqolowRtecyR0wdji6uuasgrqaCs6QzwWsho/e9Xxxz/MHT5+CapwBulA8DklMulW8YE+X5KBsesuP24U3vdr6ert8lWWuIJWr/F0pqXm17m1ta7N0rNnBODU5aXOzs3b8yGEbPnHIpnW9//iIff3YaR+lctCJ97wfAMpZ+SFLqBiRe9Iu/SifHlCnnmfCcYZX/oLOXNfzjfHF4vw4vaar9M53vvPNv/mbv/mYLiOVHdmPSEcip7KJKFR6lUIu1ojfHICR4+kDsiXhagbyiiPTSipgNCQTgCaQ0TKVl8juC884qnnjVcI6GIOkDCo4PD6XkL5h+cCKj0xAUbwR8VsxqHChiMF0gEiYjGKbYTuFGekcHlJxE3+U9+AAkFd4+hSkuJmgEcKHcIztu9cPKJ8Bpa+6xi55y0/Y9ksv9W1SWISVy7G99aLxaYHre7rtgo4O64rHrDA/a8OnTtjQyaN28vgRe/DgcTt4alzOUMEBx9xGZUyxVjkQ/cb+dudF10hLBEco7GrYJ5CeLZYzi+L/WYAUvyN1fa50jAAZRVqt9EBn11r4zfGtA1Iq2/se9c9hqYrlzMzqJSqFZHWPyJkkgep0yal/CChA4QKSwutF8MwehFHXDRjmOdfnEou82MGLMW++YOBEWkg8J72DJCR+yEvtOVDawXMGsL4uZ0Vqv9pFAmEGOJhr0nVJrvyuVdY5JEB6xSod1B1qkL2IIOw53fDrZ0INGzbanh/4Cbvguc/37/bk1QAz83M2Pz1jefYeLxQkPVttR2uLJSoLVpweszMnj9n+wyfswIkhSdFpH4CAoUh6+ISd7ESZlW/fZwmfACEAMPHIYZJnGyZSsKDGP/Hxf33k9a9/Hd07q/T617/+RTfffPOoLiMw1krHiAFEFNXIKlVzskr85gBLHE8bkAxjsQoPUCJ9KKMDqSoNI+Ked54rmYgRss/9PgCkN4wsLFffj+xRB7aA4KA9h1jPwoHa4nBS3OywVldPY4ikYTV9T5b0eRbSCFL2HAnpcVCWAEheW42HhgI/yaOOs0k8oGL1XgAvFU3fotS24l3VBN8G1SWT1vaK19nWG15i23fttLjKn5VKn58at9mhIRufmLCF2WlrkVe9Q89a6uVlyxYdHRmzU0OjNjs1I6iENTohQqpb5NtLqzzSFnWxhHf5+MiNQIx3HsoMJ5btq7ffcv/zn//8a/y9Ku3fv//9e/fufZcuax0ZjkgycsAwjicwIiBijfjN8S0DEuZHRJ8ZXRPcQ8JASKMw7zBIPSiqZH+mC9ocC4q8vKsgUKWqAsNODQCS99cAQEdwkhmvupXJZkPc1XRdLVeDRqBSdKIgdX1SQDUA/W9MKuZ1ZmMTD+8EQPKa0lXG9FME0MJ7ANcBdy55owyV7Gpb6fjnNJCsVem7btTZZT2v/z7bed3zrLuvVw17WeDMW3FuxqbHRmx6eMjy01O2kslaq/LSpbw0CmAL2ZxsznnLZTJWKQg/FF7PVLpVvhgL7mioNDCY7A140ZZK80viTajcKu3bt++9l1566Xt0WSsZzwUjlU/kAQTnkFdPDTkUdHzLgAQAEdCcVIvCpaQm47chWlfpKihlDVKC3+Ed7gOA6Kj9zTVR+7R61uWIKdxHIrOYDGI3CF9qK2LZgXeUKwx9iRBxBD6IpH7CliA1gFR4JkBgcPgXaau2XiQhUfm68hhCOYJdSRw+5PZkVHVugt0pgHv9UaE1fFpv2rzNWiU5t19yubW2paycy1p+dspyU5OWnZ2xrNT6IpMtmQElCdmoArUJGymVpQGbUTxkF1/s07zsVJ+KJxADUxrZxz7yrw++8Y1vuLKa2iq97nWve/GnPvUpdi19MjX9tMAIgZRaCsgJYDwXkBzsfcIBIB/UeZX47h57z1CZtcREUp99rVgigJGESzoxIcpA6LtUbl08ht+EBQRITiofZ8glksrEtiw+OVfEfT5MHjUIX12oM0mF7prwfkghcESB3VaMCKcIGxIpyH3v6qjmF1BCLjk8Nu4H4yLkS/E8ldRzUCocz7mgeDUS/j+Vunus8ZrrrXvTVksKnA0sy5iZsqIkYiGftzJSsSzMwAd4p7K0ymMfSKasg0/UKbPsbsEWN5/65Mce3759+95qzKu0sLAwLXPpRboEhLVSsRaMVMw3BSMUan+N+B0dESBl6ftEqEhCRoB8SOdVamWnMFUcY6gAk3UfEHVAhzWbH0VgDHkieio9SA2kDs9q7Svxxymo3iCNiJB4wlBhKCEAKrEdRJUAF3nhHU8yKlLVMKch4LT4+p0q8Q4zksB7tB8iRDx0Qvv7eo84iRSg64HuhTmEeK+1eT+LUN3VZ+Td4zgPVCdnxzZvslhbl3+eTkaQLQiUbLa6tKj80Whcmiuw6uOrf/3e+593/fVn2YgRSTAUxLPn6rIWiIAwOgBiBEZi5HgKBq2RV1cNVWvOjwiQHACyVm3HxdR9Oq8SjOYzHNGusYAHFcp4MoTThp3GMyQMndDIG5dfug4SEewHCcT/qOJWKxBAKAJXo9X7CBsaAWlFwTAf8LyJmzCRt03aREzeIscl3Ffe5ZSFrhlxVmBkrJf7DkiZHIAtUvNQAGro3uEWIH46XTrnE5BPIPY/7+i0RHfX4l/85m8d+tE3vfmCc7tvzqVjx459aOfOnX+oy1pJGB2RRIwOChqBMDp/Q/IqOoe4x1ELyEhKroJSTD2o87P0fwFVnZW/1mUt+CIARkcEQoDHARhrAfm06BsB8lxQAkiACSibBMiTOj9L/4dRJpPZ98M//MO/ePPNNzMWCMBqQRcBr/YcAZDfEQg5oG8JjNCTARJ6KlBG0jKSmNHv6FkUPnoXis7P0vmlCCRQLWAiAEXAisB17rn2qA1b+35EtdffEj0VWGrBxAHIag/AV3uOjnPfe5a+8ygCY+25FlTROTpqf9eGqT0g7n/b9M1AEwErCheBjjMU/T73eJa+sykCEVQLqui69oiAVnsvonUBYS09XfDUAq32fO69p6Jv9vxZ+s+hWvB8I4rC1YZ/snvrDsBz6ZkCpRaMtfQs8P73oG8G1P904D1Lz9Kz9Cw9S8/Ss/QsPUvP0rP0LP0fSd+pXvGz3vr/nvTNvPdvSue74p8q/WcB+b8fPRkYv2WAno+Kr03zydJ/uveepfNP5wLuqX4/bWD+/1XRTwXC6PrcfHyz38/SdwbVAu3c6yd7VnvvSek/u6LPBdyTnaNr6Nzn34yebrhn6dunbwSmc8F37hHRub+fQP9ZFXousGrP5x7QudcR1V4/S9+5VAu+b3RAtddPoPWu8HNBxTm6/kYzhKJnUdjaZ8/Sdy7Vgozx7whs0fW5Zw6o9vosWs8KrwVQ7XUEwNrzuaA89zfEvSej6PmzdH6oFkjRdS3wzj2Y0Bs94xwdUHRepfWq3HPBxLkWgNE5mtAb/Y6O2nC1BxSdn6XvLKoFF0ctAKPzk80w54Ci986i9ajsWgDVHrWAO3eGee1Mc65rw0O18dTSub+fpf//qRZEERA51wKQ49z1NxwRICMw1sbl9O1UcPRuBBwOABWda8H3VEdtuOjdcw8oOj9L3xlUCygOQFYLvqezKhGK3l+lZ1rR54KFIwJVBDKO2gVgT3r97ne/++Lv//7v/7muri4WnT9L/4dQXV3dZp3OXTL7TaXkMwUkoIMiIHIGYOeC8UmPd73rXZf+zM/8zHuampra9ftZ+j+QBMgdOp27xw9HBMhaUK7SMwEk70RHLRhrD4DHMtloLbefb7/99u9+4Qtf+Lu6fpb+DycBcrdOT7bXD0CMJOUTABlJuqdL3wyMEfjO2nblT/7kTy5bWVl59Fkw/l9FYAFMgJMIKxwRRde1987+8U0oijA6SKQWiNERAdLPxWLxP+Lx+CZdf1MaHh4+NjU1UxF42+oa69MNDY1pmk89GzqpQYW9ovj3RGKbYjY5dWIPoOolFL03OTpkf/fHv2kLi0vW3tapO022VJ635ZWiZTN5yxZKlk4lbUt/t22//Aa78sZXWlNzs/HhULbjIY6wq9AacY+m7tfVPXs4EyrkYm0vn2/lvLBQYmcx41MeYRs/YgwphXAhBf421S1bsqFiSXE8EU9YIpm2VEu7JVMtFkvErbEpbnyDxverrG4RyD5HvuGWomK/IvYyYt9H/8TcEp9UUVoKywfq2U2Ojajq2Mx0pWJz8zkbG5/yPZXqVTNtrUnbcdkNZG2VlMaTbemMpPyGdiSgerpE2aOjFozREQHRjxe/+MU9Ytwj3wiMhUJh7pHH9s/sO3DQOGYy2R0NzU0XNMSa++urYISExwAET73OE/dLBWBjsmhzMs7cg/yeyMGoZ+xce/vNH7aFChtNLdqBoyftxJnTdujMuD12dMzqGhttYanOjg1N2KNHh+y+r37JJkaHrVwsqnLQNCv+hS3g57v7kgGncMFfKjowI9wDN75t8jlEuNrzucR9NrKq/lBsxFELRr/ycHUrC9ZcyVpLfdFi9cvCS1mNrKgjx6sCc7Pe5Fvj/kZ4c4VNs5YEQJ19kyx2C1ZYPQubwwJUhW6UgqunMYZG5VsVLvOlC91W/laW1KSbYnDG4z2HVqvpnGuOp6Rqqb8p1UbGO9FBTiKpGAEy9j//5//cc+utt96h6yel02fOHHp0/yE7evJMe31DfWe006xXEEyuHmx5R+VSIZ64mOqg818hM6GqokoK98LTkMHw3ootLpTt8KFDls1m7OiJIcsXc1ZeWpZEbJFh0yRp0mbbN/VbR2urDU/N2ImhITv+8N2KedkK2ay/XyjkrLK4qOuS5yXkMzDBGaJ7UaUHBrGj5Bp5+arE1Rq4AtU+h6LfIVS4DmmGg88KV+bGbSU/bouUJzdn5XzGd2Grb0rZ0kq98svXu8r+9a/FBbbeK4QPKSEddURxkm+23+YWm8LVNcSsXprBPzsHITHrG21RcfLl3iXFy0c+m+NJvV8NczaR4doDis5PSU8a0zl0boQcvBeEwdlquvnv/u7vrnv729/+CV0/gSQRZx/Zf2hpPle8ACaE/cirW/RVt8yrpdXqql7wzlnEezpR8fyDCOrX/NQPfrPXY3Nz3MqASdcyBwT2FatIkrAN4CW7d1qhWLE7HzqsPOkdMX1qrmgjY2NSmSs2Pzvj3whc3YJPkQMm/q2mFf7UXIYchbzprIwEEAfIej7PLY+Ie7X3o9/RrehJRap8Yuiondj/oJ05fthOHztuQydO2oSk/szYhE2NnLGxE0dt7NQxmxo9Y9npCctlclYq5G1RgHSVXC0PcfLtQ+6zRzv7udc3NkvVS13zZQa2pGY7aklLttZekNZgP82WtnaLyUR4ii2qiRacRFmOzhDXtb9X6YkoeCJFkXJEQDzXXvTjB37gBwbf8Y53fFzXT6AHHnro8blsYbOYK8EXVFLEbKIO12fnnytUo39NK7rv4f0i3ON/9d5afCKv/Og+m+8v2cmj+/0rBEg6dplG2iVlb+WQgGr1A12t/j3BLX0t1tPV4d+I/tqtX9DznF10xbUusVFpVBKSk30oOQdFXZNeNV/hOvxdofHxL9L15DVchP/8rr4P8aUttrBGrfrmqCK44+/pKBfztv/uO2z49HFJvUXL53I2OzNrM7PzNj8/b5PjY5abV1kz8y75+G62Q0/2qH+7u6nZ64CGBRD5diJbOcOneCqto8X4FCAiExVfJ4BSP8RXFP8S6TaTOaYMVSR9i9Y9uJXcrdLb3va29+sUdfWA2Oh4UtsxIi/jN6A1DoWw0fGkoPzgBz/4JZ2fQJ/81KemJmdm905OjtnMzJTNzc2KaXNSn1mBI28lPiYp9QNjMJTZ7jlIoJBcg7KNWo5st1C5oTRceamqOY1K6MzWmcpzWSbGvuEHfsK/1dKaTvmOv3yabWZmQg7NrH9FH+Y3Km62pU7iHCTStmtLt5XPPGTv+o2ftsz8rE2Pjboaq6+j2LKpFHZB0jPakzzKR9iAVTngcyQiNvOPcuebrnIB0KLw4XQWORA9/+E5ZcKObaL8S1LDCzmVIa77jVYsSn27oKrzBjYzNWXjYyNWFF+X1LAW8lkHTmODgBn213Yeu2TU/YWSwgm4yZY2OURtkoBUMXwDzDH/hk9FPCoVMnqf7bRlOypjqO7wBbQnUFSkc4v2ZEVdpW/4UERKhOEgh7VAjCSjd+1IhXxdEoPfZ9E//cs/+9sAo54dchUjn8fwb2qz97iYTOHZiZYzvxvUmmEcFc+Zlsrz8EUwRUBcuo6Iq1BpAXzgIJAuYJqARssv5rJ25sQhe++f/5Fulm1iclYed0V2Y9pizQnbsGGTzc9NeD4w5GNiemtKql6Aa6xbslhrnz3/ptda/5adlmxtsXgs7g0IwuRg197ILvQdd6vXEPFFOeY2MMW2paF5uCpAIPK/uCiJJS+bj4i6NtEzeKj/knRchwoAAP/0SURBVDllGz9+wA499HVrlqjvaElIdSZdzYpJ1qR88aH8tICVUOOTr2MdvQPWq3y3tHZI+qX8YwRI4AVJOyQjScfTLZZMt4rnYWtud3YQCAoL/+amxlz1N8TUmJUeX5dYUj75kOf2S673vEekvF6lEx9AjLzsqE+yVlLWSkuntVp9IvEsOgAi4DxXKjoYjx49+ps7dux4i67Pore+6y9LUoHxmIMwtGz/cKRiRBKhQsCXW2W6JwcnXANKtmUGuNzTNZ+OQxJwP1w3+L7lPOOaLz04yD1CJBjZDoQnmZ+bsaKkRB1epLj/7j/8beVnSWpuzqYyeUu3dnmlT83N+Zf/N/T3W6mYEavI27KdGZ+0vp4ee8UrX2dX3/AiR9WUJFDvhs3W3T/oEpLGg0qHAJd/Y2eN1w4oKHitfhWeEpYzpGs8Yiq5JHuOL5NF0p4KaFgpWXFyRA3rlEu8ZIMcs1ijg5DP8MELaoyuKuw82e0uzXZderX1bt5lKcAoZwQVXhHgy0U5aOJjUmq6OZn0+ok+1km6Lk2VckEO0+z4sPdSxGXm4F3TW7Gihr1cKdmmC68l96tUBSTfqom+V/NtA5Ly85yD6wiMHKtg5FDmH9b5LPq5P3/fieny4jbS4pNzqBqVTy/rt543KlYOmcoC0oo18dsBG8ALYxokKgCWA1f3g6pUXH5GIgHcIGXDvuJhs3sABTj9t16kF3NJ5kClWJA3mrfpoROWnzxtI8PH7ejQmBVLS2Jw3Lt8lgX6jb1t1q6Km8H+kvMwnylaie6UpTrbMthrL3n1d0u1pa2jvduSbS0y7rsloeKqaL5zQ5eK+AzIsL30L/pAVJBw4RqgB4nI1vN6psuot4DritLDwfBP5VFe3U+K64uzozZ25oykW701C0ipRLMlBEa+g13IzrlUY7/1uUxWSei58tkqybd55wUC5E4HU7PMEfo2aTxIyuZE0vtbScO/EiuKwMi5JCdmbmrUcjK1GmJJS8l+rJe5Ix0u8JZtZbFofbvO/lLIfyYgOUfqGsnIARgdkLL/vhyLxXp1vUp3Pvjo4b+69e7dkQrC7iMqlxe6F5jPAwGOMBL9SCccDQlET8CBqUfiud93AOv9AFTAW82Yn/nIeahsB7BLCSRpYKpLTkCucEuyITPjQzYrMJ44vM8dG7zwmaykYWNauVx2KQDAT4zPeYVgk/X3dluLKr+1tdO6ujrt+pe+2jo72lVZJf9WTnvfhlCpnjYFDCrbeUDeBEDOEHEG4nc1jJ779x39n16X3YeERGVTrkRTg3UmViwzccZOnhhRiHqLNdULbGlrkZqln7VQKEnqlSwzM25D8rSLAuaWTQPW3TtoHd391jGwQY2ny6Up5lJcEjEpsPJdH9k1ygcqGp5KBFTBSIPIzU7a3OS4UCQzRs5OGkDqnSU1gpVl4Uyg7NrKp7HXaL0ByX24Fp0BI4LtLFXd3d2dnpyc/Lquz6K3/Mn7yJGSqTJbROtH0kEOSj2PQInh7E90j9BcRzaYSxju6Q9v0F3ToPurINXhQOa+wgFY7yBW+Ea/p0MlaJHNgzNTr7Sy8zN21y2f8Q9ULkoi9ApguVlJSklPujHqGmUfiukTk6OqlGapvCbPayqesu7OdnGk0dpxihIt1tGRts7uHtty0eXW2tEto18eaJJPpJCbUPZQIB26R7mjIzxCUvI48CqAU8JnSfYjNqQO4ko0rVhHHCekYmeOn3BVzOhKqrnRbcUGqVAaV1lagK6drJyt4oLqvTBtHTI1WiTN+zfusPbePkukWiXhBSwd9fK2GeXCRsQJo0GjWcgf2gGpOzsx6l1mODctbZ16P6V3lpUegJQEFyA7Np/9CRu9/4wACdeejGrBGB2Rul6VkgLjv587Y+etf/2Pj2eXVnqj1FZBqAKSKr8oLIyn8BG556kjqqwVtU7/TcW6GFRYtWogtiS1vSBQlBV7Sb+Lki75lUbLLddbRq54ZrnBMpU6m5f24ZwRz7o6uyVh4tbX1ycJOWZlAefQ0SP+OTnMgI2bd1hBqntkcl7A6nHV1tbZa8sNcUmEFklMeZoC5qIqIt5cb0UBopCbsYnxcYupRczLFq1PttiiQJKRvcpH5KnkBdSa3N9FqVIkcQQ+yujlFkeif9zXg6BRsHX1Puqfj0/F6ivWoMpPSRrGlA8kXUdnpzUjzfSe29A6A1Ikbbqt3RrkqOXnJ2WuLLrT09kzYK2dXbKXBUhJVoYFw1s0WvFbPEYzeL6Ufimft7nZKStKUmP3xtXQsDWxTd3J0nt6TYErFm/t8fci+gbdPhEAo+MsWkPE2UQyPOPsgqd6IB2jr3lhOz6i81n04VvusFypbPnyguUk0uc563eJ7hEx2L8vqHDOcyrFa0gtVNckpBChE7laYVETApww2kktmqdehR4O2blWyUhBfofgS94orhzotd0dSUsnEjZ07JDbT5/7yD8KhCXrkbotyZOmby+nNoyKR2XRX9fZlpQtSbfUoreLrg5JTzkSJ86MSxLK0yQvSrezJWkbetst0bHBGuXJxtqk1tSAEvGYgKgK5xs+slMbZXvh/NAPGBw0Va7OLvFxRKpfIavIYUA6ojITMUnIlQWLSwwg5elqKaKexdMGJByOnAjbu5iZsfnpcTk4C5KQFZtS46NBbdtzmQ1u3S2gKm8Clqtt71uE62gvaanAPlf/2I2Z2RnL5zPGF3abYwl/N4WWEX9WJMH929rK1/JC0Vo3XhRerpJ4sm4qO9RwAGN0rErF6hH/3Oc+99pXvOIVf6zrVXr0scdHKst1g96dIDsM6VCGeWJMXhVaUMEAarZ65iiI4QCVEYBAODh11iMLHkfnTH7Rc19LrtZEgYH6o9/cARgueXXtYQRMBGujKveyrrRt7ekWWCt29OF77Cu3fkaVJthKJXulKjwfR+/u6bPR8SlX3X1dUmvxOhudkPRrbhH4liydbJJ3vuhfKysvrNjQ+LRtHOizjrRUfV2jJWVndrYkrKJ4rbPPlqVKAZx3Yel5g2yMJkmm5gbFI/DxiTwkDt9tbJPkamtBAsaUVsWdGiRkslnSaVmVnooHia56ZFx5bmrWsjNTapQN1pRIyYFpEXCQFSt6NmzjI6elmtutb2CzdQ1ssgSS3kdgEnJO8LTj3vjqZaxjh8Mz+oBRz9n5ecvLrl5QIyV/SMaU8kdnOCoede14EvAZ8WrbtD4q26v0HOIedRqda6VjBMiEWu7dymiLrlfp4X0HnYE+wiAJ5F0wxKLkSDF80k0Flm1SFCgLAiqFz/u1zkjTMgBdsC6hETCfFCBLynaU0QiMkEtE/V4tUfUP991Z0uNGxdWgPO3t7bTtkm6H7r3NHtvHd0PrbHIu6+O9zQJGIt4saVCUTVmnhiT1KHGY0r2u1pjli5IGDUkfB26SpOtq42tlzMip+AwhBVeDqghcMYGz3/JS590dcjQEqnzboC3KM4XoaWhEx6Ea6cLSGaA2S0omJUm39PfbQF+vpWQurEgNRoBsi0tlC5A4Ngl5xI0CNXGZ0ivkCzZ55pTsxoJsO9m0/RssJUlWLuVtdmrCbb6U1DPdNPVIX6S08oPNyVh1o+JsROJ5vS37iFWpVLQc30LMZ1UwSehEzEdu6DICnHS0M46OxliuME5esM7/RKcmAiPHuerapaMOvnX4qM6rNDs7N35qaKwPBjJe7I6KKg0QRnYkXlsVQ7qvPHk2dEMp+hiparYshgBWPtU2Lw/22NS8nQY4ClkLRq4dkFVCzYfSVdU5TpGumhcL1qxGsLdPlXT063bixAkBoN6Oj4zLjFh2W2/zQLeYvGSZXME7fbPzc1ZSXjYKxJ0C1ooqYCojqV8OfXotkpqYtnlVGn2hfDZ5QtJqWVKxSUDbsXlQKYfyS7RaplFg7tlk5RWpZhqqgEiXjHeHiSctUsldqvSdg30CZJ9P+MDjRWWLkdYmzsfryrIXxXi6aJCCS7KeJWUb5WgtK17KWi+bsUm2YpMkPubH1NiQxaRqm5XXOuXLwUgHusDYyOiLpCSApB4YnWKQABOhKHVdknPEzCG6ljBN4rK/+WwgpgVgxx7Gtl2Sui4Wc9a7Y326fQDfU5HXa/Ug3LnHWXT0+PEiAMEuisvoxvDmK/9IH7y2yFhGQoapT/wK4RNUsmw7Rkz6BYBtPV22vbfHdvX12Gb9jt6FSIMj6jrx3zozrAg+owzz1zMqaZ1YLlvm5OM2PT0jSdhoR4cYUluW+sUeKyvtmPKLw1TnncXYeWlVAB49gO3v7VB+F/SuVJwqgS/uo7Ip57IcjUa1BsqJ2hsaHZFjJEfARz/0e3jE2paKVi+A0/FfksosSnWXFDor6ZwRH4R1W1BYGrN/8F7XUeOjLMANWxMp53WI/ab3AV1xfsZWFpVnxUv/K40fsNDAOFYk4eA3EyZQ80rCq5+8YHvS7ciHSwsCISNDdDWVZfvjUNG7kEgK0DHFTT2KoUsyw5hBFPIaHLel6vcs14OeAKynoKieOeo/9KEPPYebtSQebAUcEMwEMBzOSLeRBFAVLK4W2YzXKABQYMaTQRKepTsz+ofRzGhMTO9w8Jy4UXcxxcUZlRWB0d9XmggkriP2YD9iIyXmRyw3MSTGlW16Nm/ZIl/GV0VIGvRJRc7MZ5UmUqKsfJJ2nSVjTaoYeae6Li8sWUsqKVUal1QsCIhSW6h2vR9T/pGW3R0p625rtJ1b+sTUZRubnrP5bEkSr0vSc9raJo5avSraE+Igz8qfcFI9qiB0yR6VYFlSdNklOvxgxIgZOHS/eKOULViurFhWqnVuZtwmx87Y2OljNj500k2hJklH/0qtWitprAiA/h4NXNdIw3whZ5lszhsYTtKiwAZXk6hpOvtls6KmkeQ0FKau8Z7PO3BwMv8Agbc+dC4gA6LCufY6IsLXXXfddXwf+WxSQSFazqo3XKWoNTkKFM6nnIkpjLI4cKPkeOZnBRSasEHDEeLukNTa3d1hl0rFbu9ssQ1yHnp0r13ATgoYPsKj9wGs80/X6UY5SaU5/2r+glT08MSUnjVaS0vaRzcqsl2xd2kkKUlpujmwkVrlvLS3JmUfLtncXM429LXrPcWtcHjcCzIxliW7FgUIQN/aIjWqWl90u1LAlqorSeJQkd2dbZJiZesUKBudNwBSpQaE+kX6LsWQNvBKh/fD6lxXkSxdkRTGKxcQkWwALZ5q914A5iQiEemGGjp+2E4dOeQecizZ4l092IUkGQ0Q0I0GKJkjmZN0nZuZ9YYHaH1WkPILEH3kicam8NQTdcOcAMwIVDp9lP6bETABdL3oXECeSwEJ4RyFrevo6GBF2VlEIaNzdERq1aVX9bmQqIoUQ1RxFI4KZ2w5iH+kQ5B0flTj0ZW/ihrd1Ja0Xd1tAqaOrnbbKe95T3er7elslePSod8t7rxsaknZoADbNnZAIJtz52Umk3OJUhEzp6enJXXqraMtRULuYaeTMZuYnpVkK9jJM0OWzcpWkmOSycwrCGpTmkB5dJUeZyY1cJJ9J7DMyc7FzmLgvqs1IYmZFoCkilWumIw4JiigPttnRtRgKF94tx7gce3/kZJINABKI5ZqFCAZM6YLCfuwvj5oDLzqZEe/pVs7raWz21rl0fds3GkdfRvk3A86GJkBD1jqlWAAVagLZlcxxzOTkZ1Yx5h3c8iDnqOR4pKO2IfeaFSH5LQg02R6ISe7Xs6OpCl5o/tp0SUr5uH60JMBsoqcVVpDRPU6kUgMhp9PJApG64Gh0BqodK1nFM7DVJnOb10448JQmQqJfiGcDt5E9XINa9JS+y1IRUmzzlTMelJxPwbSAquAcIGAul1gALAbS1OWl2Rk0gHAKEhydUjq+fewAYqAVZIHzVzAmNCWSknFKUXyl0q3y7su2ZxAXCwtCqRFtxXdE1Ue0wqLDUp+JyRlmgU6DvopG5skbZP8ZsYSdteCKtgk2WKWLM1avSQLLHHJSMngiw76RgEj93URnstpWFrIO5hR1fVyuuAnPOZ3U7pDdh6zelqsZ3Cz7bjoEuvq7QuqVk4OWoNMBImLSl6wLGWSDd2UbPXhQ2ZRQYCQPCNH0FRebxIgRXn8hxZn7JbcSTsyN+oOD9qlLGemlM+Jf/95gAw5e3LimR+yKZ6wnjoCnvjqEjAiQIdEwu7AruEa5rsUgElUid5zcAYcOhGHx8If3We4MCGjPSVV0i5PsyOdsp6WVutr77BOqd/u9lZJpha/362jNdZolZlR2YyzVihV3PvF1mqQHTbQ1SGJlbBTw+Pe0czQ4cw8lV6xrrZWcYWpWQEQ2Eh43FMzWdlbJWujv1GSkjmZqOuVeuw5hde1Z1aV3yl7cmpGUlV3GNqMyYuux0Cu0PmetVap4CUZkJgjXul6xNsORh00UHjkPQWy0xZLqvTCrF7PKrziiqUdjMuLJaUhiS0VHkswFNhqqdbQIU+8eNBhgZjHLn7LHi6rLmQ9IW2xS3HiEAaEBYxw3uuMylA8FWmGM4sZ+6f5I3bPyCnLjE/7dLVcLuN9oJn5OUVN/OtDTyYhawmeckTkvwXIRPi5RjAgODL0sYXf0f0w3QrAhuQAZVl2GJNKGXHw7g1/XzzQyz4zSIwgClQ3fyizqsedo3i8WcCUOk4nrR1gtrdZtzx0Zuh0AkgBsyvRbDMz0/IemZa/YHkxEVt0ZjYj4MlDFmBVKz7Dhw5y7MXJmYwNdrfIcclZQa0e+4xMkN8iUkHmBbZmUZIWO40ZL5gaeLzFsuzTkUn9XrHMnMAoUNOjQNfQDCaDpGQ6KTvXliy+JOfGC6dDBVvyQgYpGf1DQtKJDx8Y+lvIz1spM26FuTGrlIoKIZ6yklDpMNWMvDK0Cb/pdgtT0cQzBwsTNxrcViyWygpDiwrrjOheA4gxARIJWlED8LmQeo57M7ZUsH8vnLQT42O2+3TOmrLSNNIcs+MTNj464uVraMb7Xx/6ZoB82hQBECaLH97KImKcFe8VIxmPzcOK4cy7Q3ISNnhqdPhKvXhc1aMaL1im68KRKQL4JIFNV6kgWSQRBGZGMuiOWczN2fGTp2QvlVV5UpGqXFWh3qnY/PysMrhkg11t1tGetvFpSR7FyRBdUhKYmUPMGJ+XM9Pf26l8M1u6EIbsFB8qj2UNjFCwCm9qvuRqnT6/+VzRO9KXdR+PfI7Z6JRN6eWy85aIA3C6bciVCHBUq4GiUQZAHxevkjJPUpJ6cZkPSCvGqSv5GSvMjlhuZswnUdBYAF00OyfYn7BXNi9AlXNTkTBgJlBmft5BCA8QAmgohjbp8SBPrLCk5wDJj9k0KTDeUjpl98xN2Asnm6xDbMMEmlXDHZ+as1nxB3DTe7Je9I0AGZCwRuf+PoeCyuYAYEEFh+6fiCLQRuHEZX/OdZCu4eAJCtvVVvWarFZowXDbnwF6AUSgyNMfJ8MagBOGyh4dOuk2YEXGOBKGUQ9GP+gvdC9f4ZB4eQErrhZelAeOdC5IirTIPkS1p2UKlKXuATL2Jx3AueycbN2S1H/OR2Tc81YRCyXZZnmWFZgkVLOk5KxNT024BCmV8nqWkXkgsNONpHxRJspKY6WJCRsOxDamhEkDxKTrV5iNLf0aRlVSttKU9M537O/FUkESUxpgfto77FdUFpBIAw0Oot6TDRlr71MeigxcOAhp1A5G8Q6bMeQnbxmp31xOTp+0SUmgHa8U7I6FYbslM2YvmonbhnyjLQqwWco1PuJDixU5TWlpI5yi9aJvBMhaCkj6BqR6cWC52tGBugrnNUkJEYaObrosElKrnL1iAKIObMqQGNWEhVQl3fQZ2Grt4ZlUv+Kma4X1OYXcvOVl/C8hCSVO9z/6kHeFNCktvPhF3aei6bLIu2ShM5lx3AYrCFxzmZLyKjUu0KbkNCHJWbowK497UeoOr5X+SxZTFQW++rpmd27a5cmn5FCwOJ9RlEVJrInJcUmQMffG8cDnM3nFq0YyNWvDw5PWhDmi/DPfkzK5LanfTPxICbQsyC/Nz/iMpAWBeVHmAgByJuBlM06uRoVjpsIqEviOI6kGi4RbkI3HmqU5Go/Ub3PaJXhJjY3JJAtqvPRvYj4UJLXHz5wWyMa98WDajFbydufSmP1bYdhemI3brmKTrczO20J21srMvJ+ekLNV8r5KABnytj70dAH5TQkwRWDDxotJjHO9KvVgXJX43cRBJzedroTT4aBUllDZqj/BLtiRy/6uQKWbS4gSQMlzVST9gTOScsOT0y61GG0ArtNTM67miZeObNQdtlVLS9LtRyRmQl5xSypt6bYu2aTBFsM5oR8T419GmuyylIdhTHjFWHTfKBWVdgeBvrqyQB8TsloTDdbflbDrL+63q/ZusCsu2mY9rYz9qlEpj7OZgtuYc5JWzXJQGlSJyHIKSEcYWGtrSXl/aml+0kq5WTdxmJlDl1HotsFJiTxmnJkwDAggACK2nw/9qcHNTk/ayeMnbG5mRo6X+Ky8YjIA8joBEhOGNUbDxw4LkCfdBMnJ6Rspzti9K5P2vsqYXZ9tsIuKMYtjJ0pap2V2pVW3jKknJVm7OuREyW5fkk27XvStAhJkcDyBABwHnluzKtaHmmoAGV3DUFoyi/QZu3bk8T6Hrt0eUkVxl8zx2K0snZlXyAOcG8ckYVVRxfKSKjznXTN4xHTY1kn9UkEeWmfUFH1m2IHoRzp0qTzmVmbmpiRV5G3q6Ond4Go9r8qKS+LFdd0mR4kzM8U7u3pkazYpvpKNY9hP4mlmbXJq3EZHRuzg4ROysWbYFka2qQAoIBYKRZuTFw8wk6pM1vekKqUw2qS8YOM1iz8tybg3VLUK8bFR+ZbqZdWgawaZGPK2i5JS8CTe0qHGEtfzBUlRmSaYK1LvOIs4L0xMycsTPvLYQzYviRZPpyUkZFvPT8nwxl5UAzl2yIYPH1S4ednF0zYk9XxP44z9Td2UXSPn5fpC3DplezYrbLfytqGz0/ra29XQ0tbZJkeyp9vrDe9/vWjdJCRUKwUj1Q3V3nfgATnUi4NHKprn1SOo7XDNmZnJvLEMkHXP+y8FZt5B3WEHlhcqlhEYCwIci/ypQJwDKga1Sp9cXF4oFZKQWsRoZyQFqVIQ8Lo6u2Q/zSkZJhK0WHtbuxjeats3bfR+y9ZkzJJylJDoiVS7sUaZKV+oWiYl5FRh0uI2OpO1I0PTtv/YmB0dmrWxqZyNTc7YlLzuU/Lm81Kb8p2lwjNWV85Zg0AURzoKlGgKJi8g0VnRR6PF86WTWiVyEDI7J5HutFhLpzs5gIq+QG9MDGUKwCxbyGRlUytDedm7MxMjNnzkgBrigqWkCdJqUKh07p18/GHZt1lJSqntuXF7OJ23j6QWbbBYsdcKjJsXZSOKl30tbbZB4Ovt6bNe8aq3u9c2bNzsDteyGkzoWlofWjdAAjJA4ofAU6umo/urhC7lpANGn+WR6yYq08MTwFVViMMlhW5RaW4/6eWSpE9Gdl2J/kJ5t0g9wra1yzuW0U4HMt4oeXIbSSqrRRIPkBakahiPXVhq8Em6mTk5CKrg7s4e27l5q3UJjB3MIRTD4zJB0gJHm8CakuPBzO3meEoSs1WAlRprXrKBzpTt3NRlF+3qt8su2GAbeluVlhwmSXCcjYIANCrTgrmh84ceFRiXbEHyHxMFc6KsyoVv7V19QZph6zVUu3TUgOJqLIk2pFKdvN15t31xQny7FL1fEuAz8xnZg6N6PuceNbOLJodP2vjJY7JpmwTKTneqxk4cCexVejk5SMf7G+3f+mJqWAX70UyD7VposnY1up62DusdGLDugY3W07/JO9/7Nm23rsFB5RHnr07A7KDq1oXWT0JSOk7KYPXSyX/roODRpAgcIFQ4h346yCDO0mpVtU2U/NMNAlWfC5N+RcUxWoBkm5sbkzSYltqm3zFMjcJgx7ucz+VtWhIJYNJ9wwwYJBJjtO3tHQK3bLYFgVoqn8mtWdlZW7dssT5VAi1/Tup8Siovo/v0PdIo2P1rCsdlctL2S0UfPDlkQ+NZG58t2MhEVmoa9SlJrtwv6bx1sMe2b+53qbwgqV0RALJSva1yntyoUHlRscMTMy7xE7JZN2y7SGBOu7kR2cyMZdPg5mUS5AQ85md6g5KExB6cm5q0idPHbVRgmxk9bZVC1p+XJRHnpsd8/x+WzjJ3sq1/0OKtbVaWLBgdTNknt7bbhMyCX5xescsWEtaltNpksrS1tahxt1tbR6e1dXVZe1+/tfX2+ZxL6q9ZNixLG9aL1k9CVoEHRd0+tddM2sUr9rvVcFF4OqwBKvZnmBiBc0OAkMHQb7ziXTpIRkABEW6pJA92qaCgAlV2ShWTERjKQYpJcnmXTmHBplWB9LklxWTiwDAg9qSMcvr7miSam2X49/X0OzDbpY4YhcC+w3GaldE/K2CPj42GBVZKsSWdtO6ONtvc3+3LF1pTAow85PEZedOTGYFTKjNbsqNnxu2UvOt8oSzwKW0BvU/2aCU742WnjKzVGZ2eld056xIdqdizYacv3IdNdD4L296dNC9JXpTdhqpmokdZIJufGpVNuN9OHHzURgTK8TOnbFYApfeBGejwNj8js2EeZ0lOZ7rdGlJtlu1pt69Loh+Vs/LjE0W7JtNkPSbTQN58QlrEnU8HniR1POFDlLFU0ntHXHrrHtpmvehc5Q8OogM+cRCGg3ElX8rwu7/7uz+j81k0Ia+W+Y8RAGsBSp8Y9yKgYQdyj+4Z+vEIBzyQooQBfPym62gqW7DTs/R5LTlzdtCZLbARYlH3GsWMrtZ229i/wXpYyNWqlottpwo7ffyg7LWc5aUq5Wq6jYbqZQ9FZDCVBLNZT8O0fCYWkH6XVGZSYCOvU9PTLr3wdJFEqM72jnZLS4r5rHKpVrz2uDx2XVpbSo5Aa8JYMktRGC9HbTMwwFQ71Pfo5LxPKUv3bbbFWMrt45S88RaPIziEbJVC1wwS3PdrVBWUq3YhXVehm012tRwU7OCJ4dP22L6H7NSJE5L2WV96wLg1/ZxIXIYg2S6lUWngAJV1lATCxc0qS0fMXirn6yXTdbatodXSDTF50k3ij+qDfxRERHWybSFj32EDB+pT//S4ue2sldDPeJFXSGmdKIoscmhWD78bwMk1V4AwAmlUYAdq9R390R366MI7hGFkAZVOXyXLV3EqOqV2tm3eZptk42zu36wKbfb+t7oG+hwXJPHaXUJkZTvO6P68VG9GFbisykKy4FilWyQtVPEszk/ILmSGeDrVqixIOkg8oxpxIFpbWH3YoHjLUrk5l5Rz2GzTM5aVfbqwwPT/so2Oy4kZnVE6Cicbl2pw4AqQzAJqTSfcsamUC24zh/IGvsCtXLliU7NzNj0xLGBlwri1pGNOQPOpXyo7qpulBrOzs3ZG0vDQoQN2/OhxLyMLsxi3R92zfocBA+xNunXog2XTg4TyclVfl725c4O9tWmbvbXjKnvRtqtsgF4EAbWpXrxHkyyLzwIzR514VSe+cZ8d0XzZrAoQzVxaD1o3QLqU0xFJRZgM4KDqHf8bEdPOkIA8Q10THqkJQLCpCO2tTwGi+ZB0ivMOT6p1KOCF8Vyfuo8Xmkhbnwzvlo5uu2D7JhsZn7Z+SdW+jlavRMZhAX1elc4Ig5sAAoZ74AKjalGVOu0V2dLa6stjt23ZJmD3OrNwLHzmtlRzk24wAz3BRA6VpyT1ibiIxen7rJeUbJJTFPdVlzOSQDxndnVPR4v1dqSsIscDwHslqIjLOigXJXNnTB48a42Im64jRopYx+M2o4DJBgZzAuT4yLBNTUyLT01Ks8WS4kVSZUF7LCu9Yr7gM3JwmhgaZN34ZYMDtlvOW299ylrqUtacbLcm2Ymx7n5LSNM09vZbvexFVkvKEvZ+S3aDkz0k6S2hJ775RBDl9TsSkBEBnQDGqnSsZhYJB1ijg9niqD8QF2Ab3vN3eUf3zy1mxSVkCBPZlXQf4UGzQQDUJDuRmSut8rI3bL/AR2em5YQwXYy5j3ilqLQlqTr6DlHX7F7GTGzem5mdEHAW7KH7vyb7slUqe9KGh05JCk7JRs24XQkw6hqTtqiKLCzFbTLL9LZ6W6isWCYvyStJubRcb3P5sv/2nWal3sj79HxejULerxrP3NBxaxBAxByX9iqe8qUyindLkoo4ZXjQADIv06MsYJNXwEmPAb0EbI1HTwOqtTUhG098Rd3SwLwbSWofHkm0W1JOXLxLti5SWryvL5RsRY7Z0pnTtnz6tK2MT5gYJP0bszqZPvUdPWabdlpdS5tai/jMFDiASUYBqc4ORo51ovWTkNU/VZysSseI+B0BDnDS74ZN5dfV335Uf0NgzAHMD73nFUU8/BQikab0MyL5GKFxD11/SD8hNbx5x8U22N0hZ2jFxmazPg0Nx6ZJ9tqSJJxCylMv6H1VsGyzvCp2SVLm5MmjNjs3Y6dOHrGLLrzE9u69XECRVJWK9un+klrsocgIT1ImAztHyF+xfIlx7Dqdl/U7zALCU2d9kW+kpXylJFEZaaFPUi3AYpWCNeo+eVFLVOP0K5f8PqdRpgQAzEqaoibpBC9K/TInkY58PGb6Y1sk9Vpb2FZF9qu883Y5H8nmsFUfDlK7VHF7f59l22J2Ilmy6eKsZU6fsLGDB3QctJmhIcuNT9ri5JQ8p6zZzLTVyUEkzWWVc0X89BEi8VwZ1X3lmbo4p56/XVpHCekK1gFExiMAQhEQo99BNYdVbn6tg/AOLB3cg4iLDAI+0EmYqC+S0SBWADK8proWsRam6p0rBAvbsQmZI5hoqNjcXMa7Vcam5y0n25KFTRKIShtJKemXYSp/SfFKBUsto94AAfboBXsut2uuuM5aVTFMgOjskvqWBGNNckYVt7AgUMmWYpYRjYjsA2AJO2GsUSANDYXFbjHlm+W1Yoa1dXZaSapyCcdOufY5iJRP/KOh4oCxscKcbFSmv2Gv+c5ksuOwc8UwmRuYDpgIkowCXlLlptHRuLGT2f+xXgVtaknarJyuW1sX7F0Jef75GV9LNC+JnVugAS2YYtMhaS/QrwB0BgukIeoUx4o88iXZ5y5tdXhVep0GB3a9aP0AWc2Ug0gMCkOEZBiQ4rjQ51jNuE60LHdidPi7XrjwftTmvNAB5voXVHkEaiRHKqEKiLMQCc80pIkkckmqijt17Ij1b71Q6jppG3taLd64LBW9YGfG56Reua5IEmbdUcGznZ2ZtAmpMHagpdObiRZjI6fszOFH7MIL99r1l18pyZOwxkrR5J9aKTNjDctFWyzlJY1oDLJRC0hrRo+WLCbp1FRPB5E0oQQLM4lKSnc+J+Arvc6eLoFQJaQxUmgvG0coMWqcIc7h0VEMbanMZd86hQ0U6injosSyVCizjZg3iXrGBmbJg+/CUcjaosrQkEhaQWD8eueSfTC5YiNjszY9I7C2S8IPDFpzS6exBQz9mDk1TBkJHkedpPgKIzGz02phum7p8qHMZdmxyHLyitRfT1o3QMJ0IgNQ2IZ0AnvXAMzyrp3wjIORD6QFEi1yaACTL531+wG8HLzIPyYzYIMBYNIiDTxj72CvC/1kVKCQrkpiKlmDDWzZJY9wUY6JzoqfZbbbBjtt9+YuSzRKwEjKsOwAdX9qeERpBQOe/DFjnE71DLOI5LVOnD5sl192td147fU20Jq0zlidbdqwwfokLXvb2yQlyz6ePq2jKOBRZu8JUHnaJZ3SUtU0UHjS1hqWPtywt89Kkpyq+mpZ4VWoEupZjySlszYzMSHAyx7U7yR9iAJfM0yQ5GKMvVPA6mzrsJZUi0tJ1lIvCZhUSCyVskXZBPt76+0fOmUOTc3aGw5MS/p2Wf2uSyw2OGjpTf2WVlkaJbGLSpTuJWYt+bQ2SUvdsIacvHbxq6J8Vhh8QHUjTFDjnNeJQunXgeBPmFgbmMrwHmdntIgzia0CTSzn7DZhVfJRCWuzfgir3zpCDGQWUK6l49c6o54igDMpFRAs1zXajj2XKNCCTU+MSaU1+6wd1Hyrn1WxqtyFxRUf/+UagLPFNDt65bKziqvZlzSw91mD4imNH7fnXPNce+1LX2Uvu+Zau37Pbtu1aaNA2aNwXfLmO237BsCR8I7uGUnC0SlGcHKyX5d88gSzZZDujPrc+/Bx29rX7gWk9JSHzn//ReOra7asGgXdXXi2LOOIS1ICSq7ZOAAgdnf3WbucOGzINOuo5f5jn6fTKfGizk71Nto/Dcihy2Ts+x4bt22zTLGT4yK7sCRAL0uyNiZjlpbDk+6Rza30WJ4wPzVtpfmMVeRAyZuzepkNzIIqy7HDHID3rrEQAutE6wZIR0+VsPWYuMCZA+CRcd9LhwKIPLTuI8lWpQLhq/akAvp7EaiROLrjleNhde3ARiq6iaB4VNEci8t1Nl9etq7csN3Yl5YzkrMW2ZKEZ1hxPpsV0BttTpWNdMRuQ6oUChmdWSvDNnMr1pFstlbZZDs2bra9ey6yiy6+zLok7dplPl6wY4c998rL7LqLLrAXX3WFXbpzq12150Ib6Oj2jvu+trR1yLNnnJudONiFg9nkvphf2e7r67fZ7j32My+4UIWhYQqEOnydkfNIv1V2unkwS5hQzGx4xueTkoIxNb50PGFdne0+ba1FR1rpMvvbZ1y5CVNnM2mzj23rsowa1I0PHrMdx6etvUFev1Q06p0JGcwDWJS9jc1N3yLqeOz0KRsdOiOpP2/FXM6W1IBMztSStEVRgGSWkW82BSzXqv7bpnUDJCyMIgNQDPYzkhL9RkX5qkIVhN/OcoAnojy8y31Ay3tRm5NAcMZSSTg3OAi8jOoDjzA/SGM2cWLiquJRkLK83eHEFpuflL2nSt3ZvcElIFKvJZm2ohoM67DpGmFNCaqbyp6RRGAW+RZ553u377Qr9u617Vu2WKckSExOTONSQdIw7TOAmpbK1i3dP9Aat71Se5du3Wivf9GNkp5X2kWbN9sm2Yj9HaEPlDU/DElOZguWlx3ZzCSHWMoef/Q+SXE8V2xnNV6Bk2tGm9gyBVOGxgJ/ZJUHKalytirfbVLHiSblQxKuyfsKlT8BOi7eUKZyvM7uuqDXzshcuHrfCXvB0axtZA0SDSXBVLcwWtWg+Hy/H1Yp4igqXTZIyNJ5TwNpwPHEnizKZpaNijOKLUk9UgnriMh1A6QDirMYiNRjyIxhMK6RTPSnuW2ic9jGTe1QLzgm9dw9UBij8K6CiUcHErCqwP3sDNK72J7B3sTIFxj1HnYkHidbo/S2NFuqvd0uuXC3tff32+aubnvjTa/zRfyMhDDGzVBnTCD0WeVqQHFV7rUX7hGoXmQX7thuXXqfbfZ62yQVZfe1SNrVLRYsLiCjFlvo8tF1DxuWyhbb2NensC127UUX2xtf/EL7wVe81G687GJ7/kW7bENni/XJ9uyRWt0i1Tiw51IgZA9OrtjO3lZvoBKQUtswBFszjOrGEgKyyklefSMENSr4iifNQjc65+vluLBwjWUXbAzV2tpibd1dNnXFNvtyf5dddnLMXnesYBd099qgzIq+TtmbalD0DKDawwIxaRcBH/HdGJNdKmeH/Pq+lDJY6+mbUl0A3no5SXTwMxLkUFw/PD4hKnAVap9+lHAwfs3oOUvLWG3IRlNP2BfywOHjlkymvNXQfUMfIddQGOYKkpGWC+B8JEIeL95tktaqewCTDCAE/SzgHp+YstsOnbQ5qTyk7AWyca7dPGA9kjqeUTHJzw7ekHHioTsCddx2+H47fey0veszn7BLN22xu4+fcg8U04COZZbB8jWFnZu32TZVQkKl7W1ttS7ZhR1yVtjPhw0KmMYFYBrkeFEs9vgpyOHAMaKfkzmG5BkVm5fqb2pkTy7lQZU2MTnhUh+nLKkE2F/ycKLf7pg0a6lfspdfc5F97oEjNpist92DfdYnMHUI7NithfkZK4yece++hd4EAAuPFR+aoYnRJpUXfqN90CJL8u6P9MbtPbId6yam7S37Zm1LfUImRMyHWjFfUt0D1jSw1Zanxr3HADC6yaB4FYUtFYq2KDuSLqNYivpplqSMq7yqy3zWGpnwq7poEH9IM7H1cji/ShJC67L72TMG5MEjJ3xNiatdMQcwcagO/BwASssPdiG/HZBiBJ5h+MCj8gco9ZwM4PBMDo3agXu/bvk5Zt4gHc0G1Opbent8aIyRhRXejeGkNPngP8N+Qr2DtDM/biuHj9mhk8fslgOP2rQM9IwAmYiHyRPYb+witmvTBtve223dUsebBjd6A2FmOLaYb2VH2ioHpkKwX8Ua2YN0yywweUPhWWiFpCJO/fdJDJTdJ9IuyGNV5uvkKjc3yH7beYX9yV2nVMFL9jc/eL398r/eJ3XaaLsHeqy/p8c65fGuKJ9ydS0/PiTmL1tHgjLSsU6XT5BOTQIEO5lhb+IUQWMtDfYvHUt2aG7afvzkgm1dSvgEYxavsR85nwVpZBYRu95mpuSxL3sPBfFSL2izJdVNhVEblbZeTl6DyoFa9/ot5qy+o9OaJWnr5aTVqU7jW/5ztuP7tgCZQpSrUBSMjDvjVBCuOSMpARsqks5wAMc4NRLT1brukaBq3TPC+/njJ2zqPz5liyNHPXd0qTBSstw/KIA2+AL+KYGiLp0Uw+I+vSyhCq3I81xmMq0A/+buRps5Pmzz8nbPVDJ2+5GH7eH9J+3qiy+w3ZsH/SsL7ILRKlBvGhgQEHEewgIt714S0DEcpM2EQVWAgMjsIMBYyklaKF046nsF6XDu6X1EKmtYmHXDRgEqomhJ3rBZcusl9nOfO2wLqpIP/tC19osC5ECq0S4Y6LaB3n7rkHdPj8FyMWOFyTGrk2TqkgfNnuIM2bGSEjcPu7SeLqEGSTCZK3OJBvtCqmA35ybsF88s2AV1Hb5BF42VtU7sVEGDbUi22HJLh9VlZrwXgX5irzfqRepY7cTrw7eIlrMjsSiTQVDAdpTt3Nzdb03tArUabZ0aSXzzxRRulZ4pIKn3dSJ8sydGCNAiT9pBp5LiuABCmORGtZ5xjhZ9AdjoHf23+qWcNeSHLL44al3Nk7ahe942tuatN5Exmzshhs5ai47F4cM2/+Bdln18nw2fOWOPjE7ag2dG7P6peUv0tVjXbklASby3fO+bLaGKZZuUa/bssJdee4ldsmOLbZa6ZM0LEx7kbPvYLZMJ2JDKPVABoSJVRrdHuZC3BR1NTGWT/UmDY2kDu0hIn4d7kjLyB7x/lbmD9HIm4k02PZ+1zOiQPX/Pdgfp/hOnbXcP5o5Aq6qBk/RhsmFBeXHZYowrJ1JWllT2789IYjMPkTU1bELK3o8rklJF2XoPpcv27+UZ+/Hxsl2W3mCdshl9AEHSldEc5n1KyKtxIeerdeR/Qq8FugnnDweRrV8aBDY0jS+ok0nAWqil1j6TmFVeFRH5FZDXi9YNkEXZY6zrnZdKzOXCwib2SGQCKV1AynWoNIXlQDpGTcRrRUfkMUfM4VgWcErtUhXbei1+9ZXW/uKbrPslr7Tey3fYwOXb7NJXPsee+9xLbM9uORUD7datCk8qClbjpSRRGmXXfmY8b2NKiF1gt+3eaTPHRuyavVvdS61XPtpj9d5F08XEUypA/xgJwT6F12ECQYNAIqlPVpEmer5Sx84VetQke1H3UJnYxisqM53YeMoNSBCVAxuNj34eHxm12/edtOmTx21sekIpSSU2p+xVF7S4dnG1S5p6F0IxLzGuLcmPiMkrPd98VOBHCvNdnWWJ7kUBbF96wf68MmPfPTpn1zdK7cuZCxNoGWKtOpjET6qef/3WPextiT3v9eAx/j6AZac3vgjGxOV6AdTLF5N47xm0lWSrbFf4o9B6b71o3QA5MztjJ0eG7dFjp+zOA0fsazruP3jMHpSz84ju7T91xoYmp214ZtqG5KhMTs/ZzFzG5rOsFmSunoBcFIjpGvJ+sbDOuC7WYKltPdZ62RWWvOhCa96105r6eqy5o91a+jpt09ZO27Kl1fo7Y+4sMAF1GcQLAD62rdbOpy8+P5G3B4fP2Ex21gbaU3bTi2+w/jY8VzUCVQ4VgBfL0BwSBFTAaG8UAgozvXXDK8WXnVIJ3siwmdXo/MzMHEZn2ExesAYASC9VnJKwB46etgdOjNvlG1ssk9hkZ2byLnWZP1mX3GiN8pZJ19NU/FQzapNtXYqq+JLU8lRlxYrgB9jU0dkje1x5O5JatHfX5ewlI+N2Y6XN2qVS/WPs5YLyAR/cGAqNS/fpavK8VRsXqtolnUsMhAFSVAd8lEffrMbc3NIuNd1hjQlpAX9PuaVgtMp1IpKvJarCs6SDEnA8LRvyC7d+0bKlRRvLFOzkbNZOy15jIB4VgOr1bhoxhT41VDXLBhj2iuke49Cc2YEMte1h9DvVKK+0MGrNs0esOSk7qbVXalTe7MwZq4wcsfpUmzW2pGWZFGxO3uToyQnZg3U229BrwxsutEzfJjcHmhbLkn5yGFIVG+ySh6kGcWTkpBXnZu25l+xVus3eL+mGPYURojHsUW/YVqoVlzKoLipqZTmEQ+IjMVXbAk51HqfUGjNk6J6h725RR1npPyAb+4xMh0u2b7RNjePWdMX32qdPj9qjpybsh/e02enJrJ2az9vle3ZZF8OALZKYip+d2ZhQwRh9EF91llI++iS5MCtYTZiLL9kHWws2psb+C5mYbe3Z5mp3WXYfpgN7n+OcsYU0WgggGg5o92a3IRuKrLhU2UCgF3DtzCUHS5B9ahwOVFu31S+qHkph5w65/pbefQWcWyU1qvNrQwK8hER8t5yD3lZW5aXDvjR8GUCqsyERt0UBraikZ6TShjJ5OyIpuW9s0r5+esS+JjvqtqOn7EuSrJ9/7Ih9Zt9Be0i2YHbkmC1nR60yP2N1OR3lnG9RtyhnoZwLu01gdMdlrHW3NtnWjW22ubPeetSM2PgeScNQIi5APaqvs8vme3ptOdZuV11ziTcCRm94tiCbCMnDRzRjcgA4O6DFdG+pVBIllTR150ySFxB7PSIpRCg9hi3ZK5010jP5on3krkdsrrRiL736KmuQXZm1Nuu68EJ7wZWX240bYvarv/dn9m8f+bDlVZ4FJjQgqZyw85DQildViHrkUVFpllvarK6t05rE40XZrfH8sr18rGSdDWnj83nFuRnxJ2cL2awtZGb9vCgTyrdfVoS+s64OJD/zNYNDI6msfDPFzA+eoaXgocrLThxM2PUuInKn91yyItjXieBwLT1jCfmlW79k02L+dKFkp3JlmyyqIKpACholssboWoLbPNMfWmkoqv4v2676gu1dPGEt2ePyXiuW7B6Ugc+nLcQ4Mb0u2S27TJKrJJU/fETqSQWoT1i+od0ebxy0Qwl528oDk3c75X1emCjblq0bbPz0ads2uNMWRvdZR3nemhWO3XX5+BKecko2JX2PLBsFEMxIZ7UiYIU1gNy3Sea8FMbjF+R5orYXFgsuQfk03P6hEanlnF2+bYc0hIpZyNg9IyesYdOFNluot7u//Bm78pKL7OKrXmD7H7nPEhs32e7BLhvs7bP2tjbFKwdQEpctATE9ImIjrN6eHnf+yFGmrmin8lO2cTZj3Q0JnxXEfpLYsqht4IM2YoVgczLtO/AaR88mW87NWUMpqzKK92I7APB6UsQ+CuOS0++StK2I30vtvVaRw1WXlakR7Btru/waP0f0TCUk5amlZwzIW798q43Ie3xsKmdTJaXn0uTsBAIgOdaA6nd0XVWWTtGzwYVZu6R03GJjj1lutuCjMO29ndbcL2CmlJHOfiuX6mxyeMImh04KjGlLpzqU27idbO6zo6lun2vIhN+2uoptbWZdTMo6ezptz67rbPzrt1hPZ8UWh3Kq9BUrCWRsAzWfy9jo6Livy6ZR8QkP+gUZmXFHB5ElaYVKxYlhWxbmUrJnJI7drOzh/aeG5eFusA45AM2ptN370L12571fszE11l17LrLfedtbledpq9QnbW561E6dPmHFWNwu6G+3DX191trKmh4BXBKV2e2uZquEyUODaZYtx/dmxpuVfj5jF69IM8m0YA6kO0Xkb0E4YJcMAZvPo9Bt5f2qzQlb6d9mK7lZqeysV3wgOB+ECWCkfzNsaMohknmz1DnggLT52WCbSpK2X3X2tvPnHZBfEiDHs3nbN5mz6TLpBWBBPmBPJRIrBkmUB//Pn+heNQiH3u3Kz9mmkccsPrRfTk/J5wGyi20plrTu3d22adtGy5Qa7P59p+3ksSHrkdG9s7vH0mLkdMdmO9I9YGVVGCMZCVXKoJzhzo6k78mzu2+jtc6eka21aLHihC1mWVXIwn2BSuBsUGIsuh+ZnrdTMi0MR4sKVQXF5cmnpLo6WEIrAEinWUwtBIfh9NSk7T920i6+6Brjw1Gf/cpX7ODwSTWMuO3cNGA/+2u/at19/TYnaTY7u2Bd7W12151fstMCXG9zve2qApLdMwAk278wOoLz5WwSpWX/MdG3WCnaqNrfaNOS7ck324XNLUaPKHrGPxun6mZeI/oee5PDtzsEpJKidQM7bYWluOKz7xCCaQIQqQC3Q3RUwehSkkOO1VL3BltiB7fpEZeQiI/2q5/neYvoOwKQEwIkEnK8KA/OC0Z6KozOLvV0rwZ7OocL7C7URS0RPiZJ1Xd8nzWcftQKRTkI8m7LAvYsdpacnAv2DsoGarQHHp+06fFJu7Szwy5QRXQqvbmdl9jxXXJsqovYqYyyKqZrqWj5xqS1j43bm67fKmCtWGNrzBZPn5RvJBUoe7MiJyXHjHKBmYaEnYg6zhf5TF7J5z2eOHXSNm7YaM1S700mc0L2FeupD546Yxu37rAH9p+w+44ethY937hhh13xshfb1VdcLKevbDFJ4gUZ06wdLwoMH3rwYcWxYv1xAbK3wzb291mbVDaMigBJHnySie4yANHe0WnD9Tl7sDljvdNF21VMqiHq2cqCtbdLnauBwEMkOL0VCLK4bD/fOwjwMaWsf4ctZ6atQbZ5qAvVgwOR/3rBHaAqGLlJJLK1l6Xql0plq5sckj1JD8KytV/zQoVZo2cKSFJaN6J1KdtOgXVrYPQUdaZ/Lio8gQEpLZozGA7PyJgqTTeOqggPSZLsmy/ao3Nle3iuZIezC/bw8Jz9+x1H7av3n7Sp8QmfBVMQUJhaNqFKnKX7iMogSlUmnODTbvlYi80eOmNfe+SIJeQYMCR47MykpXbssPK2LRbrl2dOV5FayEP7DtnDjx618RG2xpP6VHvcd3LUPn3bHbZl8w7r6u6zxoTiU34SfBlWQKiXJPz9v/+QffKOO+2HXv0q+9lf/W17zX/9rzawsd9GZHYsyXZsrpfZ0N5hM1PD9vkjRww/w3mkg8r1RW78r7Ip1Fv1UoSJMLtctM81zdvJ+XnbvdyphhXzDelHp6YsOz1tuekp392CuZ4l2b9sepUrSP1LEq90DtpSzwYXBDS4JYXhqwz0F9O7gKPizg52M46OAIy05po8QvytSEAwYoSJsF4U4Seib0tCzuYKtm8qa8OFikcU1HE4KMBaYjBYkBPgKKyDUXdCWavgFbFB5tzJIzZx9JCM+7B8lVii5zSAuMAWAG3WKyC1qjW7ehvYaEubt5rJ7oNokkjJk0dkb54asm3NOfuzd/yaLRx/0BO+79hR+60/fp994qt3Wk+ywx7+hED16ZvtsZNDcliWLQfApbZVV37gwXe0JSwpSb20vGCHTgz7PkDv/19/YL/49j+1azb32Xf/4q9JCsbtwMkDVl9ptN0btllTc9KOHT9glU0p+9xtB+WYSMIoXzB5UNJ0R2+bbZKEZJsXeML+PEFCqioiPunf6XTZfqd+wp5/bNzeMnil9aUF8JkxW5JW6Vca8SZm5MhT1jscOWmVFjmE2y+4yBq7en0MnSGAleETZuOnBEzVCfFLinonvq59pEw8dTtRfPYDR69vq2/Jsqx3fZBAZkHvja9UztZI759/lT2XL9hj0zk7k6OThUjUorAda0ktz5kKg88lBy4WiRjlLXLJt0YpSgrgKTNdCo1C5RAHhDZBvfh8SDEsfEdRFchCp1SrT5ciLGCeHpqxM6fG/dssadlrf/1Lr7emqWPW09Vjj2VK9ifv/YAdO/S4gFex6669xi65+AprlQpvkAjLSvLMywFg1KKrJe0f5uyUs3JivmxHThy1/ROzNj0yZOk0s1/q7cf+y48p3j410rxPIWtSpT166ID1XrrdujZusNNyxL52zyFlXrmTNG5Wuftjdbazl104+iRtO7wyWBoRzQHwsPBGfM01LdvB4qQdO33UdnYN2Et2XmetMXaokKSTOuZD9ThZOF7sSX7suJwm2cgve92bLN036F8Oc85k5q3pzH6ffAsIA4CVihqKTwNEbaMx6I8V31f4PbjdJeriycNCiMILzIMveQ3VsUrnHZC33iYJKUAekA15SoCEYB2ZpaCALTg3pK4/qrQwNBfygkMQ5YxMkFN6BelSIROb2lptoCXpNpC3XCx2V29EhYp1ZNpEJm9Hp2clIRotweQIVUprKmk/9JLn25Xf+1Y5NGrh8ohZ3fhjl6btppc819pSCZvr2Wl//Lbft6Ezp+1n/tvP2uVXXSEgqJ4qUmkSYYVyUQ6UpIJyRbmSciqalPicvOMD+4/ZvV/6qP36T/yU/dm/fcSmZ6atf9t2a2VpKjtnCMDHZVOyv2Rmasy+77d/xW655X4bU+OF0ZQcJvcjIbtbbPNAv2/XQkpMa0NCwqvARx28pAP1nhNg0RSt8ZR1dXRZSo2E30tS30yMYGddVPEjj++3RGuXXXb9C6w5nfaOe4lD8XbZmgsZqzv8oK3QCa8yIUTqGH+XNPR1UQJmACQ8brCGzbuNfd1LRx/zrimk7943fI8ytUbPFJDU/boRks1bWfV3gFgNiZnwlHD8BaR+W2dyBkUZ8iEurxI6qpusrzUtddZtOwd6bUd/j23t6bINfCCpo81nd2/t7fL7gx2t1iOGA+CL+zrtxZfssR9/5Y3e1cFWyUhaNikFzI8dOGjpwZ2W33iBpXr6pOplAsSarHPPxXY0M2dz5YLVi+H1chRSqr/6JQF5fsqGTx63wwLhyWOnbUzsvvvh++y3/+SvbEmgLVXqrVUqrWfXTtv6htfbjje8xU6PZSS5JFkW69Wql+207Maffe0rfSTIS8kf9+oEfj33PtnAGl0rDLxwb1BUPbmzpXstzQnZj3GXhBNTEzY6OmxZCYa6eNriLWoMOiMUBtQYdu3cKWdHskW/mbzhy4vVcFdkSy9t2ePDlNiJ/p1EgXhJjYF+UHeMdLi9WFkIdqXykJOnfXp83h4+MR0ytQ60boCEZ4ARwK2RmEnli5y/kmqusAmkF7gHs8N74T73KO5qPHofSQCQ6iQN6gpZHRlbzs7byty8Lc3P2gr9Ybk5Wy7kfCItoyuXbN9ir7jhuXbV3gsUV6MAKYkmwGEyMBTHNnWHxrJuFrS0dVtWv//rn/+x7bz8Ett3yx1WPDhhK7l6W8ypYcsZqMyXrE7ga6jErad10Hq7unwmzL33fNne+zf/aInt223r63/A3vVXf2W7N3VYa0uTzeXmLae0MlKhfNK4Phb3Cb+Hv3y/XX3BLvuoJOXPv+5lvouasuHOjAt+mClOwILAh2o1AUo94in8ihpxROCrLDt3anrcJibH/HPPdTIX2vs22eYdF1iDGmR5frIKyCU3b3xnXkW7xJbV/Zt9ogbraskC2onlxEjY1W8byhyiox71f3w8Y3cdnbYv6FgvWjdABloRIKrgCmzz6wh0eupMdlYHTrt6OYv0G7+bURHe8fCSBkXsIla7jY/aiqRA/cS4NcxOW+PMhNXNjOv+mK3Iw7720r32a9//enveFZd6fyNFRMUjdZ5z5YXeyllotYJXmt7sDktBWWXRV93Sin3Pf//v1r5rg80t5m2elXfTkzY5NmYjo0N27NghO3jqkH3iQ++3v333H1h560Z748/+ih2VfZmSWm+TpGnrlQcrOdhalhPRuGTtkoIdzSr70oLFBEjW9AwfPxacCl2//Jqr7INv/UX72Dt+w37oda+RNsA6UmNVnuBg+CvogVTuw7pwtcqfVdIPeM3BxgJj48OSmGd8h99EW7v1ynZVwrZcouGywGvBJvQsK+DK27KV3k1WER9YckxXD3XgM3wE3goSEskpPuZmZ21kat7uOjFjXzw2ZgfGv0MBSWTYiajDgDMxza8D20LLP5tW78Dcarjqy1WvmvdUoTKmK3h0YpxcWzOWeLa0+L4zi9hznR122YtebD09PW7zhS9xATQaATmrtx9/46tUISU3AZihs6hn2eVGY8cIr2jZS5JjdsHlV9jeG59nnZdfaD1XXmEbrrvWNr3gBdYiM+GRL91q/Z29tqUjbQ9/6qM2U87acDlnj8rxenx6zg7pnFYejsnrTo9N2vwtX7S4HIx8iS2am41vVvORpttu/bLyF2Qclc/Q4tV7L7Zf/flfsOuue547FIE7Vb6QwSr8or/Oar/2X2u8FAFYpF9RanV8ckINatQ3RahriHvnuPwnVdOiFdRAcwJmSZIQfq5s2eH2dcXHqRGmrBYNK0YBY0mS8fSxU3bvg4fsjhNTNjEfNrxaL1pHQIYWy6weInWpWAPAJwOjszgCIaDgneo1/f/8Dtal1KyM8AaBrmnTVmvYsMUaBrZY/eAWaxzYZHtffJNd/tJXuEco19IjJl7xUG8rBv1eUOu++uIdtrFHcUh9xxQf09OOnB62olo/1c8uEqzXxhkRai0uoEgmSKhU9LBizaowKXGLM8dQR0wAnBs+bktTp2z64Vvt8H/8jR3+/CesvjRj/QNdNjk5ZV1XDNqR8SnLFBb9S7M62cWXXmVt7ap8/4djpvIts76o0Tes2r51u73ohS+2K6+8zhKyh513kpARB1fPVdZFPAOgHITwilWDowuHBXSLckImp6ZtStqEDU8rxaI8f5lCAtly3ZKVmFIH/7r7rNzSatlC3svtclm8pNEwN3Myt2AHz8zaVx4/KX7RNaR6URrrRdUirRLl4B4HqXA8LS/7i7d+0feHOTqTswOzMrYUA8b6KvNgavUMWKKEueYJv7GhUBRqkLqnO7zjjF62C+WwXDTQbW1Sw2AYL2/Tpg02KI/UgUskSFIiFfmiKrVypCwrC4mRcKx6fN73/4pvdVcnybBFcb7ouj22NHnCrv+Zn7eKysDOsYAxJxA3KU7AnFHlFGQmfOz332a9m3bZykLON0XdvH2n9bZI5cl5sHSHtW/caWOZnJX5iFK8YltlT3YmOm25uKi0+u3SgUExhm4qJDcVHfJM53Is1b6af7p7UPHwAm/5+IljduDAvupT+KX3XI3L8YtegmCkGET8HCxGq1dzC2YL5ZdNrHNrS9JSHT1WSiSlYercjGmJqZGpIeZloszf/SXfkIB1UuykRk9Gtrxkh8fy9tVTOTs8x+K2MFbOTr53/9sfhPSrpHo9v90+t3zpi77K7+h01vbLASAK2n+UAMwg2Ugi8tdHJES0dJjqsPF7VYBVfwPIXb2dtrdPgEzErU8VuwV7qJpVggb1haThh8sHJ5duImxVhtCwhz576932zg98xnJyhsqForGB1KbFE7alr8v+y3vfL/VKV4rUqCRLXDZdsyqJPJbkSP3Fz/+Mxdt6fKQlPzNsmXK9XfuW19uFe69WunV2cuSkpGe71ScStlTK2vbOmJ05edr6tu62m/paJbHk7SO5BBDvypGUDjbzsjxggdrLpPJLYvk6GZXLzSAR+WffIdLBRpydnbHRsWHfJxKijMRJvrGJmX0Pv91O51BkOCfgwL/8GotZRebHCp63GkY8kbK0GkFMkrM0dMpmH7rH4io7q0KVcTszu2j3nsrYfaOSnsqjCxOFrYjHX/2Xd3geIvoOAOQXfP7fmUzZzhQxmKWMpIqivsYoIZcKfsG96G7ID1UTXVMHbPHh4XXNd1Ku373Nrrn0ElUmhjc24mo5Vq8jwEe/fVKpQMgvoItNBB9e/19+1cbFqowqE1XE9ngbS0ftut1b7PXvfKdLDNaM5PT+BkmTNqXPkte3/fCPiCMp27Bxm02PnbJXvOoVlutts517r7Wh8SHL5hckfdotKTAwVWN+4rDt2nWVXRFblLTBFIgJsHxLO8zeifKL598g+xKwBn5VeQdXqoAMG3cRPpSdUS7dECgq7l3fddcdvu6FNTfeoV39V/3v7wAeJjCyPIFRohU1nHJ7l+XVAJKxpEzzFmuThkhKkyxNT1j22H4rz83ZTG7J9o8V7LbjMzYhDYDmcVaqHqB9n/1rP0d03gH5+Vs+F+YD1mG4J5whdPGE8U+lqySxlyC85iA9nU06mOIl5ojxqHkPpQJjjxIPkuHKvXusv7vLK8UrQc9DMKSp3quqpIiiayqNg8Vl3KM+OTNme8lrf8JiUrPDsxlCWqdA1zx71G7a1mUXvfyVtvUlL/MNBWKSVAnFX5CK/4df/xVLStW1dbbahVdfaS29Gy3d2iWJlfWuo3pVKiM6fNaO2em9Xb326z/7VvvKP79TeYxbU7rLJwNHIAsA04FEdEBSDu4EXpFhD4OHgVPnoFwrJxScI1WdnJTPf+nzVenY6HHpqeJaa/x0spOWr5fRAS9KslOZhMLEkkSz7GNJ8S7lcUBgZR14dnrSHrzrfvvUV/fZfXLWitIqbGZFPYIsnKSRr3/K44/ovAPyc1/4rFc8Xy7tbOtUgWG6olGBo8VDoZ8NG5HRD4EEyaVrli0ASMLzG/JXde4RCPt6u3WDyvBHns65AEQKQqGCA/E8ChO6LlDpjLUEOnlm2F79c++wvIRGTgBqlArrTDRZMTNp37M9YZsH+y2+dYeVrrzKklLdffLuN/UO2mw240seYlJzfHuGrz7QncT4Mc4XC64a6xesbqFo/+3H/ru95Q0vt3f80o9aU0ufAyWo65DPqMzeG1FV5yHPofGslkeAZAjPG6Qo3K6W3wEp1azGO3L6mD247zE1ZNKRaVCbjv7RyU1fLOvjm6sd8wsKMtPTY2UBiw9MLZSXrUWSfFd7m/UzI71ctnvufdD++D3/bIdPDYdJK5g/pIvAUdyl4/d4OhEpvfMMyM9/WnlbsVRLj3V3dfnif7pcaL2eImeXjOEaVUqhUKFUkC/A92yFvPHFrQ2DvbpP8rwTmBeuwxVMDio4AA+wQcQHReE4+7JUbwTVhVh6l3933v+w/cw7/9Zm2OalKNtXlYTtlioM2Y9cucU2y1ZtXOGjlXkrbt4p736Trcjb7pBEaW/tsFRS3rLyAKfhFkNx5blxe98f/Jnd89X7rT6esrs/9X678MJLBaimVTBGQPO8kk8Ax2iSS0ieUSa0Cw4KFSKA4gjpvTVQVjni4ZS2GnY+O2tHjh6x4ZER94w9PVUr8fIuHd0OSMWJHQlvsAenBMisnmdzBTXIgl28aYt1tKSsS9ouP5e1D//rzfax/7jdiuWSx8GAQliIp7eX62zx9NdDXqqktM4vIP/jM5+ksVi6rdf6e/t9xy7IwQC3nMEcfnv1Pke1bvyalr1hsM/Yg9zD+sNQgYAvisOfVcsRxRHFB0UVTkC/VX2GpGT8FVuL1YOot7vue9B+/B3vk72oMJJ0rDVhHdDy7Bn7xefvso39YXEZ3z9k6WtzutX4hO/05IRlChnb+LyX2h33PGTzs/N2+sQpmxkZs7p4zBJyfro27bSDn/s7/3Aotu9TAlKgCg6PylkDyEA4QbwfeHGulKS/kaqDd0WZC4lUq332c59yc8lBqYCRg0OjpDtOWHS1TbqLOibau21M9u/sPOPrdXbxlk3W2ZG2iXzZvnbbPXbXZ++yuVnZjuIdjccXsDGsWAVn5vBXycwqKa1nBEgAuC5EJyuGOZ/9JYNUPhILFUFXi38QUo4DQFhYDN5uJNFgFBXTLy9665aN3k9Ii2YaGVmkvoJzglQNwAoVEV3r12qRAnnc59zDOyItKol9IhkpIdw1V15in/izX7eUnCicGRi+kMlarHPQ3n/bI8HrbmyQfSVnQbxs1PMeSccLd+yxKy64xKYeedTu2jdsJydK1tg6YF07L7HubZdaU1u/fep9v2dlL2vIAumdnW8s6+pv7uue51Fgcymuw8N4uUP4Va87nDy/SGmIJQrw6QXPu8EqywBmQeBhXU7Ybm9J9cM9//aNGqQv9lIdNeaKlpTMGezss1aBc4Z9IFVfIyPjdujgKSbMG99g5DPMTQk+5JmymK5Z657QsV60boB0hgmUPtYJMFXQgkT97IkRGz2qyjoyYhPHz1hxesaZAeBcOojhqOetapHpdIvfA4hhx9xQAbXk66FF597n9+q96MRvv14Ly946eqALrpWWwM866h3bt9ljn/4be/7FW31RPg5CpVC2fFOr/fPnblf56l3qx5FylE/24Qo7oTUs2ulpvjnDzBsdzCpfbvA+WcC4pT84YgFYS74xQQTKiBxfnq3oXs0zXQNAHkWNLCpWkJO6Fu/hC3WAFGalYFoN5oJdF+gataoDQYGt6xMm+EyIVK+kfGWp7PdbctPWU874DCZMrVk60rNly07OWmm+4HXhUhazAb6p4fo+7+KdfyZlnWj9JKTEvhu6lZJ35DIgPzs5aYcfesQeuO1B++rtj9iBfXfb3PyQM8zXYseabNOGfhtAJfKPSpM9QuFDnNWLVRKz9BewEzbQGhC9orgEbH5dfRYeO/Geqz4Yr4BcM8uHhqCqt3/509+yf//T/2GpVqllec7ptm47stBm7/zso/YbnzlgXzjK5+AkVUo5ed/LlmhctsdGZpUpVXBRIFU8W/s77cDn/84u2rlpTYqJwhQ7Ugl5OxuY4Rx+VwFYvQaU0TO6u8JzYqreQ0IK9B6Kxuy/V2z37r2+VSBLdGkMoX6YsVORlKRDuySHpeiNa6mct/rZIYtPHLFkMWdJxZcrLsqmVF0yeyhKU3lmcrKTgAs4OdaL1i+mah59jFhgFDttoWnFxhpKdqacsyPDc3a0OGUjlTkrSfogITcMDrh0hLU+YoFt5NIgHFDtNWDi8Fkoq8/9JFq9WAvvf0MY7kW/wbLMLT+DTRb2s7ci3dOM8Fy8Z5cd/Mzf2O/+8k+qGFJrUnUTY6M2OzFqtxwYtQ/d8ZAKKidIemx6rmhzCyvW1SYPfKDD/v4P/ofd/ZG/cGkKdogf8nIADAfHuVJegXiOScXZ7yu/ZJCnq3FE79B8IwpXDvzqu4AupGd2zdXPtXhS9rwnEeL1hoCqlrOGU4KJBUCXFku2kpuy5jP7LDkxZPnJGZuZkITMFwOYxQsO/1pElZDMId71ofWTkPyrSkkmhfrnK5rqrKkrbRlVOJMLyotdskta5J2tyBPvcOAGKSEowFHn7RqrnanVA5uTM5Xju6eplUe/PfUqT7jn52o05CvoRJ6txU06fGYDCckOZ97vp7xTi4Qimh95/U1250f/1u7//MftL/7k923LbqlAVdy9k3p+7XfZwIvfaE1bL/JlCh96z9vt0c/+k91wzSWeV/Ln8WKaKE7AXk3WJaVfVpHm3nS4qp7XyMtDnlQGgod3/KKazyogdISyo2UEOvKAU9PQbC947ovUMNAHIbyHjVLyVyg714pL+UZiVkaP2vRjj9rMseP+ISm0mm8eoDhVWZ4Wde0twdNdH1o/CVktYOTFkuE62VIsakqLKVdctsluvPhy25DothieqhwEwAAQ6YLgmneIJRS2ymhRZNBHjhBhMfiRZlCQnFw9CWP8VlRZxO0np/Be6Hz3zZjkdWJv6Y9XIGkgOdmH8qYXPtc+/J4/tPa+zZZo6bBffvuf24/95nvsN/7pNvvSP/y/tmuw3fe7pDOfNDAByFOU7mo+ImA+CRH2ySakeP9tNa8cHpk/C+Wqlbj+jtIO3TukpwYcS9oNN7w0PBMB/wDO2jjCQZmJD0eU/ZaymYKDzh0gSVPiRW2HuuCd0J22XrSOgPTyqwVhRNOiVeHlFWvMylZcaLA9O/vluPRbR0urdXWESQTYMrRzb2ki1Fs0ogJF51AJ4eyMEyN8fY3uRdPMaili7tptXQlYoeLWKheKrgFQ2AqQ3RKRcOzpWO+famuUdCotLltbutXe8pqX+fcO022dlslnlekG+4fP7rM5PlcnJ8dtUZUHkEf5j4ifVew8geAZAQJUuKzJva4R8iHP0QERIfwAYv7L08DxwJv2Jay8o9/NzXF7znNv8OfwjbBnUTVacoCNWFTj4uOl7MdJWMAX8ogWFNg9JE+ivKwPrRsgKSiZJNO+P4xusBqmuBK3slqo3DHf1oR11X0DPQT14gR1ClMVXpd0kEcSEYoYEQEHogJgBCrR3/PfuuNhwtkrlKPKL79XlU5RZUdxRgcg4nuHeI/CldvD9P+xlySjGgtqbD/1ltd5lAyfMRISS6Ts7z/+Mfv9D94t438i5K3agxAqrJb4HTIUpenXUX78vKYZCB5d18a1eq/6nPL7PR3e6JS+j8h4mBCWTvlWed4XX3K5j6yQdEi/mo9qXM4jnRcXw8ef+MCUx+DP6SMNUtRvhUj8er1oXSUkxHBS5AnGW2K26cI+u+L67dbRnrQlga05HUYjeB4VhalkE9NzvlMETIlUc5WXq8RvmOfxhz4hgSg4OYAZ4jlx+JkEqpFE9yLwPhnxHFCy01iQllK7knbNDWZ8EzspYCqQXb57k4OV709Pz0zZTL5in/rKXfbhO4blacsLr5ofq0Q+qoXV6yEvNc+foHKrpNyG3+fcXyPuVflUDbN26H4VqBxITWLcsXOP9fcPKnzEfeLXtYtgTp6q+fdoJB1VEyGYMk7eKVsg6g/TSZden+tD6xeTF0btawk7A+dgxTdt2tqbsj2bO6y7PaaKXZFn3cEjJ1oj4p+OchhW8t25gjNQy1wPG70EiTO+kF0o9Gli4grvRWEAlh/8hIvVe9G5Nu4nvKMD6eaHAIldWUeHuTjFR9rjuviFH/kehwJfLvB4F8sK22jv/PtPWOMK33ohLYWoVjp/HYCeXkiLal6VbAob/YOiPEW/q1hZu189QwF0oUF614+e+XOlAX9XfxNWkSDhrnvOi3wjUs8XeVUCgCukoXeUOeaLMmOLiBEgxEAdhdWdxM07QJeXnrqRf6u0foBUzsgcKjaaxBAYoczqTEuiYjva2bOG+0HVOHhVNN+5VgXOY5eJ1gzlEDYcgWAiUYQpaDg5AUAhXRgIawmoQ+GiCnkqOvc5UrL2ID72yGmQ+k7F6+3aS3ZZf2vSpQUfwvTkkJiLi/avtz2ueyXPXy2RBgdh164DgNxpqYaLiPteZJXHw6+WP5yjOFziOx/4HcrPPSxsPG2ugwlEegIWINP5hhe9OsTp0Sl15QUekie6cui5Q1CQM4K45lD9rOaUm8Tp8Z6b+2dO6wZI2hd5hAG+eaeYwA0YAQWG1MmbDbvLBmZia/IUZuiZvNl8Pgzes7yg1nsjXGA6vAuSDLC7unMQhnChAoLNWU25GjZQdB3lK6LaMNGzCOg8o4LZW3F5qU7e9JJdsH1zddvnUPL6pQVrrluyX/uLj9tKacbfX03h7KScQvlD+ZD0ikTFoFyK0+/yGi/ybC2C2mw7P3AIPRjXnEKcwbEJ/ZEhALEG84Z7zfG0XXXtCz0NT09BovgqCxVj+2o2TCC+IM8h8qeTxxkoJL32+9ul9QMkolwZc0BKffp4drUgYeyVafPpUAInFZ4w+u3PdeESqanJvwWN1PCKEhMI48yqOeCiQwHpoHRQJUwWCJW8VtkeUFTLNAeRjtp7T/acA3MguvYUldf6+mX7kTe8zJplYaVkhtRXpLIlnXra0vbffuanLVNS3DS21TyEPK/FE4jr1XQVNAwOeCq8oms1AML57xCO/PBFWYUUj1kJqINwek6ZGccmKMuPAyB5lfRDFMG+D9TZs8m2bt/jqtzVefX90NnNJ/ZCgw8DFuQtXJOTEB+/FbffWR9aN0CSJckSzyRDe7TEtYatAol6e3tWs86dqECAmcrBe2PdMhvmO0YJTYEpvYdfO0dbfkCh2wivMnjerroVt1dklSIw+Ls1xxpwz44f8jxJUvvGoFLXYYgxfCni6sv2KqDZNdc/x37mF37F3v++v7G3v+3ttufCi+xIrsWWyvP+fihCSAuV53EqX0je1XQUiG6swBNJMYEbqfS1w9M2NJX3sgJW/bd33zVld5/M2hePZOTp85UGNX7i55+YhgkUQFktn0BLMg42l+ikjvoNPN+992pr7+iuhiGzQT2z9TNEHIRz1ayHIY86i7/ER7xBcKwPrZ+EFLdY3UeOyaCDjX/KPAyDWLTk7NdvmBcKEsJE5GqyoUmgZv201A6FF0NqwzjpZ/guYCC3HQmraw+v3z5VyimEOzcOZ7SOpyIe8ZSuKD5YVC9p6P2ZwjBfX/3AP/+T/def+im77NJLfQY60WP+D2Vkz5byIdWa6PmkBqDOyXt1J0eEJhmaLdnv3sxabUWs+3xpDP4dmyjZI2PsWLlimUzGy7i5rd66k432om1Jy8zO6kmDLSPJKC/SEq2jaLydVbXWWq+F0hTPuF6drFzXICfnpRaXIPBurHjMNVksrvKSd14ho/AUuDjPonGnat2R4DrR+gGSf2KKj254SchuFXzKcFwFdaNav5F+EXgIFXUl+DO9H4s1WzEvtS2GRVvAecGrYcLZOe7hATHka3h0ZrYQ9/192Imaqb4H8az2gAgbUbjPFe+E+H3nCzUQNuT3bwTKPGgSQGNNyq/u8UKpwseUFI/Kczqf0OtLzg9IMdpcrmw//Q8PW1IeLhoklys6gAfb43bttrTFG8mnGm48fDHrB6/vs1fvbVfjlDOVSrnUf9WedruoL67nLAJTXiStkYjhAIz0IcoGXFBjFNhCJ3YoP8/ZoID1N3x3slAI21ADgxe99PUWTyYsnkj6txx9MwWlx4G0DvwLPHIp6zynVNxb4+23S+sGSGw4Pv0WvlmNisMhiFSTWVtra5CUVBBSxl/SMzHEWyrXukUYWioD+Kjian3qHIG7Wnh+1zBiFVhVUNaGD+9UI6qhtWdiuh6v/Yaq4fU7ipuuHX5TPve+xT62gu5MNViLvO+WRKMaXqOlmuvsTDFpS8V5IvB3+dvblrBfeNl2RR0qNpVKeHoA7WV7e2S7cZc86MLBQOOlkXtw0VoZeObfquGasoqHS2oQ9OmG9dSKR/ej7jDmDQBU5qNWdK+8wMZSmDYBZmill970BksCyhgf5qwOUHAoTOheIjEaeQAOuVEuvP7Wi9YNkD6DuFSWQ8Knx8J2fD4e7MCUAd3FvMAQNhRMysZbd9ht1wFRLRi/WWezuMCsoPDJuQgo/A62DhI2VFB4P1wTTrJABYsag36JidXHq+HIE9feaDymcN+lapQPnlTDe1gdYU9t4quz7paYV0imFKoooTynvAOdftR6/3CUAnoeSId3LtrQ6hoCkAUJRFn4rxueqVBOPQhpk2a4E347KQxOE2VTXlmHwxnQATZ/B23E5vs4Pmr0JdWN25dVkHlPhs9jVBjUuJ41Nyfthhtf42YS8Xm3muDHEK/b6f47pI/c9Kln/IqytQ60boBs8jXEKqwKuuwTGqkEVB1OQJjMGbUmKsKlpXdNLIT39BOGwwhatn91XxUawoc0QrhqRUU3RdyDogrzcFVQrv6uCUOwcNa9tWj8N40I2csMHc5QeDXEBSiXBTbK0NciW1e1UVxYscncohWkJgFxvrxiudKSTS4wBY38V/Msqs0LEa/la60qoizxjgOXiq++D3EZOTPHjh9zm5O4OJxfCkO8QcJJTS+U3Q7mHnWCBI3Sc2msXAM+tkxpjiXt+utv8DHsqF+XZwHYVWBWG4MDVHmJ2tB60LoBsq2txfp6+qy7u9fnOKJ2/fuFAiTTs7y16QiMdXmgxGnF2D04H6vV4JlCehIURuhFZ0BtpfLQz+fQWWFEwIv41sIqHnERJvrBb70TuqaUI71ODFHoKL/+nofDkw+gTjTXu7rubW22znTM8gvLNpFZcOkx2NFkCyYJSv4hAYBPsREP3xzke9d825rvIMIfVGUyzvfC2WeCjNUZ5mhOYJ8vLNqZ6aI9dGLGvnpgxB7ff9AmJqdsampC3jxLVcJMqAVmhKucrOCEACycZkCCfFcYEdM5NBL4R6hwZiMp0lypb7R0S7vt2jwYHDUXMCqD6shXRipGB71+B2mr+iO/60TrBkgWmHd091hX94Ab4ACSmsXB6BBY2cKNwq0Cw3kusIh5YZFS+A05I3UwTZ5tlN3pUfjwbng/XAXVGhHvR3E4YasJaN5lUq0kf/NJmrTeFDOi+NfiiPIbxc0R8szoDZUTnvGlsA0dcdvRn9CZZb11VpZNF5ZrEB/x19mDjx+1LTf9hLVe82ZrvfJNNvD8H7R2XScuebU971Xfa2//m3+32w/P2Ae/dso+v3/O7jwyZ48NZf4/9v4EwLLrqu+FV013vrfm6nmQWq3Bkm3JtjzgGdtAPIGNIbzYEJKQAIH4y0ceIRgSyBfC+15I8sCQkBAgdmJjAQbHsfEABjzIgyzbGltSq+fu6qG65jtPVff9f2vfXXW7VN2SrLIl417du86+5+yzh7XX/u+19nTs0OmLNlOsWaNRk9CSrxWrV6tWlPHXWkGXRUcMq4xIL/BQyYr/agrWlOByjzzz/UmqHtSEnI9qLEFf7PPn23fudiEPXTciF8oehBEDijFQoSgCizBvEW2ZQPIZCo7iyOTygv20Z55/UEZogB7Tagf9ck13EnH8nLdAkb+j+1EgEeoWy5+cKQhfeIerV7FHz70gmDHOSFE9IEx4Rvz+KJDeR7iCwHTTV8V4YxLxToyz1084FnUMycKeUredEVIyZFNlOEdlzFvVdqebti0jQWmoO+0SXeKn7nrYv6iVUr7aLGTW/VGh44tHS/ZTt3bsxjN32Mz7/rFlP/XztvTHP2PnP/4f7ejn/tSq0w/Z/LlTdvLsrM0tLrvl3ZRhwmeMy7KWMVYwWjgqG8u51Qz7mnz2R2kMqUiJIVn3uqeChINLaYKUS3GhJsH3tuugA1ZaLjmXw7jrkK8JRX/GaOR8oBbbHpQ+n7bjjJ+toi0TSCrWMy4XKxmHzsXQhFemKsQLIOcWngSGoQsUap4pqDMrZor3JVJ6B91FQukCxvMoWIHZQZxC+Cg0kZzhXRd+hz/85m2/ks81wYzh198l3UixqyMsjWxcQjfUqduOdMP2y+X7mzZEPhQ36MLyLTcw9BLoxAINDL8lH/zvs3KjaXPVur14H0M5Skdxn5xr2INna3ZhfslK04es/cgnbPHT/9VW/upXbfgL/9bOfuTf2QMf+CWb/uz7/VRfpvhANYSHDy0tS5hm5xZsYbEkXTAIC7YYGgPDQHzuBOFUkR0VvXSrgRfegPsGfTvsql4alEoxxGeQFTdTp2x9BaW5NqX/Y8yClltFWyaQVFBAl27FdqUEHTIiXqxcdrn5VxUkiNzzQXXd5z1mRrgXCQGn0Ag2mXVBJHrS03ue1gaK9zxM1x/ihPXr4XufQ54X/01eCO8p8sj/hvAgd3iPsoI8hcEVP/t8aIjfAzI4wsBztSFB6cOwCaoKzeu2G69zSzwlxEFvA50Q0Fv2FDwRRgSmhpN2/fas7Z1I21gmjFkWa207OVuXoFZsodKwPlYY1RZstVmx8vKSqzaEKxXLdvH8jC0vFq1UqlmlFj54zzSt/jg4cOQg3CRP/g8hRFhRnVQutphQl3zj23cxKhwCWKuXrVYrq9dSI5AwqtL8mf44j7aCtlAgaYKhotzpH9nMZsLHhxBKut1Q0SoLWzAbZX8GP1SFcGRNr4GIB52ITxZTcBAJCrpOULCdIdzTFRfTR1jWkJp/uiKPIXwQMii+DxFm/Xf0h7D4XDy78QenBsdme1Wejw4oLFlknLIlQcOoa64M+HZTKphhkttuvs6mOMUtl7F8NoU1IpO5alkJM58tIa9VWejHZsp2YbFh0ws1N2qIfVLG077xtE1ITWCmayAz7F8W4wMfdQlshe+Ul4ueDmsC+FAmqNyQYQSpHblOz6fy4GQcTA9l1UU3KZeP/w7IqNQNzgKq16WrlhetUpLgSxhpYNQVM3PeWwUWbQltmUBC5Gutsrp+1x+dHwwdiK3dViVWSCDrVi3O+9CPH6guIaOAPOfdSGGVDQo2iAorFaEex+k3l5YuraXfzYMzDETrCRNoPf4ohFyjP8SBH9cVTtBRr8VwrkKoVlg6V5eFXfUvmNE99sl6HvDumQUfbNInDs44T6dkYasL5ChpP4cyI7TS73e8f8Z+7qOz9ut/cc4WcjfaxLZdtmMsYwe2ZWz/RMp2SBhJm+Gebhatv7DXexA+iUeDj11nsLLJv9L2gXI1d6XHYmMOF9Vtz3ucPvT4KJ4ehLKJ33qfcc1atSTUXbB6uaSerTtEJ6EGaRFsBDzq3FtBWyiQXS5FEvOo8lCxiIUclSnBovvlhC26Z1pjs7psDbXAJt9WUYHjsEVgEu20z5VtF2j++f1u3ITj6ly9lELa3a7ew4cwBA0uCFZ0gRC+iI7Q+jUYCEI+z15A7yEZNAhkJkVXOGBJoVJaXXI6ydBOOBwKA4R/5AUUZHinVK5YXUbQcBqkTFtzKG3T7Zw9WB+2Ha/4Ozb00p+yM8/7eVt42a/ayWf9jH167O/a0e1vtcbu11glc42lx3fbwRe9yo90gStuyEiAIN9npLQQNhAQa9/z0G3MCCnCyDME2Ym6kRfUrNYbNje/LCu+JNQtWkPdNGDA1ysY+eBggAEZsf4RzyE+4xzOX9oK2jKB9Erd4E8mqJDwmxLTMim4VwzTU4m0JXWllaHfYJFyzAcCCTMh8cdbI1Yk+hVxEZylopDHjUPYdEVAERrGzEKQEC48CMV1sVbY4Kg4EIPXEUSuoB8hCY8jXEAVJJv8J11fpKGZBC8hFFqxXDYhP/PHHHvnEQg9JCCKl0YI0Z1+z8tfaDkhZbFStpnlorUUd0IVSyID/UO2WJSRtGPKnndwh+2eyNotN+y3H37DS+yHvu919j1verO97K3/yL7zR37Bduw5YGdOX5B6oPQwbIRgfHYuzGwFAaXLZXAbvdBVJ2WO5201cNQMZ5tQPpRNCKxGcuH8rN3zwCGrKn+MCPgj5Zu1rOSTeW4mOvx74mqUzoQtoo1RdUXGHTiMe0KHTT106AGvSO8eVFgWI2wbH/bzuNVRUKfeJatv9koKOt6AW9wgo+sy6gISmRG9kw2tXZXYELfxs5K8wJCSEMnHOZVDHw6SI13i46aDYLfyqWAEiVv8IRzkqCAHYpJsN4RTDAPhR/gQ4cgWFlaEZWghDdIHORf5QoReBX2oQLbo0jC8S+s0bWKCcyFVPlXig0dO25np6TCBIMMhlwElkxLojI3wcSgsYOUNPPbVToqHjxgxPFaTAVStNy3R37aZM8fsQx/7vN38gldaLi1dnW91q9El0rm1HNOYc7msFTIDNizXJyRe6TB80+WFMssgPavh+UD7vCz7D33kU/abH/jftrS4INWCGS94FuoMAYxHqjiv5Fg/WXzorzy+SOLb03vYFBRjjULCjEQQjvAbooI5Z8Y/zCNU8S4gGQ44heGM/PM+v2nRoZNUqfgGt3wlPihZ42wahhzCcBBxu7CvFUvUTY9qIQeE8X/cx991l74U8hcp+Hke1A0EOIb2V7vE7EpTMFeTDslqcpCHymMmAzTiSMHwVa2QjwN7d9rLX3y7vfT2W+0lz7vZbr35gF1/7W7bsW1MjU1doS80Ji0Qm0auRimE82/FqEEjQJRqcX7WP9uMuuJ6qtLMZPMuvKTPWgCsY+ax6bIDaMOv0F3T0OEfw0Y8Z6p25uKcHT52xoerOFQqmxu1VLZgSQFLOCpaIqO8xbryWTbcFtGWCWSsYAoYDwoIq2N4SIWqRt3PHynMzbrrJgwhOAkdXamWlziCXChOXxnDWCbGgbokIebFC6qIclmWZV1M7QolTEKYiV+O9PAGvVHVB3ryz+/7AxJwinmPfohwvOuLL8Sl8Du8q6T89fV3gtFQE3LxDtscVlb6hXw52zYxaWMTU7baBChQQVQevQzKInQ0NxxRoQAw60EP02y2XZdj+o5j9vjqlzdgNVS+Ntao19S1nrdaZcFOnzys91cccRM+HdndfCaH4DFLw5ZWN2wY2lF66Ip+XJ/CkJ5ve1V3zeLocrUi4ZPBlVaPpDIMJDOy2NPWJ/DgbVQn1ykVN3HA/62irRNIOaqYSqKwTFd5K9cD7sXK81ASPIQPq7BWKarLDkLJUXKx0gnOgVQs8oLoxirqrjLqrivVui07UjKVhlCGVS4wx18UEQd1AgWh9Prp3ncPd9Z++z0Ps+6P5Pe6fogKQPC5zzAV17RQfvvUpO3cts1279R1aswKeaZQsXqVnJc3NC6EMSvrGsFhLttPD9YT8gJS+c5LvYSOyjguYWhslJGhJNCpuDBjtVUJZquubnbOisvLPmPTUCOtwxddGZkgr6BnXY2Fb8ygy3oj8AIpT0LCwG+l7TyUoOnKSAFdM8c1o1qFL8LivGaV2ZDfDvGEyLaEtkwgBVEulIE6NjIcPpxOpuP6Py+FHEyikIMDCUdRRv4RSrpgBmPpfh31FBxdis/KUTHlirosMSuRTEmnrFmpxEBtTa266lc3fMRQT3MDRZZFYQvXIFSxQi6lruDi0zP8MCtObYIoCJjvX663pfulLZOWqq1XwuaogK40StCOpV7c4zdCEdSREHe4Hyxi/KTNuUMujElWUalbxZpWGPJBOVfbVXvL3/kJG5nYQWHUQBfVhc/b4uKyjJGK8heGaIJAShgZzJZA8iGlQerD01U9KB0oDMlF46hhHVQMqQcMlpMjZVfJqAdzgezqj3oS879VtIUIGYQORFA9SEFnhbNuiFlUZcw0f9FvvMUJAVhkmpC17UNDFBam+2u0Y84fpxtftSSzBnqFRahYeaVyw3cozs8t2az0ngvnL9q5s+ft4sysf1kB1FxLs8s0Re0UBW0jXcrY4HcGEZ44un7CAXYIJDFRqezfZkCcAwWYDEjJigb5KCv3QX+m9xBkBDrwYT0fIX8hgz7GJ96AUggwyAXqERdhGPxOcniqBPZn3/XLbmAsLS9I2Mr+DP0aYaLxhjjVdYsfqBS+tVX3lCXPt9qAEznyPfISdtSoRr1iK6gZAgnfCaC09VdXUDPwgHIQfy/XniptmUB6r6gMUtnMk4J0FDOynPtBEKIL3bAzX4xlZgEdxQvZLWhYVyn9kUqVdT1ayLnuMjfH6RADNju3bA88dNh+/48+avc+csJOnL5gjx49bg898JCdOH7CikUEMwwk45zt8uDWhfLSLppnhOO+h5UvnocYc07leFz6y9ErqBagHnouz6Le6VOJPJOfmY+GdEIaaYJu11trSC8KIlfX7fSTZky+uIdh4nfUYBk/bLLnRlUHT0aG0/YPfvIn3ahqNqoSpqq6ZxBS6Ia0dfV5jCG67YrQHCSmuUNh5U4I4+VR3gZlcbPGss4wHMZSJ5zJTl3RZbOAY1W/sa5dl5TbKtoygQzFUxcgycRS5DdC4wUV7AemByb7WjoxFkagsDPbwAawxBAfP4dJVFJgEjoVuhZd4+BgUt10xSanJqwh3acmYVMHZDv3X+8V3i/BZoGppESIsWSnjh2xhflFt1KJy3OofIQKCveUHc9TryNoDP9YQhQkbEKwsMyfhsOoQNAR1ypXryN0MU5f3ym0cZ1T6OSD155+ELo4WM17PMOBpggjCImQK6j/duTjXSZm1GPsHB+xH377j1ipIkNPQgTC+Re2pF9y5AtEvhijZNiIU9p8xEBpoAo0xVuvH+V3SPrq2HA+jArINYWSHHxAf055GYekzrwQlFHxuuBvEW2hQIYKhGk5jkSW8FEhsYK8dTkhAWplLhjyctA7S+kHdJUA6ymQ5O8GISYOddlCGzYnMXRRKlVlQIzpibqczoBtGx91VKYrgU90lZwfztlqF86dssWFOb0X9Dpcr9Bw7aUwmxHIhRcXfgWkcwEmZazNbhj9Q2gwEJg7jhZrsxmEzsMobGQBfn9fYQlHWWm06/npCqlQLiIdeSYc92jASkKCIVap2yVf+/bvsL/zD37catJX2S+DIK7NOXv8vNuwqnRIjp0msWQS9A71weJdypjNpG3fvn0+e0RjsRUEtioBlcqgPILujC3jBlR3cIJhvK2iLRPIc2fP2eLSohsX2Uy2y9iuPsRkvhiMcUNl+thjJu8fWIJZPPeNYfrn78mFblH86HYH4RMWik9C+8ixEy4YkyM5yyRQEfp99QxDOwglaTLIm9Q9xuQWZs9bha9PrQliEMpYUbiAZAhbSIdnkJ8WixOrQG7I3+GfC1rIM++S5SB85B8L3IN7Wbw8PuQiPhANda2wvQgZ8hAEjDh47l20hIz8+uog3WMdZF8y4wKOLuhO/n1TBfupd/60rchYZIWUlw8kVJfri2nlGJusSv+u1zgsK2wRQd+lQZCHQqEg4d5ve7ZNieeDnh7HPqMmtHX1j4Qqjxn1aNlM2KEYPqm8NbRlAvmpv/or+/SnP2tfuOvu0C2pYqkEGBw3aalsbqVRmW5lq8Aexp2UZQkRwyfMbtBl6yXppmEsDTTJYCgkBtRK+21huWSHHj5sn737Xj8IivnkpISPwfhx6VXbRrK2baxg2yfGbGJ01KrFOVUk6zAvRUCQzdHN00B/QzDWhQPhQTCiIQJxXz89f36fq8dLT8BZjHwwPowFEgVXnlO5VLqjMH7Qz+8FBCRc6JqDkHt+dN+HYOg9yI74UuQ74TIEQWjyQc78Kie10n7sx95hyfFhxR92FrKnho8fYdgw/lupVO38ufM2P7/sAsWLStHVCrZSXHfNHjt4zV6lOag0hPhCWnTTcrlk9UpRqF5WvG3vlbIMngtctoq2TCC/+KUv20c/9nE7fvKEuhH6plBRLTEkWs8+1OGFD8ny3JnPM/0Wv71r9WVqsEjPoVihUCGXtanJMTs9PWPf8aLbLdm3YjtGdU9udDgj/YfuJGFDqZQl1YL5vG9ueNhGRkdU8d1deSLihGLF+5J8VT7p6KL7CGfQF0k66LRcQ7lcOLghF4SKT4ogNCFeHxOVn588j/mHiCNawBhdpB9QNAhkyEPIU0yLWMlTrSpDQ+UYymWsKfRr6QF7PPkaV3R6y97yvW+ync/eZ+emH7WlxRmrVpatXFyQoaderF7z1f3jkxPE6sNExE0jYr4a1WNKDZkejfQRTPLcblWtUl6SYDK0VHQVoF89F/u5t4q2TCAPHz5sJ48ft5dLSGCmW2JiVH8/S9/DLAxdqkueyLswEQXu3lpDUgcQBEJP/Lf8ocvDeOizPbt3yqhYtYuLRfve175MjOvY2EjGCtmUD6+gSK6hr2qTls/YJXoSAhBQqhu3CxgCFbtxPZPwUQFkVgCNiqUwQbAiISS8z7rHeBukI0ycvRCQK07GIQMChoYa4nFEDGLm6YOACCNx+nNQmxECXqCXUJ7YQ1OXQHIkYH5yVIJXlzBKr+7I0OEqx29c0xr2wuffbs//7ldZaWnelpdnpXsvuPVcXLxop06fsqNHj9n0ydO2OL/gC3tBzoWFBbswM2eL6oGYNWJmCAMuLpxmfJNVQOXyohVLi+r6q2GEZYtoywSyVCpZsVy25932fB9b9A9MSpehO0Yw2HPDPCiChr6CoKyjCd1K2AzlTv9UTdSVMyF0Y1001W8Ehq9rEWBkdMzuue+Q/DBtSGmrW4/Km4jKpWtEmQ96FcgU9FLig9EBncJvF4YuCiJMOPzk1Pcru7ApZd13ROveA+VBNBdG5Zs4Wy30vTDsBOokmINWGggjccILGonrvEJX0o7CSj69QSldtq02OV65XLNyadlOnLlgyfSonjGnzXoBBF2NXn5p0HLiu5xsZnvuzc+3m7/zu9UohWLkSd13sThvSwsX7OL509L9j9u5U0ftyKH77OH77rVHH3rIHnzgQXvo8HHnQz9zZYqfL57Jo3jJkFQfoWyrXLRqacmqVT5eujW0ZQIJwfBdu/eIEQheQBG6Z2GUCyNC2SdhdetMFQLDEZ7oHK3kwoLaLmK5sh2EgspiPSVz2CzD5+gRFg7QGPhSAAJDimuCpbB00QwUM2wEeRDl0OMKPzw85F2pBMpnKyRIPuzSdeSBM3RCGOWLUpJPyT4IRyNhzjhUIrokZcPaB6klKtIrsY5pWCuKjzFW0k2lWVdIAwp5J09+moeeI7C+YlvlZQyzIWFamr+gLrIgXVHxrqohCT25DsgNyj/U6bchFg133aDcdzz/Nhu97iYh6VDgk+7VlVfiZnlZaXleZVRjVRaWF5dsuVKzRRZtoLeqXhxUlFffsw6v9JvsAix8SoR59a2iLRPIfDZrz77lZjWe9hoqurGiAnghVBEIAZ9oo1uNKOZooauqIQiRd5dUt5jZLThGhofTs8A4utgwpjecz9m1sgrnZpf8XhgqCYYKYV0o5RpuUQqtFAfPPD4qX84FTGl6+hIGfvNuEAJ1gS6cElIsXhdQkA+hEupJ4HzOXeVC/0L4VHAfYEa9CAZJEHjQGCMbwVJG1tIHbUPaypvSCvmTMMpfr9alN9Z9epQxSBZZTO3d77OxxEp36dce51ngitNz3Ou/6zstNz4hUMj4ueiZXMFRmZmdFQn3QCojzUANWb0MuyMRxAHqSY4htD6BCWdKJrMjlsiP21Bh3BK5EenqmbW63Aoi371EGWK5SAX3hNZDTmybsF/91X9rf/v7f1BvBwsTJrPSBwRxJOGnBIIKYqyQyiBMENgwfqgf/txbo6642DI9nAJyQYAVAR5VFGNlDARLd1KlgSg8AGUZ9vEDlqhoKlS65KAseYY0mCmKQhEEMnTxLhzomcThrBBjvIF1r8qAcENWJivGg+4H4/im4EofowR61j0yWdlTvlBR5PS8UpWG12hZUoYXHxhFvwVpgKfQiIJDODlwC0FE8Fm4zDdyVmszNnb9i+y6G270+EPuAkVdTgDoxAXU4zasqigff/S+9wtF2z6Mxg5Qeg+MPwIXl6p2ZmbeHjp22h45PWNlEJ/GKue9j8LQha+KBz4fr3hRWTAWS4c/S5JrJB49vV+D/Xe//C/sH/70P/UPMaJzgI5QEK6IkiG5cAn+p05IOeVZj99J0h8/cYeQMkuBQxiopAGW36tL6iWioUtGIBFSKoNGFH8HFUOOCvErxhOntak7prwKI/vXw1JeboXhGkUsoWPGo1gUUistLNp0OiMkpeEGtA75DPurEcalxWVFoOcqB4PcfZ2GpQeqtvO5r7VtbiFfWuTLkaJeq/nZctM++ofvs1XGMpU/NSdPv64GOzNfsxPT5+2BI8ft/Nyc1dEVu2i9qnwwXiyIFUpLvRLCABY+zduoW/3Elz2tSE+7QD5d5AZS199LlNAbwRp1/TAQw0aouY5IdMMYPMHSR1cEEYJQqjLk8COYCCVEN0WX50f0+TIyrNE+a6wIeSTUCCJdeRjyYtW1UKZZs4X5kl4etGwuowodsCRI5apEx7tmVIQVGXhzEghGA6CVdkNpKZ5m1YZzK3bgJW+2rG/034Rc+N2jfwHjlXUnLsvNjn32aw/Z/INftma95A0rk85JHenYo6cu2Ke+9DU7fe68G08MiHdY+cMCC+KhAdN9C9WRZp9EkEz1gaAXHw2JdOlbUCBDHqho55j35xKurqK86miyZJ22ulnlaqVedqt9MDtqg+lhqy+es5G9N/s9Lxfvr9HGYulx97oupEGwAiF8Ejq6au+iGMKRoDrC6hp1yK5+R56pDNcRVTkcZgpKYmgRr89DS+BBwaBfSUD79H6lYosLZcuPDXt3rehsQN0nS8zm5xckeCu+gqlSXPYZryGMQJBe/3zMb7Vh2yfTVk3ttttufY7HG8oaSxfK5zztEgLZSwjkh+683x7+iz+0G6874B+FQvet1lt26NHT9pmvPmRnZ+es5OtUpS4I/aTrOHtBRBfKbrrkzQGBRlu54PFHetoFMiyvB3lwLH3i2BT0tnCyQbtNa+M0WOVFya/y9VR1GxO5VctlhSRqqSuWsbkLF4QoHRtIpNQahSJiWN9QQa+om0xmJQAJCSlfL61ZanyfKhaEUrZ1H1qtzFknOaWWL7WBipGSjrBBlyJmoN7KW3/eveoRz71bgukusKELc8NDyIofHKLLRihB0LYsXgTYkVEVCLoN9q9arbgoo8gsUyi4Dlcs1VX2pIR0WYhUcd4VJbR0pyyOJS50buefGuig9NDR4QG7MLNg3/n9P9pTjU+cikr/w58/ZL/3Sz9hr/9br7exkWFxVvxRwz528oJ97u4H7diFWSE1BwzUfavyqvRX6tLT8zRVYroT3fPNdPKvVmd4sEZPu0B+8a8+qkpqWFJv7N69yxdBqEF5QRiqWVF3o6YmxAj7PXz4h24vlffK65N+AqJQUGYG+oU8CBUCOCDLkDOBysV5rzRHM5zHLSS9eN7GJ7dZWpYjm5iyk/t8LBRddp3Waw8hC8J36b1eik97hTSEib9F6JsurEFIQVevnI7QQ2VEH4TQMwfUsGpL8zagRsXxJHpVeW/ZufMLaqiMk1LpkhbVQEU9QzY/4uVrtWq6D0KqQatrL2RVwxLaZ73mh2yiwCKWdSJ75BC+x9+x1ikGt0utjn3kCw/Ze/71T1ghJ94yTSp+s3dmrrRq0xdLdn6Z3Z+hsaHChPFV1Aqu6NWKUQ2F/EnfCCj+TEPIR7/yCcvkRsJQAcKkQoJuVGKsbLdF/Z5+cF//ENBMfsKtX0c13qNbcEG4NHu1pRk7dfQ+f87SeizoIQl0ujApdEqGdOUSqvStJWW4W4bIO3Q+/JTNrVD9Dl06A92wjbWLgefetavc1eV5NZphv18q11ywisslmz6/aNsnpIbUKuKb+hB1z2jGIDJrG6l4Pm3X19+2XdsKPhw1MHWjXXuzuu2ebElEdMWIXGcfi0PIG34WnixXm/aJLz5oH/y1n7GJkZR0WOVfz/sGktJ/B+3MfMPOzJXVhTORQK+g50RF1AieBJGGw0wSCOmCqXx2imc9G5GedoFcmjmp6EEKVmorHTJJJYJknp6idH/3ikDKjWy7RgIVLMbHJekrHCYfZoGi4JLlp0o9PPE8h9/kj24/5tVRWRWEH8MI/bJWWbaqkG8F9WKAhiDUZ5FHJu09AGOo6p09vurSnA0mM7a0LAt6oWjFpWUJnKxdqSvtzqAVUqtWlXVN6tW61BKxfUhCSM8xNZoW51ZlmasypM7MLTdtfvLFKn/IIxJIviS3PgqQkIoAe1q6x5pSeiXcUrFqH//4J+3UZ//AJhVnNsWaVb0+OGQrfUmbnm3YcTWQ+WJJ5cPKFs9BfIBEaUTB9M1qWP+OnBLSxdMUco2edoFsqmK8+1JmY/Su/+kfjIBhdH9ro/3d331D4csM31hyLnb9XR7w0/ManlGZEEq6e/1eeM7vKJC+ukdCydgbuybnpo/Y/Lkzltt2wApTeySIeVUaKklYqMCRfRIVdwvnTtuF2YqQkMF2tvGu+FcPOLiUmZOyumoWTjSlH/clCn4AQf9qXXFmpXOy4GHEmrVFGx4dl8FXtH/xR6dlPJE5cVAspnfgHSYNM52apTPSW/tSVqujBrFkjC83zNqFR79sg7Wztm0iLxUg6SoGPVVLjWJ6oWVHzizYYomtEDU37FwlWQ0o78vtxB7/2wUdn027eNT5F+lpF8j68qxCo7MFgePwqX6Zx4zV0Q0/dSRby3OPN5YFRjn29tzjomuP0HHbBY+AuoQ/gcHrtM6StRj1jgtir1N31pDlv3j2uC0vLthQYZslMzkbmdjmCzlY7sX2BkqNIDMWu3j+jM0vsXg2GEWAzFBayKoKrZQWhZyLrrchIP2DbN4XSyUECakjndWmDJCc5dnwPzIqZK3Z3/vZf2sLMoi8BIqfcUK9Goul//zBwgc5FSc9i251ZKTkMgnbNTVmI9JDHfn6ZfWvDtlZddmPTi/YMpa+BNIXebhKIhSU0w8vP2mQFrNA4oYE8gisWqOnXSAvHPmKdCc2HqlVDyXlx2hBp9NVXY4PEMcudmOql1DIH2WOFIJ3b/Q+gPx3vBcj7g0TixMv/Ilx4YI/XBA8/EHown265/V73m13/QgVhzE1a3zbUHoeR8PkR9UuxTK9xKC3f61MFcnszaKML3qNYrEmRGSPi+qoP+FdI8jV9IQQyLBSii469C5BoDhdYttEwXbsnPIG8q9/7T/YX3z6Sy7sdOusZeSK7kfZmEnCCNyz51Z72cvfYXv27rfZmWP2uTs/aBdnD9vU2JisfE7PGJAOztaPzBpCLkgNYaciDPHRBZWBbtq/DobxhYAqD5FWZo91fYGedoE8+8CnJWssJlA3JYRgfLBf3fGgXL90HoTTdSqFYQzPaU1AlKNuTjbiVaT1u92AlyHVncfFVVISbq5R/C2BEit8Bka/MEoiAgYDBeX9Uufjk/j9iqGAoAlDHV0kECobJ3DwXWqV0AUDYwYkXVlt+fmRh+57wK47uM+WFxZ8WIUzHNkJyNpChs3oGn0bsPhT91EWulJ6GWZEwhgt2w5275j041EeefRh+4Gf+Fk/vCqXSfkHjxikx7i67TnfbS99+Q/a1Lb9/j75PHu+Lgt/wCbHOLW4Y7MXT9i9X/0Duzh30vjOZCY/bgsVs6Nnl21mbs7REVTky2IIph8QQIOhkaE7Ipx6Dp9X5o4H1nbpaRfIhZMPKqNNW2kUlVzLEplhG0hy6kHO544dKVVp3uKJXgzyfMSrZ2ktX8qJlG2Fg5G9hND4nRi0K3Tc771CWH8IkQta178mXLrHlTAugPJzdQTkGqAyZFVx0ZBUr470lMGnDyU43Cd+hniY7WCkYHR0RA2ROepueu2m7y3/yAc/Zrd/x/Mtm+zYsgyahYVF3x/EJEAq2S8dT8IkQ4nTOcoNqQQrjM/KeFP9kSc+b8f+FZBvbDhnBbnvefuP+ZQjg+vptKxm9VD79r3Avu97/4301ardeOOkyqYKlA46NNhnxUrbHj5clMCO+IRDpbYiA4qjYMrK45w9fPy43X3vnULJI0HwlC5HNjNoj32AA7v983c0SlQMCWZ79hnWZS+eUwtRtKuNsjWXz1m7eNaGcuM2lBlXTzDs1iVrFeOQDYEDGsqpcFQqifYnFE5dHwO1CkzUeh67y5DvKGQ498t5xXf9vQi39gwhjFe1fE4KoyKxlOl6AzoxFThkiVTKxidGhfaMmSKAYZoQQfQBawlXNyt6v2VLEq5KSd2bCrBz326FDXuIGALy8qnCQMv/+lvvsVue81x73guut6XZC1Yps820JabzdVZOg0tas872U84MX7FStWGLZdUnSExrMLpLlQdhUBfARqw//rOP2l9+/m7lW0aU3KDC/ctf/pzJTrKkLPQaG80Yj5VKYW0Oia1bvdlvD53us5sPcrgBen841PSehy8qq8fs01/6iJ2bOasyhEbr+qP40xTguAgpPO1VzJWjDqRnXjjMgzV62gXyxENfEeRLfwLZmiVrzTxi9cWTEkQhZCrv3ZkvoKXbVvjgyEco1EAyb/35ndafGvGlTsEQCotZo4tCFl2858IZ79OKqTSYJIFAmNZKCxGGoal2zdpNtoVyAkbFEY6KZmMYp6yNjk/a2PbdyiPdpdISaoF4WXWLfCCUtJn/XlxYknVclTCbbd+7R10mM0N6R3ng5DA/VUyFRYB++zf/hwR9wl78Hbfb5HhCVqzqSMYfeRdbPJ/MbFXK4p+uLAapMN0oFK1IOMOWAumVlKNfOqryVqws2bv/+x+4AcW8+g+9/b/Z3t17fFanpXKyYJfGcOLYgl1cWrU9k00ZY6v26Jm6veSFe1wgMXr41vfx02fsi/d+3h46+mUrM3WoMq9K3WCRsvOzWw8qnPMxAATAIP4804ya9/+3X7dtU9ts38GbZLkVLDGgjFbnlfdm6NoUow+WizmsPl4bBHfUZAyMD21KCdczulP2C7uFRyvVVaV2ZoBqfCGLo0PQw5jJ2a50Gfuje/eVRaAJQkrlgWo9LswtKy+EdZ/QRxVCGh2chJJDOHk+N7fsQg2KkrZilMAO2djkpKUzGR/UXlK3m5Letk3CmMszDkkjokEw/ie+Kw/eJBTve//7/5bQdGz3/mvtRS+6QfLV9sH8dV2U4BLkWlUCwYZ/vnZQt0a1oq41HBXTkOCwNM6/fCDBZ/r8//ovv+vouHfPy+0tb/tZ9UAmK1l8anGOpfhibTv88En7/FcetNGJZ9vN1w7ayFjOrtuf9fWWCOziYsUePvmwff6eT9rcYjBoWEPKsE8HoUT4vDFLhpRvX6Ci385nlXp19hk27POql73Qdu3aYddfs8/e/La/I2twzLdJolBjdfosCkKAsLB0Sf6YCwZfGZdjNXNxWS1TTAhhQ/fIOsa4PrJWrdmDDx+2Qw/fb3v332Djk9vtpoP7JSBZFzaPvxtznAcG5QKqILBcg2GF5er39NwNIYotBoOcC7NzwQoW+TYGhSsMD1s6m5IBM2jVctUW5xf9EIOJXbttZDSvkERODy300D/qrl9IRdrMvvzph+5UQ1UjES9uvfUm27mjoDKhiyKM5EIkwaWiGTaiy0cwauraOSalUWeRbsvPnuQcTrpNhoR+4z2/7x/s/O6/9RtCvKQMnEFbWBbCtvqDnlhp2rGT8/bVe+6yuWbennNgp73uZddKtejY0tyMzczMC2kX7MTFaTt57l4hMoudJYT0IGoQfnyi8xH20F3T4FQOunIEVf9Xnmk65Jh0LoQhK8X6hc95lv3gD/2wPeuW56rliuFKlxZMd52Q8p1U951Mp9XNRTRUyxcKsMAARsBpKo0FtCAMm52oMIhu8gN//EEfXrr1ha+wvVicWb6ApfiVPvyhfCja4QddizNIhdI/F3QVz7nLf4UF/UBf6ZVtdd2u+6kxoIuCdgxyc+BoJptxJF6cnXeBVS9p+YltNj4uVYUfipTwEnVhkniNQIr3NL1apWSH7j9upUbHV/NMTI5JKK8TwgWjKKI3Qyr85l8cjfBV8BIOtgqAmGKJGviACyUHA/zOHe+xG2/5OcUx6uFR9ZjJ2b+HD+ajG5t9/BN32b2PHLJlG7G//32vsf27suJ53Y4ePWOPHvm8zZelI/bVrVo7YQvFi95jNFUPCCPDUn7wlBpmkCGlId74DJF+I5zPuC57TJVCy3FSRpku+4EfeLtVS8t25NGHbUD3OKYDYSDypgrMWTN8YeHGZz3b3vzmN9otz3qWjeUL6lbGnfkspqUL8wpTZaGQs17w3/77/2i3v/ClEvhbxdgxxamKFLJQU65LSri68qar/oKEXuRQ7hAnjASN9NsZK1I49D+MnDZLrvR2QRbz+OiYdGAGqvttYQ5hlCoiwciPT9nIJMYPy8/CBi6Pq8OKH4RZXbLzJAjhzPlZK8qiLZXVFTYqdvDAHtu1e8zzQiOEf94gFQe9CuiHkJJPR3s5noW86xX9KZdK9r4/+5rt2//9Vq5yGu6gFYur9tCxWXvxbdt8q8P5s3P2mbsetkcf/ILlJ/fbj/3oWyyXMpVjyU6dfND++i+lShS2SX+XIdXkwIcZNXxOW0NyVB41sqbKsirh7nO1pstHXeEvjbn9TFsPOTJacGGh+8FSbakAr/ueN9ln7vyyLasrIElnfEwbISG5rn4ZhllUGdyVgB08cI1df91Be8ntL7AX3n67Xa/fLFdj2+k7f+5f2Mtf+ip7+Sterm5vytrSdbACfSZBaQCA+EEdyAVFaanK9Ux4rTAIXigpf0LlopdhxWJRF9Qw8ujC6gp9dY4U/NmLF/0EDKYMs4Vhy4+O+0Jb4mEtpKenYoBs/olgxcnYIb+X1TWWy+LPUNrmSkIfIV5yqGPX7t/pFjHIis62tLjo5U+pp8FAYjgn6r0MlNNYiNfHB/XO2TNH7Z5Tt6mxZyREHI8ypIZusphn7Dk3TKoRmR156Ih97ssP2OmT99oLXv599qqX3GTqVOzkidP2F598n83OzdnwjjEZlk0rNxalT866QUUd8oF3xE4piknBqKFBQ16fEkrPy4VH/F6kr1cgQ41tAcEkX34PwxQ/9c1BmtXysg2kpOwzUo3widmc5cOSMj+ZleEg/ClZ47kJuUm5KTsxW7W/+OID9ov/7jfstW96q+191m127QtfZ6952w9bXQJxcWbGGcTgLF0aeiZ7ROK2BVovzCNfPgzkAitOOBIJpVVT5AW1gK/pc4TI1OQ227tvn9DmgE1s2265woirGFUJ4YXpc7KmJYxVCaOEtSDUzMuIQa8NAqNK68bNJinpHI5yviV4MGkPHDps+eGCH2AwOVFQ3AWhftLmFsriFtXQ50JAfr2GhLLEh5Ci0oT7oXvnWzENGT7w9v7DM0qPXZxSjaS2SEZVB0IRCX6zjQrRr3BLNjfzgDXU7Q6PTqkqWBrXtly6X4bbSRk/RZNSYHzqDms7KDfimdJiYTD7eUJjV7FUh6gzNDK0b5ck7m0RbV1Myl4qyUKJ0JrJ7vSZ09biUx8SBqalBnNjNliYsoGs9M2UKiQj3Ss9Yn0sFxO6uP4mXbLJkAPnHFaXVNkJy23bb4lhdsyxu69fxlLOZwxYFJvOD9vw+ITlRkYtB2JJUPxM7EzeMvkR96eyLFEbsdzwiCPbsMKwQGF0YkrvTnbdhO6NWjqX17tp7y4Zlrl47oLNS19ks1WnVbPC+LiNSFiHx0bUjXN2EJ836Y6vIoASCq5upAh9XfdVY/zkp/7czs8V14Zn8vm0pWT0YTiVK+F0M9CGxbyJBF01HNQ9VTYNK2yxYLcjuiT7beZlVF2w4/P7XQgREOJ1y3tIjUQNgqOlm+pRcmO7rVE+YYm+igR51ZaK/Xb6TM2+cPeDtlRqWEcqR2tVQi7h83QkZQg/n2j22Rm670bN1RRUij7XJ4MLayJDz7YVtGUCCaMLhZx/+RWmiLe+qsW3vLIolcWzqqzQuoZ8wW5r6YI1F87ZZKdk33XNsP2rNz3PPvxzb7XP/8oP25/97Pfau954qyXbJavMnbaEUKZPzLhm+6jt2rnXz5Thy1Lob6ls1vJj40IgCeWwhG1SgiZhy42MqzIm9GzS8iNjLpAFCWJuRMIphMrlc/5FB87mZmUOIwE+qC2jZmmx6AehcjoZFZ5WuOGd+2xi5y4bFkKuHUknikNKsJMryr5bzhJEhBL99/7777N/9ou/LAMj3E9IAPmWDVN2LAnjG9zj0p237djpZ+a4IEckkmvHrlq6bVV6IytxSpwc0aJbVroSZM6j9E98iP+tBr3DgMKu2MJix8qtQakKMz4LdH6mbrPzK9I/z9uK3h1KDau3YW+PehyhpDpgCaT+0ci6DYUepoVe3ZJQIqBt9cA4/WbfzVbRlgmkz3ioJaNHggioZtVaRcCvChCKsEsNy62lboYviWZV0Hd+5832yV/4fvvkL73Dfv0n32I/8roX2bP377Y92yfsWdfutR/5rpfZ3f/P/8f+3qtvtfxA3fbtnpAgFmz/NdfZjt377PTRR72LpstE72O2I8mZPnJ+ZJz0sIz8aaEd5/2k9Jy5Xj9QVYLHe9Ghq4FyVRkcC3NLrivSxSMUWQnyqFBxTAaO75sReoEikVy5dwFEOHUDoaTk3a6MFdWPnLpgX/raAy54nNYGEjIvTbqoOaUKhwyEYZyR8WEvTzDWUD2EQiLX38THpeKiBK7uakvKEVVgkOHjTRIu+VckXHMzUjGW+qxeZtlZ0sZHpBIl0lZbrkj4BqxYnhdgLPjMDtOcLABmGAwgodyoACqON7qw/lToTwElqDQ4TtVFpSB/klZCbgltmUBSP64DiWmRWFSQGx731tUWEt5UWLWffc1B+58/+hL7zK/8HfuJN7/Mrtu7xwpCz3wu6ytPsnKcgDbsOt24jJbt9h//8Q/a4f/6z+2z/+Yf2d9/zfNs97U32p4D11tGyHbsgXulP4ZVKaip3tF1hYOruOho49siuEYhlECiP+L4XWWabm7RD49nTBRBTKYz6srVRY+NuiCiL0bdFMRCZwZBw9cL6M7oWtG1EEavzjU6e2baLe///39+j/JBl6peRflh/SKCu7TM2sMwJ44gsnFs/eSLQY+PdFnWV5M6w3jsidPT4lfYYMa0p2IVMOgdvbe48JDyQx7oyqWKqJwjQvm+tvTg5ZYlB1OK46LlU21LqbEPDHCOD+IgflGZMs8RQOen80z5GEpZn95j4kCRCmhw6rl8TevW0JYJJATTGEAOP1Csh2zHrhH7qZdus4+96y32u+98i/3tV7/AnnvdXq9gBIQuDObThYEYWJa8tzaTg0wpHJRLDdnrbpiwN+dO2W2D5+25L/wOW5ZVOn/+gleWz7k6N0V6MQgiLXzdhRMl5PTMlXa9V6+3fB80XSLfhU6pMRSkIzLkE3YSBhRE4BAYH66qMe0YDA7yF8PFxtBLPtMkHXqlUbV3//v/W4KpcF4k6YwSgmw2fJoYK5xZGOIdYnGuywdIGcqPfuczV9LZquqy7zl01Pbs2umrfRbmOzY5Omg3XDtkeQnpRLpuO8b67PWvzdov/PMxe+9//pf2out3W61+zhLpATW+syrzSctk6nZgz6A9/0aMnbbrhL5ImXSUJxZRkLeww1AuSKvQVA2g28hdvdgi2sA6F1Du4VCQcE9o2KcwkneUxHqlNXGWzfi2Cbvhxuvt528btqSME1o36B7OuGGWFd0sJWGUoq/u1IXQC6pCSmgYFPAKxk9XocqCAT4e589XrDo0bCfaw7b75tu86yE86OdWtN5iANmFUT94F8GKDkZTVNcHRXSdoBECCxEXlRCmAi91EOFoQKCYC1dXDfDGIccQEpngTMWxnQeVAcWrCv6t3/59e9sbX8Urip8uUn+UVrVSl36qvOsmWQCxOE8TNPZRBEYQ5GbOHrWZC+ftF3/tvfbu377bkomOPecm6aSX7vm6hFbVJuhI/uT9H7b3/Ol/Uf7YASmkF3qOje216bmqLcgab1TK3uP4bJAbLQhnEFDyJa4pNjjb7a7xiUercyfcH0m8e3rHIW954S2+FD8tCzWTke4mC3JkdNi73e9NLDj8cw5OfycYNhxFjCHBEcH+RQFanowdP/tH+p+CiwFCOGWFs8PDmBfoA1N0jcyQpLGxv96ftOLIQRO2SKh0XxXXlMXer65n+/U3+xpNZn+IGIHy+BAEkFldP4YNxfbG0OVKSGJdVwpCDHLITwV1wyGUCC/xulHUFVqfH9fze+++0172uu8TJ2XYqRkWhgt2/MEvWb09qoYoFkta2FU4f/GipSVchWxolMgvljOIWpjYpcYlnVCqwelHvmKH7vuS/ez/fYf95ae+Ir3abDinsKqhLls8XbIneXIjmNkbGla1XLOv/OWf26c+/p+s2Ze0+5dlYCb22/SF40LPiqN42NJMgxI6gpDMXOlK5Fjdnohct/jKvxrg0nT3R6CnXSB/+l0/5pXKahmmCb1bFPKgKL+8dFIpMv0nYUuqUnY8x4Wmr1H2GZ0h3WfDPOv9QAU+7DioCu/3YZ5wjJ/nWeF87lTxcyE+oMT3eSgtSlfvS9iFKgKn50o7ncuoceQtCfJJuV/BahbDyUBAUYlIKmN56YpszKLhkAbvuhIvh38jIZxsRWAxLORGlXoFKp3wXqEKg2D+p1//D/azv/IbNpTOK78J+/Ef/v/au97109IfxVRxl9rA35sM+fcVQ7Wan71DA450+vBh++KdH7UPfeKo/af/+tteSYTP5NRQ0BthV/cenUm70ZFejNCv+OayhfOzdu5P/n/256fO2sUdb7Pzc4dtevaMVIWiyiOrWd02Quj5VzkY3I+NmDhDjkW6h77Mr9WFU+Fel552gfzV3/qXihaUoFWpJcnqZqSfVvaWZNlhf3Uoa82b32wyf/Vbeekij7BE7ypPVD6RgZb6TTfLYlQ/Q9wVdxBOmXJp7hUUXfHLIbxBkBSF4keIXQ3Qv06zZfX5OblZMbzt+iJfpSUvSWZedu63lIwrNyQUj4rj+Qi6aFABiNjP9VFDCKuKuvVCOeRBMLnp3bwcnP6H/+gf2h99/PP26he91n79N95tU1OyeFUUAat6CY/UG+jlCCPbiyxXLpudeugeoeaKpYZvljGY9PRJM50KjQHVx+94njhkFGFkJKRpS/NlO3P0lFU++z/tr+bGbfuzX2d/+ZU77NjMSR9KatfossNAuKOjBK6vW1fOU+qpKz/ul+OyOv8MWzH+c7/yT51JYZUxFcJ8spijAv3tiX7LqPJn97/a2gMcdM+YGkKoHCG0qtxe/S7SmryJWCJF98XqGj6M7mfpCEldR9Rz9h/X62K84mM5P8YCg7veBYPADF2oRvEjLG1OjL1wxtrlCpELoWVlSjXI79hj2fEd1s8wkLJCHghPvuiCKRcCOzw+JkTK6t2gtzqiqEygiDcrpcVQGO+/+rvfYK//np+0f/TjP2T+ijiK3PKst4ybkZKz6bN8/YAlKuKXeMtKo1ql5quOXA2Bz/BnoCOUVoSwkMbinGHxCvt3ECrmvmt27PAJW/z0/7Ta895lDx/7it390Eft4vIFF1zGGjmDiLlsBBiIdfWIOGEIMXbryK9ej2p8i2f8XqSnXSD/ybt+3CuD9YMo3+E8HA7bbNg/ffaUtYYPWG3HzeIJRgIVh+Iv9OkaIhQuOAoaWjrEvfjcr7oNaiKYWaFminE8xVkqN61U5Vs2fTZWSFk+w0azUOtBKOUQSDeaMHKCSrGiLrG1MGutSklGUcrqxWU3jkb2HbSEunpHe5UHRMVP98lwUDaf8TFDyAVeDa7Nl7Ia8F2MVNrkl4bxC7/4O/a3f+SfSJ/ut9HhUC5Fc1mCL3ffa7KgxXzpwEeOlhyRKQ5DTHNzRV9ilpbwgfJhZ6deFE+T6KTwSgJJI3edV101Zw1hwTO8dfLYaZv+0idt4Oa/Z4eOfMo++9UP+XpLKUwOhBx+xdhn0we9m1IDVCYeKIRLjuIPTvKkNBH01eJ5nqyRyv70CuTfetvrjBMV+ARavapKFuMYtK5KIH/rR99gneuFjiy+9cIG/QR0QWDcL6LC+ef7mrmve8Ie/+t6YreFwmgQk29PK7TVOMNbwVzX7ApsITvkw0TxK1vUWBDIIKD8Dta3dEuhDKuREnrGZqzq7IyVZ85abvcBS+YKXqks3h1k0D2b9VXj7KeOaMm4nKOihKAlHoCkvEN5Dj9as6Uq334ZsbFRMU+6Ij1g9goCCQFOd93TkaEh63t52gWP91jbyEdIc+k+G2UMUkLpm8DgkfKf5NgW8SZ02+IXwiLmAAQMW5VKDTt37pw9ev891hp/kX3hq++xI6cfsUat5PlFx/Xjm0XebXuvoC6cngxTHf2BegIZyRBCSRrlZ9hRKkMpGRoMy+gNkCknAyGr/imVzNgv/tN3WmJ40pmCQEIsrWNJF5XqpBQRKgrr8qKkXTglhEyFyRP2AMuLAKMWwHT2yRPaBa3rGHhmfDMlYeQL/1j3GEsSR6KRZS6fwjhadpES4Qz7UqQGKM7VpVmrzs1YRt03Rg/7gTL5guuYKakErkPS1eu+RxrJK2nFzp6r2dfur7qwTowXbM/upAsji2LJmxv1T4CWljr2Z3+xoG43LMJAqBB2vvOZTTL9yMA3ZVayes6WCbp3wXwoowSIRb3wEsHko6UzMxft4YcesMrQPvvC1+6wsxendX/JV1MRC5XIzMyABJMGHyzrACIIop/lg0BSd/5Mv7fo5AoEcEuozYfLJWWuPItpfPqN/D7n2c+2gdyoTykynMAsCF05FYzRw8oYRxO5gJwuXrp2C+rP5KeVw1T5GYxeKC3ZgrrZKuNzzqyg5+FYbs/i1Wqjbcvlli2VGz41V2HLqetTTatV5a/VrVKtqjL43EXViqWqLZUqVhTKNfPjVrjmBksPqZuuz1uyr+XrOVEV/OsIyo+Py3URA/2qIR78rz9bsPf+4bzd+aV5cZ3FyCzAUAWLR9IE9L5c6OkvoYYsYYHRY2hkpM9e+rxhoWLLaoqfY1FcSFYHrd4UgrI7Ua2SHY8cNU0eOHwUfZqP3tebq7qiSqhO+B6iwnEIF1sxhpsLvsKHRuVjw4qZoxBXqiVrl9QIyvO+wKXTqAhs1HULTFywhQre+NUgHYH6A6JuBfU0baevGyHJ4Po1rFrJZNP2cz/zf4aD8Gl4qjQEhkKgjLsN6vdphdSr3nPkWs8WqOmtRvcUxHO2XC7a6YU5O35x1gbTBds9MWkj6k5z6tbSYrQPG5GG4vIFwXqHaTq6NmZq/B5x6S/dHAH8n7pxR1KGiJQ/FoZQcTkh/kinZiMri5Zuc+CoDKaM+t/hHdYnwe2TqXzX/WYf++tlO7BPBpVVHE3Jr89Wbc/acGFIvYVZIS8Giovogz3FdPrzv+5IxzR77i1hr0wv/dbvHVNele5KWM2DbkocQ/0rMmb4xozQmvKKh4xXKgXf343RweqgLhclqOxHWrbDxx+0xUcftc/OHrU6ur7CNKrL1lAj73BSHQ0N5hMV8eDoWejO5aWXCWdHe63Y6sIzbGDcW4xzOMQNU/bv2W3/4md/zrvW3md9zIW6EHBH97xwwTqlK4wkcHQhFZ9FCIp0qEbNDk2fsa+eOmUXWqoc6Xh8RyUjAcornbxgaJhFFQl1kRKGFN2w7vHVAv/cHKti6KKVvne7CKHnnSxRyQhsWCJG942O6F25JCSvOEcHV2x0ZdmynaINrrKdoGMfPf9ymy0rD+kB6c9lhe+XrllYE5xt23KWz0lYPE0QSkaNrO3J0ZBuL83OdezYSbOD15iNj68/fP8d0zZXxGpXHOItuiK6MnU6sNqSX/EikN7wGGEAcaX2oAeuhvlxNXvjw5tsTntEAvnV+z9nJxYvwnoJugwf9TYNPt5ZZ4BcKoJ+ezfnckOvFeWGMvDbq9FptToXPF3S86dXIFGkXZlWDkEFNrx/z2tfa9//1rd6QSgAXXKfKhaoRx+kNI6SqlR0w/D1+jD8Q1bESs8A93i/0qjbV48dsS8cP2XFQb7UlXNrlih47iINClNMLwJrJlVxvK80fYpSApKUHyHEgCGvacUBqrIKyE/DRYD5rbBUrudB8aUlmGyx2DEyZtszQzbe37T7Lu6y+482/Jg8us/OSlVdckYp99vkOGOaJmFM2egIAo46o15Agnr2QsdYqXfTdfCL/F5Kn/l0x26+RYhaCM8/9akFe+DYgueXo6MRRmXNHQJJuRF+R29Vd+Q5vQFLxbxS9Zi5e4Z+Hj52yL74tT+3Y2dPqBuXAUoIAojYK07X3WYtK5Y2ehg6Y1cg1Wn7ah+vJyLWtdNY8meRnnaB5Lg4/0a2CjVfrPrY1zt/6ifs1ueEo4fdwmVahjltXtAfEDF223TI3orFxCCQIRuB6f1WrFXt8w8/ZF84c9ba6bwl1O9FdKPbpf0TF3Fi6Hg8ioLn+uG/MZOIi3S8e1Ml6r/1o5+iwInxrMZeVbfGZqqW9MumnA8NVcMJt+PjEyrTbXb7c59nN1x7nY0Nj1q5jP6Wt+lp6VjKezo/Ri5kVbP0TYhdELrmWLmDUcMiiY70V3XRf7lkL3xBwW6/jdU9MGWdzp5s25c+Z/aClw3Yjl1mRx5t2sc/c0rWfdD/vOEDAuqyvXdRmSiMZMnVJcrFGT8+5orO67wULxS2oTKemFbD/upH7dFTD1tVOiObyFgs4ScU60oD7HQkqLrPzJaveZTge7cFTxFC79UQTP2Unt1LT7tAPmvfdmsroxcWSm7JMTj9Cz//L2x8bNSZh2QxdcfwDa05JBUIYfHlTgojtnkBuRfdbKlodz50yL56Yc466qITSWVDrwAIvAFbQNe2oBGB5D+RBGEkLgVEJ2pwcgMMFgKwMl0VUyuVrLE4b63FJWtWyhI+IQJd1RqLNqfhaw7YW972g/aGV73Wtk1MSEjSSmLIFhf7bWYhKx7IOKoN2a03cXzzoGVlFm+bFBNlGfOx9YmxPjtzrmMXZlftq59dsN07zV76igmb2NZnC0LPoUSfffgDTXvRK4Zsz4E+m59ZtQ//1WEJJHotSI86ENQZH+xfxQm7XO/rFyDQOwQjsC6DhqVt+H37rFDv2PQDdu+Dn7BT508YB6XSTa9K8JiFAt0ZvUc44b9v/wBldWVcsgvBoZ6cG4r7mdZl337LARVu0YpCFCrgTW94o736FS91ISM2PsPRp64K2ELoQl64Ki+60IUz6xJzxlgY42Jn5mbtM488Yo9wOkQm73qfqwYILwInQiRDvN5ePUos+na9Zo1i0WpS4hG65vyctfWbg9xXauJPTOzrpMHhYXvbj/xDe8UrXmnX7tpl47mcW9Ur7YSdP9+wh46wv0fMS+ds1/ZRu/kGGV6ZMAbJlm/OFfjMZ2v2W//xv1tFjeSt3/t37cY9eRsv9Nv4HrP772rZzPygveZ10hkloH/2maPWlhCykQuE5zCGMHw15EZhrY5Aih+6x9BStYbgiJdiLoIr1qkRtu387Iw9curL9sB9n7CF0qLy2JKgImzqpsUbLGoXOJCSxdWqT0dMRe7dN8+9G1efRC+jRFZrC12uBHraBXJitGALy2Xbv2+/veFNb7brpZUnpYd5Fyl9h2GFSwiUlBB1lDcXMrVquljvfCVoZRkvD09P2+dPnLJZWXPxyGdnrP6QURjiJRIzmX9tqDFUyyWrLS1ac06oJ2FeWS6K0WLeN4pUWfuFkm988/fai6X07R0dtYwqMR5HWK2s2slTZtMX++3g/im7bv+gpVId6ahmYyNC/4WO/fIv3mef/NTP28jUrfYr7/xVK8jSVjTq+vvsff/5iP3kzx20qd1mcycrdsenT8sCTwbDRmjGzBSrpBgOQg2AH9k0xhi8ldzoppQKm8yq10qvWlm/73r0vH3o89Ifzxy1iowwPswOKrKAGDRcUUN2Sxuho14wSjFEUan0z4fY9AzEFHR6192pPcMQEiE6cOBae9P3vtX2c8aNW5gSIFUYlurliG7XV9042kkQBR2nJEyHzp23h5dK1lE373tG9BwWd6TT1MsVq5fKVl5W6y6XrSUEbKtb70ggjT2g6DlPkEgXve+pUuG22+3273m9vfE7Xma3bN9uo2lO7WAFUBDM2YsNO3yEBpUWnwq2b48alRrlpLruhw937L3/5Yj9jz/5e/bjb7vDXv4du+3Zt5ntVFc9ANchycajHztiHzvXEHKxFQO9M+jDPuWnRttsB6NwVQ1wsLpgN06UbNdky/J5GUCDjBG37Mz0efv45x+w937+flv271+LdxKuMPwlgdP7jBywoWu1IX6iPwoZvXqEmGoJLpguKgim/vlA+fIzbPnZ7S94nr3yO7/bdu/gBFmm7JgdoXslikC9Fe8CqP90LdwtSnc7PjtnD1+YtROlqrXUffMuhkRTwlZVV1uZOW91PhsiBLQqswpPjrZK+C5Hmd177Za3vcPe9MpX2vN37RQqZaXriRdqkHTlAhI7c7Js994zJ8GZtBe8eKc9+0Zmtcy+dteKve+3H7AfeG3ZXvaDLxXXxRxYR01AEpJjH/mK/fV0vy31p30OH4GXpii0xRKX/rq8Yv0LZ+25Y6dt/7VZy4/kfZKA7rxRb9mp6Qv2uXsP25986UE7v7xkNRmK6I4YcMGKVjrKqzp4+dU9g3xu0NSl4ofn8C8IpzLXL9Ggy9L91eIzbT3kO99pk+NjxufS2EzF2kgEyuXOS9Al+flFwZhhWZIgnppbsCOz83ZS3UlD97EKKwvzVpm/aC0EkD3YDZXlKQhTbx6iUH4jBHRwfNJu+aEftTe8/OX24muvse35vLpWulAESMyU+sKMysljF+zYUenJ9YTQcI/tzZlNrSxZVWpK5jkJS7QXbaAxZ32MpvNZlHLNZptJO7Oct08f0nMJZKeTcDUmlRqSYdKyxMwj9oqbyja+S9aT0JdhNtkwPuJx+OR5+4QE8ROHTqjblkGnrrohYeNrXRg5TAWuzTohZBIF75rVEBwyhJ4uN6z2VS+FkehLCCkUKF17hlnZk+MjzphkImXJdErW9bha6Kj0mbQPKq85BtUUe00CNqOu94z0zpN0wXQbskxXQD9csRSY8xTokoZwBdpqAe1Lpe3aN77NXvna19lrbr7ZrpVCmJXeF86bxCATU+Vn5c7Z08uWuPeEFZZP2umHHrTl2hF7zfc937a/RPW5fb8knPVqBWWyZUsffb999guH7fS1P2bt5LBqkW0fcuJp7cQj9l3PmrMd+7d77YZFLLKq1U0fPn7BPvjpr9pnjp6xhvjMOUNsyGNMkm217Df3fT+gIIKJFY3a4/xTZl0i9AehFH/8u4tsb2grHALqOmWZoq/R0y6QbvWqtbgR03XRWOHq03VKtkODUvQ+h43uoVbG+T4Mx6xn66lRFERaNu07RLyxqJcnhHIrhHP45a+257/ujfaWF73InrtTemVKeqX3GmGUACBCv0YtOfvAI3bkt3/Prj24Yi99yytsaN8uZVnpo38PCT4HM9b48uft0D2P2vHV62169DvES/X1fRlfendT+7P2kpde68LJmlQQD4E8e/6i/dmd99kfffVwQEShYUMNv9GsiSN9Hg7d0tpCSdWH15ELmXjgwqkba8Ip8qscV57RtYOWdYFIDz3tAgmTI6N9RTcC2I2KMyE9DPlHCBETH49UpesRCxXausv5OV7Ir5NCHngfgyFEFaP7+mNdp69HQIeuOWgHv+dN9rbXvM5eet0B257L+ZYN+BTyS2OW8SIetYWY6fIF2zUkFSXRrbM+XQkk13z4UXvowdN2brZsZ3e93UpDO2y1L2XzFxbsTdc+aruv3aMaQ8DDiu+qdMS773vUfvNjX7BZdfltIRurwuu1UhcAJIB9HL8igeIdF0TqSuVkEJwxTferxphlo4vWb+bUvX7VuPw5QSqz8q+TyvZ1CSQCuGVEhfngK7qL9EBW5fjRH9ITm7KemSHgHh8ppyvB31LX3WYMDGXnKQgjhDDCToQx/OYPKHkpIQjfLGqdOGIPvee/2Lvf87v2gS98wR6em7MK6onKGvglnVkVzw5AGm57dJddHL7NWsPPNssKJemy4YuEhg94slWVes1f/CtVHnPTQijxml2b8BSL2Q0ZXTn38QsPHrWLlZq1vAtvO69ZFMEYr++Xb8tqdz5JFGDUKjIjjyxqDpNVawnCxxStDNUOOqMEma6aCYSO8u1d/BbRlgok5IyWUCKYkemB8dwLFRD8lzpXkJ8CuW4mQQuoExzkp5x1iVvx/iXhNtzzyuFW91lPFF8fCamWPvon9oH3/r79Px/5iH3m5Ck7p26zTXfn/EI4OmrIHel4K1YSOJ2vp2xx6Bprjb/EOttfaZ38DdY/ul0FojuWYC4/bOnq+cC/wZQMFZb28UFT6YNyzL6cPDdjXzt1Xvdp9C0JLEegyM+GOqWrxBUd44nivVCbNZDIYp+6dhoAZQ+nHCf8inC6X/owVyfCyWjaKtrIagTUq0LuSXfZTxeRNg0X8gatP8h3OPw+3O+ltbzqQr3EnCMcTjzn5iqRrkeg6vPba+G+DurbvtMmv/vN9vpXvtq+WwbPdWMjlh/CYu4+97bQnVmR30+34MiVQemcyktpcdnmjh+xmUNfttnZjj2c/z4rVTt2a/orduuzt0kdQLhXbKlYtI994X57z50P+ncLmZrlTB6fOpVQcthAP/yhK+Zfd6wYZDUJtCRYGVD1I5AwFX2SAGtl15V7CscA+Wqr2L0fSDx++rvsp4sYYKYaETSfN5ffu6QNwsjzNWGE9JqH5z/PkILu7zVdqouWiCJ3wsOvnzoXztnF96v7/sP32bv/+q/tr4SWp0och4c+p+fKM/n24Zp2QMyKdMtirW3V5qr1p1KW33/Qrvmut9lz3/oGO7C9bvXWqt13dEnPpSZJ0NgLs6Q4T1+Yt5pUpvZKWBTNwmm6bRz6oPdMyhP6plvb4pkvFeRoFPEijkH64lwyhgtv+F94gR7J1OJlKAR7EvRNFcggEFw3ug2C8iQovNYTLwO2+o1q0Esb4/ffco55EjqfqYAdugQElPNX8PcKY/j9hGmzoEKVxic/Yl/50B323s9/0T5w+FH74rlzdqGqbtxBAyGRwCgpVuE3JXBs0mIVftsGjc+H0BWwgv3WZw3Y9uEVe3S2306fW5KuqOgdIas2vbSs9yVs6pJBQlARacd6RgAZumE80Y9QoTsXMvpeGRphMivBVDp6j0UpHakDPscNcnZR0cOKfPHKlQmmPSH6pggkle/jp+pOQjfU525ILi4D08XdBrl5AsRLXV/36i2/hwWbCXsQOgag1l4XySdkVI66v6PwdUcD/E4Q/idOxLX5C627Pm9HPvYh+8qhR+xDp87YB48et/svXrRFGX+ue4hYv8RwX1NCxUodBLMjYyORG7bVgYzUkj67ad+K5XbcYg8eK1tNRgaoyiKXpVLVLWv2V4ej9lZl8AShxPmSO91Dh/XCgYSNqsLpPiVVOn3JlG9TdsFkeEiIqb5fAhyE2Rdb8OyJEyldliLnt4yofFw0MOArDgEMq7UZl0Q9kVAy5SW/L6WSsPpyScJfocI3CpcP83SLyIYt5IyFBmvUE9xxbu23PF0k5BZCGOJed+iMgXR1LzH0xH1ZUiGIAqKb25DnXmp9WUL5x++16UMP2eFSye6QYH705Ek7PL9gVZCId+VYWsaoGELJt2zIena4YMlhlqwl7dnXrtrDZ8o2M88kQ9vKtbp31342j4TZLWEEB7TUy150SEIlqZJH+VSr89mahtQ+umvCY+xgxCRSAk71JHAAZHR07QolQ0SPpZjCZgzj3mb3t04gwwxEV9jkj1cEEyELq8mlmCN8ejik++ATDCec73nhGfcJv0kdEvaxArEuOGHPDsxfD+NCKALhOBkt/lZU/sfv84effiv4iYOxUmmi/iSkDRfD8yuSBxED1ujK7zQevM8e+b1325Evfck/C3x/uWZ/cPyEfXp62s7IOGHfOVXlwzlCRLpl9lhDqZQMnkLarrsubS9+8UE/HQSUrGFZS6ACQkpv9GuXNzjK6dmSnwaM8EloYzld2BgC8j3ZElIqhRU/OOmMUTXy9zurbNp5PFLAx6ctE0gOXIorfMJ6RVzH2F/CgVI+WyPJHGTbKTqH/GG2gkKFCg9bGNaFUt5LCGZuUA1F3AjvsyjAD4JSuEuE0tPo8p+r/6Y5dMVLFqiT7q+H1VNVoNtLaxR/xJguR+vxQMF/5XfaF87byf/y7+2RT3zMFhbmbUX8/POZOfuAuvEvn79gM5WqCyTrD/2EXGWZsUvKyWLo/ddst1ues9MqzbKdn2M3IT2OwqpL9T3VCByCBV8QvK6uCgKSNW/I3pUrzvBEwKn0EFZ0BhfYLr/0jnfjvvJn0A4cOLjsL1xKRLOZuyJtmUCynyNMEYahiuAkfAimC19AQl9qJkaRMMAEalJfDlI8j86Fw29dkXwFuq6Ep3IwAqBegeC+h+reizsNw2898cQv5ZcfStATB+TVcemtx9Il7/T4H+89qNW2uQ++z0586hO2tFS0kXzWLkpQPnR62j584pTdd3HOFurqShUXeWkLLfmOYSbFCbkFGxnO29kzR+zo6dPWVJlzyUEXRp+BUTfuuiLdreKk6/bico9lZ2QQYUTw0CXlBzdYWoYw+vQgV/KpMjJMFN2LXvLCS+cNAxHUg/dcod77j6EtE0ighCnDQZXCBc+vAQWDcFE6/+9CREOFYG547lwOJG/IGKGfCIF18Pix5VxDy5igIyNJcT/c6YqrqJuPrp+wXUxw4lFAzMems07E4RfRergnYIkGUqbOf/D9dv8d/8OmT56yXIoDFzL2cKVi7z9x0j5x6pQdXViyGrpel9i66587Xp631PCU0LPP6tIfhwtZ2eTKg5cfhOwKY+QT90BGegjVk0sgPQzCisGDHtlFTJ82JE3d62OPjhtEeqLC/vD/8YOK6DHEa5u5XnrMvSfIpccnFrl7l+vddRBGr1y52DUjCq5QK/yaIOL3GET6gT/Oc/v4YjfcFcmlJJxj48K3keLrXhFirFIJgoUPD25dGD1f3efux4VfPe5yFOJyEj/C+/Ly54mSKn/+4x+2e3/n1+3ooUOus42PFozv5XxxcdnukH5517nzdp7DRRWWqVo+PdfpH7LJ7TtseCwco51JJ2xC+qWPISJY3mV3hZKx6W4X7V2y8hw2/iufXQF23ngYGVFr74K06JZdS1vuta959Y2e70spMHr9iuuljb+dtkwgOTg0VJwEo8t8ut6gI/IDFAurkS8VmiCwTp5t/Vl7hfgevyLDkShB2Dcl3b7kSQfk696h2xPPPJukRz574lkTpO6VJ2vvbkIxt0GglY7iCtE9fjk2UvW+e+2+3/p39uBn75TV3LSxkRErCC0XJWx/emba/uTIMbvr7Dk7u7RsbaWVy+dtbHxKQrnTv6Uzlk/Z9pGMei3lAcECDR0lEcZQBi8LfhdS5dKFkvqQ83tyFMYR3pmk+4QnDgnmSoMVS8zmrVG5XOazXiSwmTD2+h9DWyeQymQokiLtVih1GCvUn8MQ/AqIgu6FC491CX7v4vmn99g16HFcoQyXCE/3Cq0JUiSF87S7V08PIn7d4C7MiPHx1w+vEsW4wrW3E38shbd13ZD+Y/LzBKl9+pQ98pv/lz34Zx+2uflFG81J0EaGfWvEoWLZ3n/4qP3J4UftofkFayiJ4dER275jt9wem5yYkEAWbCqfkWiEwWzmrX0YqNt9h4aj0kcVYM1YwdgB4XX1MFG2RPCl60bGRh+jP37iE594ty5KwF/qFcpuBJenLRNIkJCGFoBenKECWPwoP7oda/Pc3sDpkTrxbhaD8Hnh9c+NFD0ScHml0lgxiC5XodyPrre0a4La81oQRa6r/g9f4Nd6MFSJ+K4jPA2kJ42gCyqQ/JuTUuH93nTX8sK7T55YuHz8f/w3u+/Df2KnhYzpZMZGR8ccLVl981XplHc8dMj+4tEjdkrG0BDouG2HjY5N2O4dclMjfvAXFeSCiHNDRYIZyyoEdYOGrDN9yOoe5ZenKrX/XSfd9ff67Ct3feHS7YaiH/iBH/icLlEYNwpkdJvSRq52ue1OOXriiytGCmKOXnN0VGWhiiCgXvXyyLD2nJGXbpBud46DUaEiEQh/V4E5dSv0NKvSlcJ7GwkhCWd8o9ijhIdUghEVBYBIuonq6sIr54z2bglgYCPUoI/vtVHYRa77yq0JlMjz6I7K2zRD+iMhpiVRyUqbdNiM5fozutjXS4p78vVvsevf+BY7eP1Bz3OxUrLFxUUrydWKJdshRt8qZJxAoKpFWzh7yo4cOWoPHj1lx85esJZQNRg31Fa3EZNXhBFyy5kq17OuERNqTmGcV4Ff+Cnp6sqle5tWV1dXlK9b5WVRBQ9ZVMHIOQXHkRDJEtFjGBhr7ClTnB3xQ+iVDqn6Lf2JlegrxHUl0bDtNSCg506lcwSS35kRf+MUJ5b75UixdIW7p3z+PlcxTu+GgdyAdpHWhav7nlgU03SKl+7vS575w+jvIeJCZ9MjF0rlKfzbAlLcs3/2p/a1D7zHHrznHivVG5bJ5m10YtIyE5yRnrLDlar90QP32/+W/nnP6WkrClPGd2y3/Xt22J5tfEuSVeYh3z5FiJCp4XDLh3iwrJkO5DdTh1INQvge+XF+9dkH/uB/gISX0Gc+85lf0sWrXy6+1OugeH0MhZytExzkHu5JIWRaFh3f10MFiUT3G8+DhKj4WKkuQHJrAsF/MYSOm8qMBgoN11ej6OdmVjQIxhcfiIBj9eLz8A0V97kL94NgcMfvoWCo2yI/fvDowJDSYxGC7it8RMgQ2rPoxLMwX67MbcgP5EZW9z3y7mjiy7j0u4u+T5UGb36O7RZaHrjtBf6li5bSKS4v2eL5aVuQBc7gel9xyfYO9Nl2Ji0kZMXFBTt1+rxNX5gVUpaCPolQKmM0atDcB8+p9kQ6CCOljha1P6PeVB7dXm0/doJGvHyuLhEdgVdcRMjNhPQSClzbAuJrBHxjOhyoSUFjekEAcd3h11AYr1QJKM5D6qbCuO5ImO47zPbQ/QKQ+vkYQpDiQfNRGAkYemv+8BI8COQ5IKnuPdJYp5BWeCc8i883pu3PLsu+UP6Qm54XaWlbRO1D99vJ3/o1+8qf3mFHDx92VSMv3bGwc6+N7L/GJvfstkEZOA822vYZCeCD0jNLqoGJHVN2jdAyNzEqgUPVkQFDXruNy3PIAowWhwUwbSg+qXfx9ZIYOzBCBZs+ffTSQ8VFx44d+wNdegXvcQVwI23kUKwN3JNCyFhxPvXnszYI07pBQJReFhXQdSkXHiqVLhxUDH5YEv52c69KZKVKMIxALt3qFot4s/7l1oSFL2vRMOEfCKWsexIk2n3BidglMKAtzO7SELsClW9fvNBFMXQ0Xg95IX+E5wZjnui3l0PJECYIN+koPqEm/PBZky2m5EtfZdd+15tt9403Wko9VUW6dLm0bJW5WZs7e8bmZs7binTMIXXxU8pPBtSu1a28tGzLS0tWK1ckfJRZpRSa+7iliPx3BlgdHkd1VBah5fe87tUPfvzPPnxL9+YaqT5AR5DxSujYK6CPIXjdS09ZICG8zB6wQZ5reMRVedB//xKXyFFEbl1oQ8Ihp3Tryr2eg6RupbsQhPcgvvHHPnDeKZWr64I0pO6ROJVmlBWx2Q0rMhMF6RKBHAqnyLK/xU9yUNjQZauB0OV2w3k+5YI6Qm+wmUAqiLroSEEgiUuGzTdAIJ32X2tjr3uj7Xvu821iakINq2mVctmKC3NWmblgC3MzVpPwsb24r9EwNtHmVP4B+TnhrVyqWF1XDu5fXQEZKRPqzIAwQWJAeVSGoYGBpWZ1fiQkuk5/8Ad/8I/f/va3f0beaMhEYcRR4VEgiTi6x1Dkc6QtEUhIctjtTgNSBIcAUn8IRPB7i+x5t1c4I1H5/t09CZzkxd9FRUMYOSGD1dCcuOaCqnfjJ+a8GHrX03JehMbhwqiIEMxI7BnnyBM+hhQEm8oIOiTvwhiiC+VAGBVCfzYK9hp1ywwFy1rNQ/F/wwQSUrkHX/U9tl2IuWffHhtQY6kuLViZD+lLMJeXF61SXLaOGq+6E+HWimX1Gmf9JlWGPvGRjXeNak0NnI/VSyeXYHvBvfDixQarGhL/lxKJxCvkjcIYLWvcE0ZHiJR66fEEMiWHQN6v6yUEEoJkvcRh7H6gvHfdwUhAuDxf/j8IpSvJSmpdDiNqkh0QUmH1hxO6SALsQxD9nETFWVNXxIfQIVo0H3kPRpPfIhUJBYKlAnryEW0DUpMWq68xypoYNa2AtNwPeSd/6/HphiKlLOSNeBTeC7KBQBYupA/KgjIKu0nILaW+G26yxIteabsPXOvz2e1KyeqzF215cd7q6spLFXXRFckOp4E0UYPalhV6b5PqU1DD7Be/2SSGUBbVrZeXl8WTRl0Ni/p/DIlPDPNQARu76oiOCCKOoke3KYUm/Pj0uDzk+BQqsJcimpGXcFWC3m9KePWXW17pjibcDwLqiOaOUCFMuAZB83WTQLD8dLGXNARu6+JxKz7FLBSWU7qeNijt8fW80yU98bvr6cXyBMEKeSKKeD/Qpb/WCZ2TOEKsxB8awDeaOocftsb7fseO/68/tEe+crctzs5ZR4KWSacsNZiwrI8oiFHUvrOxz6orbTut7vsijTE5ZONTk7Z7zy67dv8+u+3W55y6nDC+4x3veK0uUQhpydFt1kVHd1nayEuyyD0cfhQhEBIXu+yUKuYBXS8hlj4xMM3xIFH4iCagZFDo0ce4x5J6ZI36Dl0gYalsUJFr9INQeiI/SASqQcSFOsBr6Jaki3UPMebI+eBkn3jWhEpXEBm5p4uNQzvhEYPrbPWUUaP4ehGSe3wY1EMSXvEj5BDrEmk0IO2m3bbIdTDedoRUni4T7htGQr2+a66x1N5rrDA+5kf4NSvSGfnmtq6r9CwgR0+jzieTtiuTtYl00n7yR3/kwf/jh37oMQYM9Pu///t//x/8g39wl7yg40ZkvJJQXpa6tbVGmwkkbmOXvalAUjksg2IIKFa2W93qQh3RRFRyeEQSCEwQSFx8Bwpdu4hn+uddo54HIe12ySKElEaAgEE8d2Htvu5v60cQisCNjQIJQtNl06Wyytq/4hrTUr55m+i4xxt+3+MMQs8uPp+S24won0LG+GKa32xiHWpnz24bmNpumeGCpaTy8NWxRrXuOrifvBtmMlTQPts3PnbkxF//1cHw9mPpIx/5yD9785vf/El5H08YNwrkFWmt2rq0USB7dUgcAglCHtL1EuKTxFjVCGVbFdqQUPo4oyqBLtY/t6HKgchVFCguwbEfhryH+57znsrz0ui3H9OiFwgVh4/qagT+CV0R6fmBVk6oCkEge4XB0bZHIEFw3gFdGfZhTI+8BP1R7zIWqqC81/uObwFVuBWOS76SsaI4FHD9+nQSvJ4YN5uaskwhLGmjl+F8HxY37x0fn37kox/dpkYdmfgY+lf/6l+99d/8m3/Dip4oiE9UGB+38KH21+lyAhmFEoFMqlIe1vUSovJSqYR/HYBKowute/etyBSbf39GFehhuUFFe/8ZngehCe/ih/BH5wLld0NaRIwuCDIh/HxjMRJM9oIoGgUTBXUh+IMhQqMhXggEd4FU+g2xk83ynOwQFlegbkjo6Ja706BBSEH9oBrwwU/fJtCN77K0nqGvn2DNU4zCiXgKw9Y3WrC/9ZrXnXj3L/yiHbhGffvj0OTk5Avm5uYY8I1CGK8IYhTGKJDktNc9LoWaXyd+46jP6HoFkm4bgTys61X6NqLz58//+c6dO39W3l40jK5XGCMybhTIJ0QIXC/FF3sj4dqbCO4qfZuQVJvq9ddf/yIJ48/oZ++g92bI2CsjUYaiHD0h2iiQG6k3UhIhURK/Sn/DSSpN6Tu/8ztfKV3yRUeOHOHgnt5B716UvJwwfl20scuGENLerhtFqXf4J6Eu+9JPf16lvzH05S9/+d+96EUvYpFEBJ+NjvvxWRRErhG0oF4ge1J0OYGMV55HgVwzcCSQ53S9St+i1Gw252XYNRcXFx+45557/vLv/t2/+5cyVEC7KFy9bqMQ9obBj9sSYYQ2E0ioFyURxF4X0TIKKVfC97oY7+Xiv0rffOoVkF6h6RWo6HoFbqO/99r7Pg7q9T9pupJAxmsUSvy9Qhn98VkMGx10ufiv0jeXNgpIFJpeh2BtdFHwNnObxYF7SnQ5gekVLFwUuOg2CiJu4ztX6ZlHUWB6BQfhilfu9wrdxnv44+8YR7wXfz8lupLgIGRQr5AhhFw3CmKvQPbSxt9X6emjzQSmV5ii20zwLuegXv9TpscTmM2Eslf4ev04KF6v0jOXNhOm6O+9dyUk7PVvGT0R4dkolFD09zooXq/SM5t6haqXopD1Pu/1x2v0bzk9UQGKQgltJoCPF88TTecqbS09UcHZTOgi9d7rvf8NoScrKBsFM9JVgfvWpo2CtlEgv+GCGOnrFaReweylq4L5rUFXErBvqgBupK0SoBjPVYF85tNGYXvahO8qXaWrdJWu0lW6SlfpKl2lq3SVrtJVukpX6Spdpat0la7SVfr2pqvTKk+cNuPVVf5dpav01GmzqcJnxPTht3MDp+xPpfxXwfEqXaWtoycDiIT9pgDot0MjfzwgfDweXAXCq3SVvvl0OQDc7P43DDD/JjX+ywHh5cr4RO9fLtxTpW9UvFfpKj0T6KkC1sb3e39fzh+Je5vdf9L0rdxIyftm+e+9dzk/9ETDQZvdgy53/ypdpav0xGkjmG0GgJe7Qlfy9/5+0vSt1MDJ6+OB12b+y10h/I/3vJeu9OwqXaWr9ORpM3Db7BpdpI33NnseaeOzJ0zP5EZO3jbL32YgtTFs7+8n4ofi797nvXS5+49HTzb8VbpKfxPp8QCqF8Sif7PfvQ7iutlJP5E2+nt/Py49ExsveerN12b+3jAb72189kTuQ5v9jtR7H+r1Qxt/X6WrdJUuTxGkNgOyCGKbuSdzHl900MYr1Ou/LD2TGvZmILTxd7xezkHxbBeuG59vdi866HK/I/Xe771ejh7v+VW6St8OtBkYcW8jcMV70UUQ3Oy6mT+63t9Qrx/a+Puy9ExowOShNx+9vzfzb3SbAWL0b7xu9Pfegzbex0HxCvXeh3r9vXS5+1fpKn270UYwir8jUEUH9YJbBL94L/o3O+8+Pt/sioN6r9F/RXo6GvFGgInUez/6N3NXAr3ea3S9YTbei/d7f/e9/e1vn3jDG95w8MCBA9dMTEzsHxkZ2d/X1zeQTCbH+/v7+cQjXz0ekeOT4VfpKl2lbyKpLe7WBfDb+GWaXmDs/X05YNz4+zEEIHyzKAJQL8Xfvc+4Pga0eu71glz0b/Z7M+dhDh48mHr3u9/9yuc973nfNTY29iIBXV73r9JVukrfAiSA3K8L4AcwRhcBcTOwjEAYwbD3Gv2bEoDxzSLSiun1Xnv9EcR6/b3Xx3Mbv940IA1w6IMf/OAbb7/99h/NZDIw9ipdpav0LUwCyIO69H50s9dFcOx1EQh7HdTr35QAnm80RcCLFH/He1wBs3gvgluvv9f1gmD0X3K98847v/8FL3jBj8skntLvq3SVrtLfIBJA3qgLYBhBciNYbgaQG4ES6vVvShGkvhEUAS9S7+/oB9R6/dHF3xvBsBcI134LDPN33HHHT11zzTV/u7+/n3tX6Spdpb+hJIC8WRdAcSNAcgUII0jGawRC/FD83QuOvf41Aoi2miLgRer9Hf0RBKM//o7gd7nrJe7uu+/+4dtuu+2fDAwMJPT7KdHS0tLM3Pz8UrVWT6oGtsulVBHiWsf6O2RNHAyXx1Cf/hGulzod3oPrnVAristJ9yP18bx7m7AhtF8C8Sz6Pazi0pWo4m0I5vhz/6VrZ9Ua9Zp97XN/aV/6649Zo9m0Wq1mQ4NDNtDfZ/XGqrWVqcH+fmu129Zu163RqOl+zbLpQSagrFRtWqvV9nIkhwYtnUhaPpuxQj5nIxM77Vkv+A7bd+NzrDBcsFazZalMxsOSv/6+flOdhPzonvPRy43rs1Xln6J5+QkjWl3ziQjbfcfZw89wWf+ryyX1oRvhiajn/V6Kvz3ex3l+OVpZWZVryq24vy3+6Y2QT2qiJ0/UQ0ynN72OMt5H4UXUnTjibkjtO9m/aslBs8Rgn9dVf9+g9Q+o3gZ0Vb0khpI2lExaIpm2IdUJ/kHd6x9UE+gbMCkIHq+pDvr0m3TJEznsl1+50EPxSnlZXQ144X5BSZBUPfP7CqebHma1bSsq56qu0KqXR2kpTfSRPtU1137ld1XvUBa9EOKgnCsdyVnLqtWqlSs1XWuSrZan0y/BHxocULkGbUjuultf7mlciVSmZ+tCArgIjNEfHYWIVwodr9FBvdfov4R6RWyriDh7HbTxXpCLcO11lwXD6N7+9rdP/c7v/M7vPpXxxOmzZ48uLBYzfQP9O4Pwdh+sZS/wy4VrA/V1hRxux+ddWQ/UfQ7RZPnpMXo6faoxRNUfhmuX4lsABQzwpz1xhdoNv/05Xo+YH3ouvwOOro1a1c4eO2yf/JP3Kb0+mzl32pqNulWqdSvVWgK5vAs0IJhSA6OxD0pIB/RuQo0znZJfjbtcb1qzLRlTPpbLNTWMVcsowNjIiO2/5jq79UUvs+37r7OR8SkHxAEBMNnpqHHQsAYUZ7/ueyMDFGhEm/DU39FteKRmjSc86FIst1PX6426+w585dpLl7uvG72xXfJ8oz/Wb+99ytJWY19RGeFbAEjxfq1cofb0Vtet01o8Cosc8cbqSsv62uq8OqqL/ralxP9kYkh8EyAK5AC6AHwDAsKEJdNZS2WH5QoCx7TqbUhJCqQEjA6OhHcChIML6YbyuOOX7gHgdGi95YMALgf3jgBSZVylPgkrP4IIIPYBjsoj6RKnsHEtHQDV20k37RXFV6/XrV6TE0jSWbfUaQOogOIgDvlTXAee8+KQiSuQ0nuuLhEUe10Ex14XgTFeo4N6r9F/CcVa3Qoirhhf77XXUXvxigP0oj/+xklM1kGR37/3e7/3/He84x2/lkgkxvX7SdH09NlHTpw5szIyMibVHD6QBf29BNkupXXB2pzWXlVU0U8N6K3HsJom6fISf8cfG8JtJG/KPWFifuItZdF/cJ97fkUVED107132off/njS7vE2fPiYNuagwCOSQVWsNgVfKxkfHXINsNRuWSCVttJC3tAAzk5Iu025YuVSyucVlha9bS42kIsAkyZRAct+ePXbbc59r1z7reXbdc57nQOhg0VVxaayJZEJeqg8NpSufasA0avgLkXOabCgbz7lSFj2X1++GoNz0hscb/jcE9TCXaKAif6X7PgE9+i5FPkKX82+k+AyAXBGoRXDEkZaXp1smqDcufy7nHNB9/G1pUI3qsrXKi9ZXL1qir2WZpHiWSNigNMY+8YmQdDxDiZSlMzmBo0AxnbeEQHIoJQ1SIEWnE0AKRxZ0HUCDVxPq3ucKgAGyA3pGXl2+lQ9ytlYXyhvyg2bsoKhyUm8AI+UFNOkEB5XHgS5AAnJ6k5fFZoVFyyQepUXciEOrIQumWrZquaQyV9TptlVOtOCk4lH+lH5/F4Cve+4TAsjbdAEQW91rdAh/vEZw7HUUOTqo9xr9l1DgzFMj4uiNp/d39AN+8RodHNx4fQww/tIv/dKBd73rXb/7ZIHxxImTj5ZqjWvETHWx6xSFYSP13r+0oVyWdyqQ/iEMepUQHoMHf2z43jij5kOhnfSI9C9NN0Tlf3tur3lJt/uLfEBoNQhbR0J9VqD4/v/2bpnSHZuZPmWLSwvW7qgBqqcmTF1gl5BGklHDG5VGiLkNeNE4rNNW3tSAJdjkq6nGnBqiOjq2JC10RQXgnd2799j45A7LD4/ZyEjBdh+43rbt2uvvACQIfJ/U0kE1JOIdkGbk9/TcNR9lW03DyxIAobes+vWYcvc+9xCX3KIe1jqu7svxb0dpBp4FirzeyHOIexvrI94LYNFyYEQz4qqHDlJcFahbG6rn7vsb42pIm1+eu2AXTx21xQunrG+lYTl1Jul00pKY0OLToIAsvAJAUk9Zd4PJjEBOwCjgTKVSlkpnBJYp8VNgpfocFJgmFMbv6TcdFZ0XYAqwoa1xz/OL5MAXEfUFOFKeVbl2uzuMIAuCMkNDxK94h5KkR+enm8okwNkBGOXECcVNM6Y+hVaSyVpF4FgsyrIpK15ZK3qfvJMX543ibzWq6jQadv3znpCJ/TxdesEx+iNAAoabgSQUr2QvVkqv/xKKdflUiDhiPNG/0VEbvY7WFq/R9YLj4Gtf+9qRD3/4w//zyZjScwsL0/fd/0Arnc1cM0BPiiB4w2M8R8khvHI+FtPjNtLGe/zskW9RLz8JSwp+WWuk1IKqfi2Ym87xlR7i1qWpBdqscXKN/s3Ix3/0jPEe6It//TG7472/q7IPybxW7y0zJ4X5xuvS7EiCnrzZVCOQkLtmp5sZNdR8BtN71YZcM2wGzUDyllT4dDZvOybHXBshTLPekAlfVZiOtQeydq20gNte8jLLplPeIGi46WzW84f5NtDVkGiolIe09SA0UnED0zI+i+WGSeHSBTn+uGbIG4RR+btsgf94Q8ju+72k3+GO/vJfgSOYQWtpdukSfxcgXYOkYQOQPdRbN/j8d/d9/JSxXFq0GYHjiYfus8XZGXVag5YVYKSlxQ8lZE4rLGn2C2hcg5TW76A5mCQSl+Wka3GDlhTYZPIFy4+OW64wapmcNE20S9XTgI9XplXHAjWPmzgEkK75Bf7iHPQZNgD0W7IovANoeUcLDZK+4kwAjIoXwHXFQGVRoACgurq10NVosQCIoy6NsVpckllddp4NKU+JVNbLFVgjPrbq1pbJvdpq2vUveIWneSUSHwHIXmDc6Mh4L0BSAb1XCH+s2F7/JbRem0+evP6D16n3N3WMv/eKiwAYHfciMHJ1/9133/0jL3jBC/6Z/E+Ijh8/fuSLd9+1RxWXcpPDhYhxGyWgPz6QzD8hQ7+P5wTg9N88V/jQYLmG9zwexc1zaO0d3YyNgGswMXiPa+Ax/p5f/s4aeWNZa+ZiQPB7+PBondxcXa/RNe2Id/3RejwQILaCFiCNr1IqSnA7dmH6mP3FRz5oc3PzAsiKFYvLNuBmb78tLhet3mioYSakuTDP1XEwpWHmcmgsGUXakvYhjU+JN9R4yEuO8S81urYQqaPnI9kha1UWrIYJDj/69P7IlN36su/yxou2kB2d0DXt5h/mIg0EAhIBHQCShoVp6IDpjIA7we+l5E+f3ugWGc3lEpKGvEYejoqUHz6K+AsYbgp+ulJv/I615+H9YZf0DFAAIAHGCJLc8zrnfQUjF0Eeeq9kRR1Is2bF+Yt27vhhO3/6pLXF/2SCSbCET1YQmrFb1/jcTA5AAhiuyZ/+DUj7yuQKlhV/k+l00MgUhncAs0xuWLwftpTCJF1bYzInAGTQHpEXdUqUA3AUOKE9+sQcwKf6doDVu8kEgCtA9joTD8R3HMDo/NN/4gQ4Q1NWOdWp1rrg2KxVPO5+AXwyJQ1YeYC7TAqtIlPSoNFeMeuvu/WlZO2KJJ4+XxfAcSNAAojx+owCyOjvddSCy0r3Grm30UVgHBQoFj73uc/docreo9+PS48ePXLkzz/72YMdNYB+VagDnpKjjboIAGpc9WdNUPknf7iPwAV/ED75HfD0KkCpxhz8ETzlJAT+W35AM8w0Kpx+o1GhmcU46el9UsLfVVj87rrx6R857LifRzxTTXXf5xm3IGqV56EB80z3eKhqpeG59iZB9zcBM2l1aAQB2M0eeuAe+8gff8AnbEaHMz6LeOrMjBpUn7SXITX2jjcCzO6hIRrYqFXLS1atlhW7NAwJMBpmSr0/jSibSSltaYeKHOBDkyTOWr1qtWbDzXMmc17wklfZNQdvsOHxCblJiawaghpPOj/i5mFD4eFfQtom41vEB/D4GJqXnQa5LrvR33svUu8956XI+SV/eNbVSp1jIXrA2M1v0cY447vR71c6IYBRvAUcucZwMSx/Y0z4B/oFoISvlay0MGcLMxdsaWFBYFlX/XQspTpIChSTAjDGIAdUB33qZMgpLTzIiq6SL3fiE1olZi4P0MzR/KjrwuiYjYxvt/z4lKUFkq5NogHKAao+saJ8Ao7kHWCM4Eg5eI4pTgeItuiTJ7yj9ElHDPBwAGQsc1AuQhsg3pbia/iY47LM6pril3apvPqMO1YK7UWlIz5Akdqgo+2o49l3yxMagwQgAcIIkPEKu552gOSd3vd6f1Ny/L1XQDBeNwVG3K/92q/d/DM/8zPvE6N5dkWanZ2b/vnf/4BaVP+ERN4jH1TlSI5cmPjtGaAX1D36ZX+me4CU/q/9dqADXMWeNUHkh79HHNzTD//PuwHU/L8/80DhmYMR8XENwOQARZ78t64epguQHkcQLvIRtN4QLoTlNynIT8MgZb/vL4Z3dcUPwYt6rSqzpqyeuW4dAZZrlLrH4HhbglsvLdmF86ftyLGjVi5LiPWsqfuMQaI9r9Iw+1MCuoYLerkiLaBJ4xuQ6Z1SGquWy2C2YY6vWKkkjVTPGq2ON+7+Tt0WlktWWxmwqbERX9Jx0/XX2yv/1ltscvs2WxZAOJjLJE9Jk8wMjypOc7N9YsdOxQVABllG04BCgwzyG69O3fubSTZ8itTrhzrRFhd1Yw3X3qh7fuDzWVmRg5EDY8v9DCF4npRGfMPrSFeqqZ/22ihbU3wvL8uVqv4ORH86pEDMUyT0gyuRANpNNCsACbki/5JJ+IYygIYHqK9IQw5lA6A7rpmPqiMa3bZLndF2AWTelwOh+cFLNDyWCkGuPdJZySHEACMdlGuKAlOf0KEApOegqDpROT0rnmZXlrvyDMGTljTiWrVk9XLRl5qRZ5YDAfoM55BGyDHlESgLmNH2++RnUmjnDS/wuK5ESv9bBiB7r3ApXnv9vaCIo4bi1d2dd975Ay996Uv/pfyPS7/5xx859Pnj0zdTSV5poiCfMSuB/Em3QiEEHK9XMFe5mFEHWe57rxjCeWYVGLD0MLopUXA/oBvvu1nIu4Thtz/r/u5eJeJdf8wDf7lyDyGL94LA+3gpT7jqRQdP/fblFS6Q8usaNNnwLgBHDbsWq4ZFHJjaqxJalt3Ui4tWmT0vf9MqEt7p449aTabP0IDKoUjK9ZaVKg2rNFoyvUuKtN/NtvaKco3JnU5YU5phW5pmQw280Wy5A7QTQ/Bv1RaWqlZurFg2m7FdkyOeN4CUeshLm9l7zTW2Y89+233gJpmGOasLMBq1uo0IOOvSNgqjU9J8Jh0AfImQykBDhgAhyumVLcc/KMyOk114xj24rTx3+RLf83cjCVjC2yLiC57u2yEW/nCNKRGPpyAZYTLMta8eDVIJhHQUBn6mh/oEeqvW365bZWHWFmbn1NnIlBRfGYP1jlt1BX9YA8gQh4/L6R8TI9QdGjn112rV3BRvypVruKq11Gm5mZ3NWk78pvNKZ3OWLYxarjBiGbmkOh3GDQE9tM1g2sIYZVJ5RTN0TRRQFHB5+ipkH8zrgqKXrcujSzpvhYXwB+ulaS0BYq0scKxIc6yrg0aeVVY00STrNqVB9lGvei/MjjeVjLRLdbQ+ydNp2+S1t3q8VyKl+S0BkNFB0U/Ze10Exeg2guPQpz/96be88pWv/GX5r0iVSnXxH//X9+ea7RXvghAkr7xNiPoNHj3nP+FjUH/GH+Cq+0/hmEAJkwV6pN8ISm/0/hr33d9zVWNY/xc0VgrOc7St4Nc/ZYCCO7DqYWgK/OaZgFlpDfJuN6OEwfm7a+H0TP/dH/OgQC64nlnCYPajMTC4n/Aeui0zdkAZq0mLYbnFycOP2PFHD6kClD+lPaRM0mjR4kpLs1YslVzoBxNpN4NpOE01SEqDf0V8qkjDvLiwpAZaUGMOgAGIppJhdtrvC1AZS8vnC66NMMOaU4MemdhmO/deI0Ac8fK0GhVbUR7RJke271ZjZxmLwFkmKNok41Y05PUOkbKGeqOBxjrE30VGd8459+qPKF65GTgY4lkjvetR4+W+/odWFXgdbgWti/L2jkGG9FQ3qgsWemfFBtY0AgLVUtmW5hZteXnZgQ3QB9CHBJBDqhdAks4oKf4w7uepCBybTZm/pCPAZNyTibCKtP7lStWq6sjo0BMSqnxOwMhYr4AyLAfKeV1m8iMOmmG9ZHdGWyA5mBh0bc7BE9CKYEfZxYDQKQVeUyb4hnM5w3X5CM/hBR1nQ51tvVKUK1sLDdnDkxaTMt0JHtUh8unLgRRmVWY16QCOXhsq49i+WzzuK5HSf0YCpPMqeC+5RgcW9DrHg+41AmP0s/RmUOD41icCjsdPnX7kXX/4sYNqzeBPqEiRX2Ij0ZW2gYATBqHmeW/4GG4tfDekv4Sv+yxS9G+8z29/VRQamu4RJ7+Jlyh74uUaTTTuwxQoXv1NxUeUOB8GIFz3yr1+vZ8QyLiJJVDjN8zgGbE60/Ujm0zYqBpMIZUQkzsCv4Gwy0XvzZ47JXfaTh87Ysfl6o2mhFsNT42RscjhQt727NwlUK3b9NlpK5YrVmZZjxoBi5cnJrdLyAV4hTErSeOjsdT0LuOdBWmIPg4pTYIwLCeioTEzm1DcmIxoOwlpLflsUo1HmocaRF0NXa3WRoYLtn33XsuMblNjz/t4pY9JKv+dVTQNAbnA2rVp3eM+daL/gQPwWPmBI15X+o92C/l9bnUD99al+wFG+akinnD1+oP4EX/5/WBiR+2RK+WM2tWgNPIh9bYJaUOuRaoMaI3VSsUqxSXnuaDDZ2xXWg2XTeoRbdLNWkzQPlYYSFPtxs8kioOy+MXkUCeZt+ZqnzR4pV2XKbt8wQEvmMcpaZEjNjw2qQ5oQrxkUXnWOxnWHbJEh/WpzHL7UitkSul734tsKV144GxBxiIgyvXyzfOjMrQa0hoZbwQYmYlGM1QwxvAZx0woXWbah9RxMkwk0fV0Vrt1CliSOLPZYogN776pm8LlSfn4lgDIjc7bqFwExuiPoHiJ+43f+I3nvvOd73yf/Feko8dPHr7jS/fc0GytyrRTY1bP06Qhdsd/WmLyiirSQQvG6x0yEwn/JQBHOCo7/Arv6bdfe4jw8Z7H2Y2jZ/jKWUqD9VC6+q1L4iFfgRGYLTF3q47YnrPwmp6Ff0rLJVUebvNyT3r9CJSuKypnCBTKTcy8xrPRbNoOjI/aRDppw8kBG85lXRspLS3Y0vxF31FTrpTs2JFH7ejD90vboWEO+mJwxq9a7VUr5LPW7K5Zm5tfsHprxTWBbEYAhyanTOcKw7ZYLErQ5c8krV6rSTvM28LCvI8tstGQRjQg9ZSF5b5dUSoVu3lm5xddYw0mpTQtNR52WUxNTigcY3F9Nj45aZmxnTakOIcUH9owk0I0bGVY/wWUauCDAKXiYHYckHJ+KH+AzSDxYwrofmzogKVrUmgyHs5rJzzDeWyQrl5PeOFw4DEAEsYegyYYrwAcaxcHhQDJPpmNauyMK2YyYfIJUGB8DjN51RFJefM8kmeBINoyJrV4puQ8HwyNAEJMdLAThe2gAGaWdauZEb9Xlsa/OHvB88ASrGwub6OTUzY6tctGBJJpAFIdSzS1GV8MHY+aodJm8GadKC+gFWQr8qSXSAfgZnOB50tywlijz4SvBHnEdGetI5ojM+g+8RTrQs8pl1sDODDMwZHOAIB8VkjoCqQ8fUsBZJCwcMVFgIzA+BiAPHjwYPbQoUOflNkkG+vydHp6+ujp83PXsdgZ7aSNQOralJC0uo5V+fxuqhE3xWTGxwKIhmtbwtxyQF1/33tK/cOMjNyiAHoSfogccLrCEUCIm+ZaHKaR72PWfdJj4fQlwNml2Fi5RiIYP2ly/IBR3dj9Pt710JcSWqMi7A4F8FZozjF+5G9SYLQ3n7JJgdaoNDF2xrQFikzGtGQGzZ+ftuOHH7LjRx6xucU5NRRMvKTlhqVtSNNYXF5ycCN/5VrTxsbGBCaDNrdc8gY8IO0D7YCZ71w2Jb/MaQHxmbMXVNNJ1YPypuf5XMo1S0z94Xzasok+K6FFKU74jhnGvmI0qiWZ9Du3bXNtUw99wgCQLOQylhXQB/NadcX6SZn9fTLBBwWa4AzAybIleEJZwjIWxrngPWAYJygCKDJ25hqo+wFOgaSDlcDCwZPfqmPlG5MQDdABRe9RV0hJ1CCj9kjehtTRsJZ+UJrjYKcloA8APaS0iSNALGN1klEBmy+nEQ/QuLz2ACzlyYdIMIN9zJB86U3kVuZ1kwm4WklAW7KmQKlSDWORYqevf8wPj0pr3OZrIlnig/aGNr++9lG8UZwAWABImuM6CHJRcp5XpDDKVbxSXsZFAXkmAykHEzNRwyUeH9eUjCRUT2isaKuevnhLPHE5D+BIOs4Xn8FWOQSQhd2cQ3FleqYBZG8Y/BsdchOvveB4OYAcmpmZ+Q9TU1Ovlf+yVK1Wl44cP+MAGscGncHdypLH/SzwRcTQqhzw9Nt3OHBVjxZAUcKsOBrSjjBRGjhVCI3UQVYObamOAACmDqj0aPhJKrzPeNGYtJ2USugFljBXFWC2saL4dIObj0P0zmF5Dg340hf4tbGWvMxdP4yl4euW1zyM9XhYqyjBS+tuTg1z29i4bRsdtTEBjFqVNcolO3zPF+3Be77kaWNWkxIzi7OLpdBgJMTwjwaNiU9Zl0pqlEqIhp6RZrK0vOzv9Il3TCygOaJtDvaveGMdGEorVhalY5YLKARALAFinBMQ7ZP5iRZE58NkT0u8q6CFyMzGNCQfrqmrRlnPx1bIdDosJ+pTPWbSjJ2xTGXAtdq+VNY6mYK19G5H97BV4Q18hLVcfcOAfjiruwDkWqNuoH26NumgyPhqAM3EQELgn/bDOXIC4pSAO6VOBGDFRoyaYwRIiCGFBOa1AHJAAMm4blIAwTIZ0oAXLNohfV/CI3RnKVTdTe9FKy7GiQ3VizQuNC/GYtlWyBAJY4WANFpWTRZAaXnRzXZM5vzwiLT7nCWl4bOsJxxeAZ+6ZfVOAq1RQO1giWlNvkLe4I8Hc57BKGSMNqccq3y0LQdHtREfbxRAMj6MdruCWa2wPsYs2UuoLvwQDZUBcKROfeKQWLsgCOC7Ke/1orQcYBlvbdnIXs6huDI9EwEyhuu9Uur4DH90tNuNoLjmfvM3f/M5P/3TP/1++a9Id99z/8LQYGIsgCCVFASzK4/OWBjMc2e0isc1PLu0V6TRUP6gMQYA9XEQ4iZOXTHTHVjlWi4QgGkXQBEMQFQgxDzggBIDdGvSAhbrLbtYbThQxt0Ym3Gae+QoXgmLpvIY6sYBIaweVm8RnjIN9DyHMPeSAkjMbzSs8eSg7SpkbSIj4RQYnT18rx059DUbSOd84XepuOxjixXluymQqijv6bR6e0xhxqbQlOR8RlLABfC7VqCGVSpXnQdoWkmBEQvM0ZxyMiOTSndpcclKdSZVssqrNGylj/YHX6dGs94IWq2Gwia8PJwCFNbyqR7VITErjtkoDltdmhEgQp4K0o6G84UQJ+N2YopPbMgxftoaSFk9lbPqUMb6BOBDyh8dAToK9UunAhAAvXAVP+N+8B+/C7IaeELlTqk8SZW1kMvaWKHgaWfFt5R45B2J6h5tKYBjFyBVJQxVpASQg2qfAKR+upXhs8Roobo6WLGNU2V3k5OdMQIpogBwMVuZ2EI2mf1lwmZAYMPwBh1TGDIAWFU3JQC15nWVQlNE21Q5gOGw2oEOSSCpeABE/IRlG6CP3zpwA17igQAsvI34hTaBgsFGA/woGuyuYdlXnF13rVFOmXVwZDcQZfV8qvOMZrWX0+NECQmaImnACq8T3e+0WYeJa9nENd96s9hBqgL1+l2uulccoBivm4GkT8zMzc399vj4+HfIf1k6/OiRw8Vq4wY3TRB0VRIgKb66H4avlYybXP1vJP3S/wiSa2F0jfFB+KkkGgdjVLGxEA4XwLTrR1AATr8GV5EGsFyt2ayA42yxZnPShjDz1zKj+COzeonUSScGVLSXhov51DXEoStBuR8uvrgcGhBgJNoyZTEHBTI5RTwxKKFbmrHa8qxAreKgmJe5vbBUtDPnL4aBeglwQwC4JNOZ8h24Zre0vCEPj6ADhmjPwqmuBjVo8/Pz6khIv+PHnhVkRqNVoeVlpVajJZ29sCQeBHMKgQfwxsZGBRYOV87H9kpDohsWmaNpEI6GBC0sLftymEFpIi0lxow6wMgE0uQIgJV2zZUOijWWVWmrzNIyAcQEUX10j5Xz40FG9J7XtNIhP844WqbzFK7qL36xksmsHGA/1GdZ5Wk0m7JtSi/H0hn2QcvUD4uckZ9oYlOetr+fpsMYBCAFGGqXCWlTlI9UADY3/QEL5QmNeFX1Jo/ASYAiAGSXCRoeZi8asmt6aH0ObF1Qk9Ss6l0W11eWl/zwBzQxJkFUPZ4PJIsOxoGQ9xWvgyMA6jIuUBSAkZab8MoPGjSyBjBTLre4KJvuhXICbmE8lLpiBhopppMZFM/oWOBNv+KlHr1TUJooEqS5gjXWnZF3mRb5mHB/SLMjeWD4Bo16+/XsIrwyqQ6e8QAZHe28110OHB0g3/72t2973/ve9yn5r0hfuPtr9aRasQuVat2F+wlQDCeWe3FdjddvZsoAtPA4NJwYpYOiO4EkEsYL0lwI1zuuiIbqkRKg+3Jdlb5Qqdq5pZIdn1+26WLZzfevh8h7TI7YYSbpeEp6gGDR3Ljv5g9+3eNYsn5pkAn18EOVRcvWFy29WreyAI7Gq/YugV+1k+dm7ML8Ymjk/FOZMxx0IB63ZC7Bo9GRvPgkLVlCjvZ8UWViobGP46nBMxHD+z75otbB+rWxkWEBZEZCvmKTE3kH3eOnZ13jgmmlUsXzOjme019JsuJFCwEkBpjSlLwODrJvFw2qLa21qcaM1pi1xaUlabsywVtoMas2OTZiIwLIlux+zDi0S8br5heWFI/ZMHkRoAlurTS6y2oC2ba0J2+U8I/6haeOJNEFAsyy0qILYlheZR2TiT0lUB6WBgn4sgyHCaoAkOQH7TFM0LDYOyN+JDGx0SIVLeABCPh6Thw8V1mpO+QPGWMsDpMZQesTXzGt2eopZjvAUUdogp5Ppeu/9Q+QqnGmYkO8VRyY8pz16W2FsAAx76OF+lgmACnAIg05ANfj8nYQtcSVoBkKsCKIcYkTUr6mNmp/SkdY6OULO23kKCugqN/ID1qlgoW4me3W+8TDb9obVjdtzncmka6esWFh1423e9pXom8VgKStxiu1GK8bAdI1R9xdd931jhe+8IX/XP7L0pkzZ45Nz8wdSLEmTIyOFRgJIXBB34QiQELrYSQyCKU/C8+9F1cleZYVjJA89qv7QzjVX3ylS+s/0C4bqthFNeAIkGeKJQdIXsOxpCWtxsY2MpJjhhiw8nFRek5vMKpF/PIg3MQL8Ze1mdzFT3x4aAKRuNcvAcuqkaWbJcssnBIgrlpxedk1N87aa7c7dvLseZuXpoimwekqrEucm513QKRx0SBGpRE2MYkluVlpaE3lFYCcl9bJTLiahQRfQJAacu3Rx3IxkVXGjExtBDyrcDu2T9jM7JKVZbrTuGoy5RlnZL/xeCFt9UbbShUG96VBCSQ5FEPVLJLWJQ2WsWAm3GhkmNBFAWxDALlclnkmzcrNOPESYIevw8oLjZVxPczCijosNNp+gWMjOWKlyT3WAgiU/yBFDiGi8JffDL0QZ0baUEEgOay8shpgUnGzxpC1mxkBPmkjVwFQBBYOGNLgVFEZAWtK+WFs1jUnT0fl0Dsc0OCghGZIsmigAIPKCvC7tiaAol8mLxzcQP2x9pRYAEnAh7HIwviULwDnIAkAsl0t6zmAxV56pSq/a5zSHDF38UeADAfvwmyVQbyiDEwWwXPkUknDSO8Qvf3oN2WlHqOyQccIrwLA0UZQLsgfAImcB4XD5VTvYIozqcOaTgASeScOZAmg7XSUBz2PS5r23vISpXJlUt6eEQDZ+yz6xZK1K/e49roIjL0AiXOQlIn238bGxl4o/2XpS1/+8uG+gcQNvi1JjMe0RmhIDAGi4rwfdUnTPTjevfYCqVdSN4zDTheEQoj196kknG6sc0vheOohdJ8n8Rn3YpoAxKJ6cgDymMDk9HJxDSAZy5vKZ2xcjXVYIJRNSkAVV0O9JDPvzH4zzsaEkGL0sgGgzLZ7A1QSgChgGpYxUbOhDN7AuCi+hLTH8fmTlirPWlXggJlZLFUd+BD6czOzNicNKyENiAbOOFJGoKQolOyqa0iULggrpqHyqUaGtrRUrNnhE2fEgo5MaGYkMQMFkokBgSuLvzH50ACTPmFQKAhQpMGlMynfjQOwsXyorHwBaKMjOaXTkWZYDnXV1SIZy0RDIb7Rkaz42nAQ9UYFEKBBikF+LiL7xvVqRc/zeWl2yhN7mFlC1GWldwK8x7mK7WTWlsf3WTWRpeK6dbdep+FXaPwRIPMq35jKsG047+XJUiaVnxlz5AqwcFNT6ZjMQ3HaspLyNKYuWrnCURbKKrY6z9DcyL+PDbpMKQcCSV9LqLgY51uhA5VfF3USbT8JhwMfGJdMp7M2tmOPjU7t8CEFgK3KRM3iRQccNHbXVFXmMOaovHrHDDAKnOWnifqMuHjNZIuDI4LkZjfgqXeV742EKYx8+Iy/0vKWIgGibN4e9Q5tFYDkdzj5XnJMWZRWq1G3Rk0gKH4RluEH5IH3GZdmRh4NE9C/9nmv7KZ6eVIaz0iA3OjgZLwG7ofrRnCMbqhSqfyvxzu+7HN3fv5CIp3dzq6CIIwB+CIocQ8XAQ7aGMYFsOsiBZMogE8MG+OKFeuk+wgRoARJHhSh0kM45HfR1jXMBrdtSY3/vADy6PxSAEgJHcS4zE41sN2FjE1lUz6+x3v01gArwhkmhhgA75ouErI4zukNTAmSDWqUsAgz/+iJvTeuV6x16kGrL81ZUdorA92SYDU4xvf6ZXouW00gA/DOMH6oeIelDXFYBNvT0gJNTOoR5RP+sP96XFolwBlNsEePn7VzF2d9jSKTKkMS7jgBwXNmLsdHR2xBIMzxZqxp3LVnlzd8jtdfLjf8oF22wo1IgyyIF+QLDYYZTbQtGle5XPJGy5mIA7JRmYShcXP6NGONmUxe5TcbHx/2xlQs1ZwvTDCxzCelDsgX2HfLv6p3ffePypXIDVt1fK8tSasUe72xU7t0vK4Z8Z5uZFWwfIJxSHUA6kSmBPjDAsdMJu0TXGiC1KHLh+JlLLW/VbNUpynzmryEnSyAJEeMMUQEkZrLjhwmLzuUGB8MEqZ8CBhYNA6YuPmt8lBXrDNk+ANwZVcMp/ewvpAYGXstLi2q7i+4FZFWfTKeK9VZIqDMAHoCRuSB+AAsZA6e+HpFZBrtkkkVN7tpvmQm8ARSFbscMs4Y2pyi0jOeo1XGNubPCKxCNoVJFfGjKt7UmgwDNGywIv7UGbMM4EjdYqnAF8DfAVJgCkNuePF3edpXIqX5jAHI+Lz3Gh0cjdcIjL3OQbH3KmH/WCqV2iH/ZelzX/hCOZnK5qIGGYGNZTYRnAZV+QAWlRPBEUKo3K+i+nPdIwzENYIjoMDTCJBhjZzu6D1mrRmkpmHF9y41HfRPcQOcDQnbuga5aGcEkJiHcBrzby+HyA7nbLtAMi9NBzOEuHGYqGg5aI7KVOhxybr+AILIq4sQ+fIw0irIk374It1KycpnT9jc+VN2bvq03qN3H1SeOAg3zDgvCTQ5sZkJhmarI62MzyaEgXdAhoXMO6cmgrCqbG2fZUabWZEmN+Lgx0nkh0+el8lctYmJCTG5ZTnXkliqAqhKk2M5kXJLvjBvc/nhAKJiEvu4Z6VdY5oPYbqKH3XXJsyqerfoi82labFUSVKTlWmbTKBxBY2EukGbAvDRJPOFglUEphWZ6qQJ8JJ/HypQR8Nvlg2FzmTA11kCEsnxHbaQ325V5Qf7gDJC6wDZsbQyPSwNMgBkwibVcQwLGDlUmHL5YRwK6wApGcJ8tGbJhlrS2PtXPG00Pc47TKRl+uvKkhufJAEhlTLGPkRn6N90AcR0l/rnUZBR8q4f0ugAWf+WkJvIhFMYCQ1Hy3H4Rb04Z6vNii+nCgfQqrNX3IxBdhjPVH6RKyyWYEbDW2aapeXSCVEeMiR+RAWDvFL3wZwOMu9bYBBC1vySV/nDBI8qTdd2n4BxtWHnV8r2aHvJvtpctJZk8Kbyqu2qD9r4SsIK6jToQIfEY+eDeMhwAgcIw09Okrr55W/0PFyJVF/fNIAEyC5H1CgO6r32OsCxFyhxxBmv0fnvX/mVX/k/db0inZ4+m6BHC4tLQ/YCCAahoRdyoEKo5eJzBD7MKqqcLmyXlncdHOW6YbkyK4jU8Yp+OZtoAISN4BgB0tNTScJWQIVXpTIOiYa0JFOyKA0Mk1gvu4Y1LuDYXpBppOuwtBDMVHaUpGTOZNTYcmpQWTVs7nNgKmN5+DPJhKX0HPORcwI5HJUJCe6xhCUhJG/MnbWl2XP28KFDynJodkVpsyQPAcB1CV5RQIpmklK6rO1j7eFyickk1iDW3WE6c3wZY2qYuw2BT1kmLExhQTiguVxhPIyUQoNKKy4EHJDA/PRZSImmN0pMZzUueIzGWBMg8g4mGofrMr7IEiI0GgCC3DNAD8/pRAB7OhrADceCcq8HlZ0F77Va08fcGP9EO3YTWXl1DVoNmYkDKhITV5Lj6QyhqUoLLfeFMVevyiA+TniHdJNtkXQcdHAZNVjSpsMJEw9YGsSMPCI3betTp9KPE8AzaUVeWMrD9ki2EwZNS1xTXtEEw3KbcHV5gjHKG9qyz3Lr/qDM4wHViS+0Vp2H2WaAScHlSMXX5qq8LKVSARWmOwaotOiUGK8FDOEP48neH+i+g2PUGGkvtAW9HyyYPu/4GC9mRQL8dm1RacU26Jo/maAdKq+rulaFT7OrVTvUmrOPVaftfy9PW3Nm3vbNlG10vmG5mvip/MBlzOxGpWi1shzrOUvhIGfXLmUNTO65TuGuTP/6X//r39EFSd/o4Ga89jpo4/UJUY+IPIZ4Fp/3XqMD9KLrBUK6RPyP0SDF5K/pekX63BfvUoPDRAmNgt7KwUyNh8ryBb1dsHIBE0WAjCBIrwi4ounxDOI+DZ3GAqgFAFSGFRfjhQym8x7k78iL6caOCsZyCMykCdQNZnXFtSyt7Jw0xxNzy3Z6SSatAIPXk4pz39iIHZwcsx0jOV82wloxFzIvi5pZN77g7/7w+g0Uy0hyXAFkwK5aXLAHvvRpe/DBQ3bm3HnnBx0KM62AO/mrC4gY++NLcr4YV/Fns+FjXWgPTeWzXK4oNdbqsf6xzyZGc5YTQHJoQLXh3YWvC2Rc7NHT5wVq0tA46kxmnmrGJ1EKhbz4tGJFdtr0qXGp7tj1wVgheeKUGtaVMiTgWpsadVJxpKXxABisw6wLSJoCQhYgY3JjcvlssLSYcMgrnYQamZyikRWZ9CtxAtIcesB6TDqRrPjMWCvEspHOqt5R+ozbNcb22fnUhPIZeOoE3yVXUFryEsYgpUkK9BlDZozWDw9W4w3jsxJx8ZjhARXUBgWOA6ar8gAg+9pHyQtAA68xYVkE3z8oniUzbl77ongBn3cOCgM46mX9xzIK8hbq3rPldeezy+o4fHRc/9GWqwIZjq9rVYtepywXAoxXKbM06GCt6D2F9wkaheEKrcmW8gsA+04gV0pCooyPuqIg3rhkKqynLcd7WDYtNYhyX8umV5btvuacfbY2a81izQ4utWzXQstGy23LrQ74FzHTyI3qhXyvNCrqQ9QBy4+my2nzI6PDVhgZtQPPfzWpXZGU/jPSxI5+QDBeo9sIkBsdtTKkiv6qrlekO790l5sLnGLsAKlKomHRGBB0T4zeTa5Xw+R5BJ5LNL4uxTgCSAaADMT2NDVEFw5iD/FBaA0Iu4/lKCreUBtAVpzYkbIkE/v8clkm9pIAUgJLo9X7nE+5d2zYbnCAzMtk47QWCYgLegAstIug9Spv5L0nfvLipg5X5QNiWQk7FR6950772If+2OaWqzKp613tpssTenZARmVkdwv1TnkpkgOQypKSGQgnWYjNzhSO4ncNRnd9N0M+LU111c1rlrgw9lcRaJ29MO882L1jSuETVi4VZdoO2PapUVtYXFJZOECBA1LbPnGSyWJ6MzElbVBaNuylkwNowvinAFjma03mP9orphbfLUkkGOdk1w311FF+GW6hMauO1MAZx2UclXE75djrzwFSoJbLydQU2DNWOqSw7NtH01y1pM2lpmypsMtW4CcMEaO9xpUGtZsEIFXVBb3LYR/b1bFNjBTEj7waOPvQwzgnPO0I1FdaauSApN5lob1PYoj/dEjgDPVAzQFCQUNUMwAU+8RvtEkB/4DMThaE0wkAcH7qDrLodakaAaSUP2/tbt6S7ZAHl2V2tNSlw9XV2YnPWA5o32FlhPJAeoo/LBJXbpAP3UNW4JEfXKH0AFZJ5NrEis/SkxaVRnq4rr+lS6V/xeasbg+vLtqX6vO+Bnh/2eya4qoNL6vDKok3ahvUK9tGfSZf79Ox4DihnnpaeaFpAAD/9ElEQVRizHl8YsxGx8d8jHXfs6+4RNrpWwEg8fdekQMc/l5gjO5JAOSXfbDbj35SpQJkDOBiGlL5mHgRADHjIqgRLoIeAsT9jQC5BrRyITymFvERV4izl9zkkPAAKsQUgRMi6poAkoXiF5YEkAuLNi2gdO1U4SSGtmc07xrkLjWyUTXctMCILIa0yUs4TYdDOBy0lT/SpDH5AlwBV9AOlbfu2BK97l9/5I/s85+/0zXYuoAL85nBTMJ7FjGJFD+Ni4XfzJp7A+2yg48+YZh6Q3ReqSHqPTRM9tgC5PmMNElpRcTF/mncaqdfkshavz5pjyk1JnjZsNHRUf98A4DnHHStw0f6XCOEJ6026QwIbKWFCsgc1KTR+NpC3eecQ/jruzbEDxoqQw4Agmvx4gP11+DIr2rZ+cZkDqZgIYPFgaZJZ9an/A/6ZA5fb4SnWXUIdbXq5sQ1VirssFWBEBWKVRIYpjoR/ziFZ5QxSMUzlhm0PYpj9/ZtVlAnwUEQsH9VZfGJBfGpKWBikTPDHoytMRTiHS3y0uUroB47c7+vf0rK6wsCKDkGbojdMFIKmGjx2XK9I1vZ+RjGDoMWGUCSfPvrLsO0C8Z/K4tzVvJ6YK2h0gP4unLNgnT8jGUGM1paOetIdY9Oy9chqjzUPx2cH/5BPpQ/Cu5j1OJtdWDVFgaadtzK9pWVJTurDnG3rPwbKgM2WRbgSWtsF0tWW14Uj0q+jdC3j6q4lNg7fdU5s+6MjY/KyprcNul7yeHd3lv+ZgMkDkCM1ycNkF+8624xL8wCRoD0Hs21LCUoZlPhYckByahkukc4GhD+AHpBMCIFUAqOcFAE0CDMAVB5P8bhgiWHNohJ4WMvhO9embFGgzwn8/K4NMgzLG1BIOi99XzXcN5unBqXBlmwCQBSAolA+7iPhBLg4JswOA5BZSyGsTSfWBE4JNMJH25gUmpQAAlPluZm7I9+7zftxPR5n5AZUKPOSRsLy1rgB3kPaTCux1o7FrSjjdFo0EJZzjHM/t1cXmXFdO/IFC+pMtF8AGQBiPg0lFQDA2zRJmT+ManC+CSHEVRZNI6wC0yYlOBb3ByOUJf5lND7jDu21ehW2jXFC3izthJtL4znoV2lOD9S9zlMVbn3CTIaKdojnyLwGW4VicXUyADlYUE6B7z6VlE3IwEPOlEWTHP4LON7aqjKI8MpS8Wq+Jmw4bxMuF3XWkkgWUYcVa9ei4iAyso1o/LkJa1ctxfSdsO+XbZn+5R3bK7h1tTZdI/1cutF4TgJm6VKfq4jAC1AwbkmqMx759oFGFUMwsp/eSXD8EJlHxAwApK+zEbAhMbrAInMqZxtCX6c2KMemd1uSCNHjgfFc5boqNCKd8XH9iqLAifxyuUXXmN+Ky3GMxmGABgZvqCuAUa+VV0pLksGZPoqvX7Fxxio7/CRW5U8VpTEYmLFTg/W7WtWtaPtqk01O/bCRsJ21xNWEEgOVCQfSptdPkwiMtTCcE1sL7RZxj/pBDL5nI1PTdjU9knLDQ87z9hdtP+2vxkmNv7eKy0zul6ABBjXrk8IIO/+io9jxYXia6CmRuCJqVKhCG4R0BAWwiF4lJXn0fE8xuNOjYp7qq8gRDSWGJ6wxKlYuI9J5aaOHPHq0RojADg0yGhiA5BoawQiju0FAHLMdo8WfMKGCRdf00h5lF/AlDjYPbKsXtcXeMvMJCmWrbD8plAoqOGx75jJApmJZ47bh+/473bq7IxrU8SZlgYFGGFm0nDq9Yo3SMDR8+5gDEg2lesAtDQcZg05WJWGyfpIltnQgDiqi55+eHRCeem3UnHBAYq8FsvSMMCTQSZ2ZHYqTY72V2IBDAQWrO1kfBN+MhBPI2FHDge5cnAF6+LC5IVyI/AAaH2smc7F5XfFy59NcRJO6JhUo54niDpgG2JTYAEfiQdwpW7RlAAHOq+qtF7qkHHTMfEyMzxpq1PXWTE96icxraBV67kEQkKMia2yqDyjQ3127dSo3SSAZJZf2OfHv5WX5q3GsIXSp6Ejn3RGaK1YGmh+viRGccE3d8pzuAqQHAAFngoHaIfZbe6ribjcSubkB0DYDkjTAhyxLvzUKgEzKwA4Gq5WqfmwB8tomMzhJJ9BXRFOdq5UlxccpOCVa2x6hpxwNiSz4rQBAH8ZrRNABfQBdMnZQFLyoTx0BPj19IAtZPttOtuxw0Nt+7I1LSnevrY2YM9upG1ba9DSAsq+qsCRCReBLJNT8QAK6pLOOlo01EdSCtCwTOpxdT4j4+Pe4fHJV06buu4lb3A+XIkkV9/OAPlVN7HROOhJI7hxxUE0vHiN96MjLPepCA/jf8U1VRIg4uM2ujL2h/lKuGDuMQ7HuNx6HDGe6I9p4JdHDXEdII/Pscyn5GOQzm0935bN2I2To7ZDjXNiOGc5mRW8R/ycZ+mHM8hx6CwLq+dmZ61UKipIOGh2fLxgU2Pj6vGZ4Zb5JX7MTh+1P/9ff2hHT5zyXSPKlU0IgBkf88W4ip9dGIAKmhrmKuVm0oayhKVQHfFYGq1c+MayenUaheLyryEqbyyQZscNdeAzmnIzM+dtZm5ebXnQJqe2e9o0hFw+71o/jQDznMMwGH5gAghmkJ+wcyQMI8QlMmgrQk+4pbzREckMZkytzSy1BEb3WACOMuXgr3dajRXfpUM5mIDwBdVNeAlq07EA3MwAS4NTvHkmAKStUCcy+C03vt2aU9daJV3wGViHIfEbP7KSFTjuyqXspp0TdnDPTl/jSTwNaWbFpTnX8n3bHnKh+8zw9qs85NG1Y4EPQCOJ8c5JwuLlGvSlP6ondf5oaKSFVkrdqKpCOMBTnRdAh0ZFplkji9aOlYFGjPzWHCBLtjgneZG2xqQWY77bdu224cntvg6TRdccaNGsLKqOmm7SJjNhko6lNYD9kt6vVYpKRxaXQLtPWiUf/F9V2Zri+9J40i6Ope3kcMK+quwsKy8vbZi9TBrj/lbSxgSOKdVBRxrtiuRLwiaNOuCQy8Zq0PwZLvHTw1VGtlQy7jy8bcLyMq8BR7d21AExjnrDq96m969Man/f7gCZDeMjaogRsC4BJ1G8xvvRbI7E87UwOBpUBEg5/BA9NYP5jMv0vrNmykvyXbukqLoHRQ0TgFySRnWhWLYTC8X1SRoRDXhSWuONk+O2Z0wmdj6jxjfkmjDvEgdCz9heWQI/r158dn7Bj9RHm2JMa3Ji2MZHxlyLTAmomIQoXTxrH5UG+agAEhNbBZfwCxDUKDHLaURQXdqg80uO8TrM4ooA1Hen0CgVJqPGyi4RDi7A1EPDwKyl8VTVmwOOzDbv2r3fxyfn5i7awuKsm/s33fRcaTIlFUTCrwaGhlRByKUd8lXEqtLk4A52jwgRPA98GxmthUXkfuyV8sY4IsCKqUeDQknkNzuCXDuUdAEwmI/IAYRZzS4kgAMgrgk0qbcUEzN0dgJTRe2dBfvNmSxCa6ajQevL7rzG+rbtV+UP+DsqqdUVtR9wq/zszCbt5t1Tdt2eHTYm8CdOZl/5nEBFmhknaJMemh5yykQXZ2jSsaEtulaouqbzwUwdYsJxED4olMpGZ+0TTCqzj4PyDh3RkMBRQMpnW9Fs4Q8ywlgqmiuOYQVWILgpvSxzVtp9UwAFIKHBjm/f6dsR+SYNv5mNFuPEDHXGAsPy7EVbvHjBv0tEfimDa7DiBVKhrtWKIwmb25G3Y9vydn82ZdOSiZtbq/Z6aY23tFK2q52wfGfIEuJxn5pdv66AgHcIIloHcVNfXq9tDgkO2mOfOtCkOq0Mqx/EO+84ZQmhQbKGc98Lv3UXikf/Nxggv+a7Flj4C0BCESChCGDxN9foYgMiTAgWsyxOSSgBhugioFJp9Pg+LiZ/JOIIExhhvDPGtcZFpRfHIC9I+2Or4bSuLPOByMu4GucNMrH3SsObKGQsJ4DjPZ4BZCyyLkno55eLdh7wWZDA6zdmGRoj2/kmxmSKjI76OsmCTNnSxXP2iQ++1752331WZTxQwI4QskNhWICM6cSyDbTAivLGzDXaMfe5AuosUEbTooxMvKhbdy3SZzsFRIOSeuLjrEImdyandti+3fukHQ7YrNJPp3IOPNbXlhZbsSVf7E3DZ0wQwBQwd7VSdm602rqvBkJYts4xpki+ON0cLYpxVOeJeEeH5AvMlQ9MfZdn5RPTld1IaLM0PjQ19W4h7w6gjNWxxrMUTiLycTvVlt5l7Sn7qVPqDFgjCKBPAPrPul0dmvikcNQ1M6tZxT8u7WnvWN6etXen7d4+6TuEMEupO2aN+bZPZXnOVtQJMVbIUIVv1VO9UXfI05DAbkh8YuKFbX9ePnVOuACMMjlVNqTKT91RWQYGBaZomHpHWfSwjA+WiiqTeFyRRojcAvJYQPVq0cdEfbui8sKEHeOa23butSnV1/DYpK8tJL1acck/OVuUSd0oL3t9EQ/g7Fqq5KKc7NjctrQd3zFsXxjP2BkB/5j4+Ppax15RH7JrVlI2aWnL9Qn49R4dZdhrHsZbAVn43dseV1SPjBujUzI27BNF6sgHJUtBaRF40lkoP/3qxKZuepG3nyvRtzVA3vXVe6QpsQ2OZQGXapBcoQiSUKwMaO25XC/Y8dQrSxUFMAGQobcPAMjVTaZuvPTe+LhGkIQ8FaXFM/yYyMvqvQHI43NLdkqaJOYyYTBjRyWcN0yNugbJmrq8QA5tiLwABvTifND/orTH0xembWlpQfnj4/tMfCRc89kxsc22yY2ocecEkC1pL3d+5A/sgQcP2YXFJeUlzMIvLpUc5HMyD4UAMiuzAk4OeeC4MELBw9B4MZGHEmqIeg9th90eam+KR/wmb0zYqMiANN9Y4VMKY6NjduDA9b7WchbTTEC3LA1mSdpmmF0VQEnIfTmHGimaMIuVB5ROa7XPyiVpjwLFhrROxk4xuxnqgJQNmdMMdSjrqiPGKeE7E0qAiG+NE8N98bnyB//RIn2RuMKRNg2eIQhms6lnsJH1rZj8dAyOlXqPNZzj23fYrn3XmE3stfOtfluh3EpAyqPPYOfkGU0nvN4O7BL/ZQr6NkppW5i+SADjbA3xqVldUp5ZJUAHK7lDXhRfv7RoOhxBrwM3p6szfEBYChOGFJBTtE1myJnNZ3IG0Nc7kiN2DHFU3dLCvA+91BjXVR0OSTaQScoMYDPrzFpV6pPxe9YTjk3usNywTFjl1w+laMhyYDmQ8q1KdkDlPEkm8KrCkfnCgJ3ZlrEvj6ekNapD1b/bqk17Q9Xs1mbadlvWxgYz0riT4lOYaIOvADLOF75TgSoU9U77oM5Uc/4Pn6pJRRP31NmpIOIFQy5h4o0QdBQjB751zoPkWXze6wct8PdetxQgGYNMSZA58dn3K4uBESQhb/ByUATFGCZSBL7ecDS+OBYJgHUfeZgw4I7QBkCM78exMcjBuOeK2QhAzrDMZ20vNnXV5+nkBfI3TI7a/rFhm+QgB5nCru0oLwgt2/dK0gD4tvTC/KxM7YqEiMatslBWJTucH7Gp4QkHqZHhUe/9D33pU3b3lz5vRYEQp+2gETGWKZlzQKBYzIQXBLCMi7kA6xmNA61VWVO5AlgkpOX4QmYEXvx2U5KG36iFwf/8sE3IZBvjA1DSUBmbpGGdP3dKccg0lYY4J82kJLDnQAkOmqD8AAmgG0+koR7FVdci0A4H5JhMATzIF+OOaJJSXKXxMYbHrhpmhlm2A6hL01HYZpMJpzB+W5aGzITQijRUqohOj9OCaIioYA6U+gFoMqvNwbdYJ8OFgg1PTFnfzgO2nJ1SSnpf+WN4IS2AHFa62QQ7odK2bThnk6Mjvh4SCyCNiYhJDQNF1CMmYkvAz1bNATRa8RMNGn5whJt/i0Z88YkQyROyhgsyxjCOANpLLDlVnhnnLEtLXVBHtDC/IH/Fh1OwFJBFH5+XVuxyqDKTF8Zc/WuG6pTR3DGdU8m06ld+1WOXKf6PCR8/XV9pVcTvueEBmx4btIfz/XbfQNuSkulXFxv2kmq/Xd/K2PaBnA1Lq03K8vBx1i4whmVEERxVR7q6YMl1uNLA8CPL8qumvE05YijfYdgEWafT4746473fOl815Fl83uunePh7rxEcIzDG65MGyC9/LWiQaCpDaoARIHsBMIJXEJDgHADdKVPKVQC5dYAkDMAY40KwGfNwAPSwIc5I+P2+rgigc1dxEAKHH0HzdZBM0jCLLbCq6Z4euoaTk5CyDnK/NJFtw1nXIMkcaQegllPvz2nNDGQj7GgOjL/R85MGqSWkvWDS+EeSBJDLM6ftofvutocOPeTjX3yCFbMSkCReZqXZtZNVY8FUxixlRptGhRhQChYnYxoBDF4qvYOwBqCAF6uKW41CjYylPpOT0qTktu/YpfcGpdks2sUL55TusnGc2TzDA7qya4a1dLCSpS583Mt37qCp1AFCyhhOBfc6oNGo/Iw/+gy4ys8YIma20MIbD3wmPPyAJWFnFRoIZnSocLRoQBJznvKy5MbDk4KAanax6uOVqm7L57K2e9cuG9t/o60IJFsCNVoVnPETfcQmdtSMc+TZcN7ymbQvmGdraEb8HFLohNokqwtYLuOySH4kfJ6e/L7FT8CImRyWKYU6j+AYAZI8+iSFnhOe04+K0srnZmdsdnbeJ7yQV8gne/QOIBU2U4TJKB+SklLBfde8Ca8rB2ewLz6h/DPWjgwwOSgkc1kYzApUZXEkcgK8tMoi5gwpTLoukKyq/pvqsMS7ARyWBgCp98i3etTuVU5lweoJ1/AMgPSVH93nikJ+L0Rw4hS9NqY1cud+8SKz51vnmzQ8i897/RQTf+91CwHyXtcg/RBQb7Q0ggCOOAiBjGAWGk0E0ahlhgkWXAzLuxEcMbMJCzgyg425gIvk+6lFrk3yPnHF9PxPAEqONgMgL/oyH5nJMnPjThoaSUoCe93EmF07PtwDkDSeCPgh7+QDiil4Q9N9ZicBE8xRviXNONjS3AU7f/wRW5g5Y3d98bN2/uKitIUh/+wB5eJos5LypEL72Jt/FkFlo0hoUsTPPmYaKA3FJ2iUTxxaJpmIWgmNMS2AHJH2WBBQ8AGwqakd3jjLxSU7e+60lSuhAWMuVwUGnBJDfphM8Htq8Ji3aJuYgWhSDNpz9aUd0h5dC3PNG14EPoQhkO76QnUCaBx0KAHwFLe0SACSfcYAqB65kkQ1cfo52yDRYvlNbaKpoWkDkhy2MbbvOstP7LDk1B6rqEE3xAvSTSt9PzRXQOkapDRHNHE6G5/kUV311Ys2sFIXQDH+KBMeYFL50KDQ/FvSclmKw5CCy53LXhjWcVDpIZ7X1KH4Z2FLsib47jWfxaCz5UxN5ZmlRBJTEUAVJofQItn+6IqEOiDqj8K69LtMDfjKgnQ+Jy1SACkgpdPNqQ63Z7I2qk4iz+4u3ffDMFz76zrxwkm8FdMFP3HZjupIcTsA0okCbPyWLDkwukxF7ZFyqt0xfhIrFTnnt4KFMAAknYrqFQFVXOmrGuSV6ctfu++SSRoqGyFCs6Ah8juCHv5IhMHFrLLQGCEhHOTxODiioQXtLdQps55hTAUBQ5gJGx3vu/CJYlzxCnAX1wByfash7wHAzCwfmBgVQI44QA5LoJERgAPTEKEIIk3+5Ec4RYTB1AUgaeTs26VMpNuoFq20MG8XBJInHvmaHTl21KZnF1V2NWqWt6A5KTRjSxz0QHkw82hYmNHOEzkO81Wi/pvGhrmdkoaEpsCYEPz3ChYf+c0i423b99rOXftVuSu+VANwO3XiiA8NMMNaUUMPwwdyHYFeR+ajtFDWJvr4Y9fMZDyOHTUuk2p0jDmyTCkpc9p3FzFoL63V2Sy+MIsc6kMgqfjRxlh0ziw2ZaXMdAL+jDpmUkiNV17nn8ctIKDRYmoPZ1O+13woO2rDew6Y7brWKpjGSgMTe4TdNALJEU70EcAAkD7Jw4y0ALuvXbe+BuOBikOywUG/vtNGvAO42f9eq8Yx1giQ67LrYOAU5IQF2qXlZT/yrVxifJa96WGW3zt5Xd0MFaBQP5jNjFH7zh3MW5cNaosYxRG9g/nLqoTM8LClWQWRy9uYgHGnZHBK72fEE58EdSbLwUj8DpJqC9FcJl6vBwXgOW1BgNxhfNXbhcpUl8VQK5qpUyAaHASI+vFtyJRe7WOQVwDZwTrgSnyMMxO33qJ9pvc/J7x8BRIPv30B8u577u9qkOvLfBh7QdjCYH0oB3XnFdb9zf0AkIEAPoQxghnPPS5VQtTeeMTzqGn6jW64+A5E78iCcSo0JBtgra08FdUQfJKma2JXXRNSjSkNNLADYyN2rUByx3DOT/TBjMGcYubQl0AoIs+DnC8q1rsBZDArQ54YvI4aXb1SUuMLY4SnD99nD9/zRTs1fdbmi9JYuiYkGhT7bB1oVU7XtOhgPN5g/ikqyTljagJFCTogiOmcTsssyxbEP5nlAi8+khUOUgVcWQozaGPDYzY8OiZAFeiPDNuZ0yfszPRpK5WW/Bgu/yqk0qFRMzG0CvjofcxheM1aQHklvXCTOhFoVsrSutilUtfdVWNGmf3N7Mtm2AFTjOCYz5iaDCewigCAARSpkKDl03FSFqwCiZ7Cel6UHmCWFLAw4UIeWPrDEEDiwHOsLLCkMhKKAhM7p7SZqJkoCCD5Jo3qzo88k8ZIo16pLlt/oyoNjt1O0uIUN7Pm9UrNF8ljWktoXE7oFOC/D2GQQ+q6W7eAfY1x6GXJjjrbFcZsldcor5QlyCEuyCpLtvh6IZMkARj1TAUEhABGjlnLCBTTwyMyn7O2mlaXJhN6XPW7p18dnTquDOO24uGqOq4VdaTICPHLhvbdM75PvNs596f0Wx0mwChUlpqd0TWtsPCXMip98iot0ySbUoXVAALAI4Qd1Rn138GCETI4MMIb3kHt533dol1mrnmufl+ZxLtvX4D8yr0PSOBkOqiS0NwwWQAiQCWAG41sXTsMwqPS6bquRSpTEqToNoYhHv0IBVIca2GpOP0Ps6JBk4zCzHMHSeLhNTlA2zXIYhiDPLUoIZfQITA+ySK6ZnTEDkyO+rbDkWw4SMFNbNdiW8GcD0FDebr598akRNhx0S9zT6X1PLBLgiUi7JQoLV60C2dO2UP3fMFOC6RmFop2YaGil/jMg7RiCSfmKblGC2EQnFlQMk8+2BKIaeXgKyHmAcEwxQDNbJ7PruaFB+HoM4jOn3zkc4DogO3euUcgkVGjxYxL2/zsrD388H02Mz8r87qmxoDpqeqHv0rPZ891Bbg6HYE2Ey40Kpms4TdLVuT3hsP2SSa8WLcaNG5A3nmj+KgjPilBPlgG5FonmhYFVJlDJwlfBxysw5DCgLEo2r8brcY+IjM7se9Gq7EUR4EZu0V75ANew+mkTeQ55FedhgNkOJGGNPqbNRtarTmfSQeZqpRrvhsKQKSz4fxL8siCfrRml00Bv8uSeEIuOaAD87qhjtbPvVT90FEqw16GNdmlDpU/0gIYqSPAMQ4/sVqLjjShvKI1pgSQAwL0ambQzmc7dkKYllOrvL3Vb9cvr9jkojq+Ep8Eriq/YIrkizwL/IbUIbBWMZw8xCSf5EEdjn+ZUYDZh0Wjcq85QFOdjS8yJ69qF32leeuUWS+q3yovGqOYi+Dpt1dK6EApJ4zolvWZpkECZJcjsu1Z7143+nsdrWszR/xr11/+5V/+cV2vSOcuXJQA0HuhdUjodQ/GBXCTMOjqAObMDe8EGSKM/xShESpj+hNdeB9wDI0KweIAWsaz1jjmYUI6hAtXeLyeBy8wcepKXhj/Yj3iksBgiUF5pcEzMk56eQnPmBpXXpoG6/j8Q/Qql2uLEnYaJODE2sUA0EGbRYYcuLivGL0HpsACAXl8ZvLk4Qft2KMPW0ICjemN+ce+YT/1Wf9Ig/x7WQUwgAyH/KLpsL/btR7lf1kAX1b+mZWH52g7CK7v9JAGyfpFeE5VUzYOf+DKMqBKqeSfemAGmLWVo6Pjtnf3flkAKQ/jC8LlWJHA0WcsgWGmvlletEaJ7XCz0roW1WEwoSET3CcqONiX/K741kZdwgSDgyR1rxqWVDkfVU4EjPpiNhtFiLwGjZV6Zr0qWhiz4QlpvQnnOTtLChPbrH9ipzVzY24uAuTOc7RXRZpUvWSk9WCW+zCM6i6MV0uLU5hBX46kMipflVLF5i7O2fLSsupSpry0LuLicAsO9YAZrmEpg3RW7EX3IR+Vt83KAoWh/umEfXsr8iFZWJ9oRPbCPzoK6oihCF8B0BEgia+JnAA8m7E+pV1LDdi5XJ89MNKxD+bN/iKxag8J1KeWqja2JHCsrahRqgNxLVt1ok5rtW9IHRptTrynral8Lkf0imjOKjf9qzIuIFclIGdYOiqDegAvF/LrcQhcV8Wr1XpNkBWUBhWk6/QqVyrSG3F4RjkHR7bp95Xpm3ke5DMOIM/PXJQgIoyqPjEaxgFMkRAiTpBGUMMMdOhV4bc/l1DSeMK1CzbcWCOAThUr5xnXH5z7FQ7hdCH0Z3rX0+nGJcd94uTqAKlevyyNYbnatCUJOtoh2UW0eM5J4uMCyAIHT3QbGnF5Q+vGG9MlH4y3rU0YkRcBGSerrBXQhbDPOBDg3PQpaVx1yxfGfU81S0PQSOBHWqYpY3psOUNDYPcFIFLIpHypStRs0IJhs2smypvHLwfPWVpC+ZQBcYTJF5mSAkXf9aF8lsukJwATuNXYIYPJqbgzMjl3795rN9z4HJkOamj1quWlzXBCUHJQWoKKlxVPMOO9DlU0th66OS9ecHAtawa98VFsb0TKhp6FjpFx1dCJOaCpAUf2AKpomW526ybDNH6IhfIFxMRlQNvH8/bc591ic528NWV2sguccVE6l5T4gfbtAKk684kMAQRaocsdeVlt2YCAAsCuq3wX1LFfmJnx1jmMBscYLs8F0F637GiB14o/rBKQBoU1oHLTKdOBMJbKlkGXfZULKSO8uIPYihhbZQydWXEBozoemDeEZitTelB1004N2eLwoB2eGLRPTSTs49l+m1tpWH522V58etn2nWvYtv68jU3usfS2nZaUJcBi8sTwqCULwzYkzZFdQG3ll3FjPsPhE2jkQ/XmHTU50W+2FbpDZnR1kKQzEIOop1U0d8pZK9sqQw5UksrlY5D4vXzyUjT5iXfoGQaQXbHalHgWn/f6XT42XGnR0amVrV2ftIn91fse9C1w9PZokYAMjdnNiO6VexD+XvIw3WcRGLlGivHgaFyukYk2huXa60dYXbsTxfj5SyNkxnhGGtjJuUU7LhO75AdCSKQVDq1nZyFvN20b86OzJvNZBw8o5hUX/CFPpMc9n9mVA5wAENJD48THd4mZwJm7MG3nT5+0i9PHfcfF6RNHfakN+1vZasgJO6w1RGb6ZYOhUQIgNQk+pcH0xIOQMgPNfd92qQYKIOZzeRtmjE6aH8Wn40olMz5BQIOhUbcFZKxbTKtR+SG44tXIyIjt2HWt5UYmFc+KZTLDvrD8zLGHbWlxTho3Wk/HKtJYyyoH6yprtZKVBNhlmWVM1ADa8BcAR8vljEPGEtGA4QX1gSYXxiQxjQeMZTisUWT7GtpXHfNdjRtgRXMH6GjwlGd0ZNi+/82vtdHrbrb/efdpa8ILkRQvn6QpqHMpJAd9i+iIwIfvYzNj7HIphvULnAbadd8FsjQ/ayeOHvcZ6B3bt9u2yYmwllMZxfnWSYEodYZ2q9y59kg+w1g4HQ7fsElSKwqvMqru0eK8/GjW4gnLvxjbZizXZRTAlrbIaT0qlNWGE3ZhKmv3bSvYXSNZk15q/cWq3XyhZC8+V7OdMq23p/N24OBNtmv/QYF/1obY3rlw3vpVP94xd2XM5VJ5d9mUB9WAThTnWq1CwXc6oNDR677yw4M+ycJKKut1zHDDqqybjqyFfvF/oJCzPlkX/covcfjYsjykR5lS196mu1cmhfv2HYP86n0PhEmaISYPMCvXAZKG4hWmcCSMH5/46kRYHASzqUCuBIjPEEwaHqZnb/hY+YSP9/HT+7vgEM8GYvwQgJwtVuzEvACSJTYN6irkjfxOqHHdtG3C9k2M2jYJRyad9LhpKD6epnxA5JWSIXqevj+T2SUeUEYaEvmmcfAemurw4jFLTN9n9x07a39x/8NWVXrbduy3s6eP2eLygsrDWF8AeEwyZkcpN1+mIz7AhgYHB0gfnYUlQPjT0rr0U3kJGg9gmZEpT6fF1wIZj8upLAwhKJAaG1shs36sGOOTgGU2r3f0HguYG6Vl/4aKLypW/Mn8hMBw0eYWZmz69CnPzzw7c2SyswDcAUF5XlEDRrMD6HxPsrT0uvxhK2HQFJnRVhbctKUxA/CcOcl3cPwTFgJOlihRXw1pnhyYwBFbmYkp+95X3m6N0V12x9dOqRyrJmy0vPiTF0AOiweTnCouxyx2FrlMyHQW6jGD3U8nJu1o9vxZmz55Uvc6/nEzdjGxqJrxSj+2DJBz60L5Jr8CPDepJVesIEAz99n+fmn2dJQqn49PY0IrrG9vlEObZ3+7iu1yMaiOiq2TDbWw2amMPbR7xL4wWbAFAbt6Shu5sGAvmV62m2faNtJWx8Wwgupjz7U32K6Dt/hElR/8O3PKOsvz6kCUF/GQSTDqKA4DueWEzEr7bqoTYHsjk3p8WhaLgqVkdEBM+vnEkd5ZBSSVRyYT6bxXVdeAbGJ8XCCZ97FMQNXxCnmneSm99DXPLIAkh5cjshxRYTN/rwMkN3PEv3Z9Yib2rIRGJo0aElqd55zKUYUAOg4sahAIEoz1ipSLRFgaG9oY4R1QdY9GT/gwyB/CcJ93o5kb4yHDIZ4ARmiD/psrzwiksNxj7SETM8tqvIvSTlgbCUt4hiAnBCaTubSNZPn+jMw19bKMv3jazrpuj0w+uoLp+XGwRusjNwqv+3VFWOUb0Y2OLVRaNixZ2CYTm3Gsew8/avPzS5ZRlG2F9fM00fCUHw48oPy+Z1hpqUgCFpUCQOgCFh0Bwo1Zziw4y3s4yozJCT1yTQbtlE8jMDGxTRrYrokJm5RpNjUy6rtNJkfHZbqO2eTEpE1s22WjurKHnINoO7WiN6ScQDaXE9AMrFiyT9ql8sQRY2OjwzYuINo2OmqF9KDtGh+1g/t22/4dO32mncM6/NMY4glH+HNIMADETLWbwd2OZFCaCVfqhQOFS6qXJYHFQomF4movCk+B8tv3WHPPzXboYtFef1CNVvk8NluxhPiTFEAmxXbKn5UscgQcaeEYhqDWvENR3cB7hjs4yIJnWXUanj/lw81lxcdpQf45BuV9QPXuQKGysI4xy/KhdDbIvN73U8uVR7dCkTS9y7ejGfeTRymjyQFcsgZ0r5TuszO7s/aX+yfszglp6mr/iZl5e/5DZ+y1D1206y/WbUoa6qjqNC/AZ+JpZHTMcmOT0ljFKwCXvdkMb+g3zj/5gNwJ3DGpGeaJ21DbArul2Ys2OytLQPLuYfQO8kL+1Ep0wfRWfiUzqwL2dq3iBwyviFeKSJ0B4fWeFzK0Av+DDI5e8Zt+TldN7G5PDUhAXjECSBq7a3/6TaKUNABLyJpPSAg8g1nWnQWmUakS3TTQjWiyR8CNgOTjnlRaNwyVDTBC3MNRWqozmtzkg5N4ZksVO44GKYDiw10Q2gpaTk7CcMv2Sbt2asyPPWNxLnnhXUCSQiBQbu6rAfUSz1l+ATiyLEgWo9UVJ4fR8uW+1EDHDhy/2xZO/b/s/Qe85Vly1wnGs9c+b9K7Mlm+qquqvbrUUsu1BDJIIMxiPhoBizQzIGAQzMLCAsOCFnaERyAhBBLyttVSe2/KdPmqLJOZlZX+eXPf9fe5/X0j/ufdm9nVKWF2tnay4r1z/+d/bJw4ceLEsf/X7SPnTtsTp07ZB+5+yGb3HbaX587bS5fO22qF71MjtEULCT9WSRn3MYcHg/M6iDv+yof5rzSVQWc0KK0GLYwrw44d2G9HDhyxMQlENk6zP5CFlxyClM3UEn6yuibh20OYP1W6WxLinBTiuywU2LV3pd9p1a2xUfHtQSwicRqEubWNKscWQ0PktiG1JNGiT0Pxhh/LXFcjXV1fF+3btlyp+HnzJpqW6pw6YzM4DZrN6mx7odGKmVSvfS6Q9t31NtvZf6t18FH4bzzQb4+8+532jz70uLqcOIs9KtYr5wY0Aija5KiEusrm3/yWIEUWO4OLD7i4YunSRVubu+xlmpB2xD2eaNS+Z1J59NMZUXLoKjqkLVycZvKrzxw3+FICRgbtmTlYX8BBi8743hcVVXfibOtI4C1N5e2VAyP2mclRuypch2oNu/+yhOOlNTuwsmmToj+3rdOBFKUdsqhWkHY/cfCYjRy5xQY1xN6BbktXbLe2EUI6CS8qTuCdd9YuhIBt1jessbhgFQnILRUrPz5uZXVqRdEJ3mHaZUA8Q51R1z6X2VLHykKfhHC/+CY3PWmDzEELLz+uqLS9LSivN5sGmZHhDQG/5N9rpy1h731CjWT+mwTk08+f8uEZ23ycuZ1xsgabCTUM7l5pAuyYEJASTDCV7ADDBIbITLADTgnmdiRtYEhnVPzVshnSo5G4Numhe6iW5eUT0hkkAck2n/MSjgyx1xohIBF4MDUf77pbQ+wT0+P+bRrf6qMeN3D2oMqjmybuCcgy9qdlIIck4OksRCAbXr5spSsv25aY8vPPPGsff/opu/fQIbv7yFFryf/U4qp94ouf9QZCY2XVk2bLog1DNhotGg1nuDl7jfaDhjiphj4tQTjOdhEJbgQkl/OyesmxO/bhcV8kjQ8ByqkNVnWZwufyC7aEQAPf6ynUvVxoUGpAuIeWv+3HEusb6z5vSkfAPYf+qVTVwZYEhIL5sNo7EE9CRFEa1BFJMsdalYDckGmrAaItVyRA+cIjmj3pcFJkYrRsh6fKduTWo/bZuR17scnJErbn7Nis5Pbf+raT9stnN+2zL5yzSQ3NRwZ3Q0BK8EMLOoAywkZmmPwRU9Sx8qutrVhtecG2W3XXuNkWxIIcjcDDqRA0EhXa69M7eNHC97eq82bVVxztNEl1yxA7dm10+V3dueq53yqlIbs8XbCnJnL28Zz5vPf9SxV7x5WKHV3esukdaYuiJ7smYhVe9SPB7pcu61mY2m+5fUesT8P6XbWVnbUFEbnuIwi28zBySXwI3WkjbuS0Syck+nakNW9pRMF0DcKOFXSUDOqXz4OwvYv6ZkuaH85o1iQslaCqb0j0HBI/9UvIM2XjvSrMLigcf+uyihtCCEhpJqpUBBcAg/QKx8Qw3UoMYUOYEJIx+Q3EKjcaZPRUaQsPQzDSCQEZR8b8fKrydI0UhiABPT0f3HjlJ8uX+Hw2lQsj5hZX7ArbPGp118oSPrTwSTEDlx4whBwVI3FUjJXplBb5xXBaT4Sz2xn2d/PkXQ7uR13S0NC2EOwji6/Z7uKSrSxW7OzrZ+zxi2ftwuqq8t62qel9tiZhcVFaDkM+kgF8OKfG4/NAFEfpMgQfHx2zybExm5AgH5EQ5CuHrikK5ylpC6WiNDpFADcWRnzFNetUSFPKl89PuUBTmj6Mg4aeBaJYfzR+1RFTJX05NVLx7I7qg1VT5ulI2/e5ZnG2meh3eqrO1NhImwkK7yzgd+XDwgZChWN7CE0anq8EeyKKzJxh36YdPHrYnm0V7VdeWZO2GeUuiiZ/+h0HbVRl/xeffknB+2xMBSkN99msa5Bsni/7yjsXXkALX12WpicmsC00JGlgW42q9eud4X+eTe4qB5/roBodBWXHnHPiXWjmhj2R8DrIKm/4yrefkQex4A/5tyS8lkr99vJIn31ueMeeVv63VWr23uWWnVhWXXcGrKS8mcZhyoHVe6YnEIq0J//yIUKZW+THptQi1SnR0dbWbUBaPp0a7SE6H+EoPLy9ZXaMJJ7tdlR30nBZhVdADbHpsKIToNb8hA6jB4blcqMsW62al13M71qkC0jh53GFU1xiItode2uj+A0BAckQm94uVm2FORUk45VFJWVu2Hn2vu+FIY77IFdoKIE+lUwPjgBFw8M1BGgs0tConFqkm6VNGLQbZ54sHX5hnA63Z6+s2sbFC1Z57XVrL6k3JgVRxYeJrtGqYSuCf71ufNQZhLycgYRLR0KWSx62xdi73otL0MDIauQ+GY8QgrHE5P6NEOG7o7i4sQl3un/TTu5UbXN53RrL0maabD2SwBEOi2vztrzZsEu1mr16+rQPZaEHQ0EaPGUQS3u52C4zoqHkwZkpG1WjYouSf1JB2hBXrRUYNurdhbjicarGN6K7IBdtnH5KCwqoPNCQcrqAUBw0PwS8CzY0S9l96MgWELasCBiaQxcWJ1RJ3hAVYY9WSBpfBHBNLASxL7yJxghIn6+T2159s2+UOKqTQl74CI+Rux62/+1z52y5xiBbrUtB3r2vz370u99rf/93X7LX5ldsdHhARrQt511AjqhjGClLSEp79sUXyktsCakdFiLYYlWvqRxbLhg5slhCK6cOqWuhA57Os8IdgQ0too5jjo8pCVmCVko/7uqU1jiwa2vDu3Yht2VPDW/bl3dFE/Hd+9fadk9twGa3ctJ4JfxEXz+rrScf56fDojNmEQjtju1Z5NenurXimO1CU9VDf6NiA1vtTEAi4pyDId5ee3LtVj1KaLkqh8oQSgj1LAJSN9ThVkudBG1O9S7BT93Fqrw6RZl+KT/9COhsiI2AZM4ibWXLv3UW+8aQBKSvFsIscvMeDE8qDLsM4IJQwHtyc7vckybJPBoaiWuGNGwPlYXjKUNjT0I0NSxvxISR8Y92yY0wvYDfFttSFueteea0tZ572jYvnFJktqkoHQ05SQNB6X+kMzZrkjYSDKwi72po2LbF+VVb1XBls6BhWSnnR8n8SCCfEdA/36b2r95NTNuOev5WedTqYrIdDW2H6bmF3H2TZfu2/SXlOyiB25HQXvYz2x1J5sXKqg3fdpvVNtfs5//zr1qtvePzTXecOGIPnjxux/fvc+2sypcL0SjE8MxH5sXgCFEaGvPprA5TJ+BGg/D9qBLmCEUXmjQIlRthS835TdXQUGGTMKCjAdCOuAmblXpu3UbjIB71hnBEmEBD10Y9igQrDU3phbYhJ0k2juax0u2CUdWDP8NXaO9arGqOOdb8ENr5pl1dXrPDdzxoT7SL9guPnZVQGBCNdu1AacD+6iPHrN6ftx//+Es2IgGD4WNr02mILeHIEBsakLZStD7hz35HntttdXTSxCgveyjR5rhfcsh5QUbu8Cx7B+E+ihWCJIx+hCNPiV6VAdPI9dt8bsdOD3fsc7tNe62xYe9Za9g76/12fFva7XAphKvK7fsrlReLOL79RmWD710IZwLYryVTR7eLgNQ7Gnl/EwEprdsFJO0gNEiAsmCnw3N5SD2g5crN59G3xTOUS52TKk3iSXWBXQLUy0JctH79cSKsn0uEmYf3zh4tU2EQjlnH+5aA/D0gjhpqWOC9HsmQhciboe+Vlb34k3d/6yKIVsJZWCqUXo5wvn0BxsvCXA/eqGnkelJRvKd8Euy99eS/Ka2hubRk9ddOW+3UU9a++ILS2bSchmYMbdi8OwgjiFl9Ql6NzjfQKgnOLW9Um7ZWaVm9s+1zOYMSjizItBodq69VrbVatQEJAc5Im4Rre+aArWqou1Eet7bSp91B4D4Ndw4Uh+0PHhq1W4pD0hTFwH0h6FYuXLb55QUbu/8Bm587Zf/+lz5lWzv9dnh22t5130l74JbDNiLh7FMPEn5esUKQRY/UcVBmBALC0itdjci1bdzx13s07IwR9O7DZPwEhOPEie/tFLgmIopGw1U41bV/F0bhqVFwcfpLKNLYmDeOb9psqVGFMFUgH5r7EUPVL0I3UCUuqXPRBbjt2Hp11V69vKgOpd8evvNWK7/tW+xnnz5nj752ycu1K6H8Fx65zb7zPXfZ4y+cs996+rzXyexICEg067KGhaw8IyCVgQtx12rpUFSmyEpuEpIcmYTpWaUvq+75NKzjRl4IkgxH5zWVx4UJAaCjHm0ltqJ+40J+xz4/0LavtKt2fKNqH6hs213bJTtQmLKRkQlfEd5lhMImbdGK+T/fG0pHRdqZ4TJbX5EW7txXuVMctV2G2HREdQRkU+USf9IpqRKFgp6ivxv+aUdyF356zaQNHRraofJHQxS/UD9o1FstjlaqKMQl3/EpCUeOL7JDRZ0W+y9p3/S8dCDZs/jWZRU3hi88+qgEo1RvEZWSqG24tuWbY/WekHBewugvtsfIDlNkbtHjqfI9LMJPKOm5JwgJSEjCZ+57DBWOHhfwp94TBZM7DN5ptayxtmSNy69b7fXnrLN6zodhBWl6Q6WyDaFxSEMiew0opW20xTRoRSqfOIgzunyISk5KT0KgzZfrOra+XrPFSytWubJiwyo780ft8X1WndxvlclZa46rcbiAjDkrqMX8F8/DGo49WNyxQ+WSyqMhGg1IyK9IoxyYKtuFq+fsE59/TkPHUbvvthN27/FDvimasGgFXqWJnfTDTUG+oi/jW0zUUKAvF6c67UQzvKERFHd6E5WnDE/+vMFl1EMMgxMCFX80S7QSBAewN5RjnotGLDfqJRpwhGOoihD0+Mo50o8Ok7S4ZeiKtPuljZotV+t2cCJvt40OW2t41m75jj9m//FzT9gLoq8KYGXVy/ffu88+8K57raIG/h8/9pyttXf9LPb0aMlGpfX7KjbzZyo3efmQGQPNVHc0BLRF5icRGn4mWfaiBFZZ2mQebY6CKPiOJIf/eUeimJBJiO+IcBv5PruY27VnNJz+2E7DNjfW7Q+uN+3B1pAdHx5Xvc34CRgEaxKOCDqIyTSJb2QXTVwwOs26T8rqizPlCdsZjI/I9TXWbaBdCzwECEFHSBC0dqvj5yMAbztRfzjSznxKRTj4iruUky3xMTfaK1O/2KJvclpaozRHyrvdtsFOM/KjWVKnGpczo1B+a6P4jeFTn/m0a4BcG9ZSUasSHhvStGptDQFF9Ka0KcpCg4MRmHNhrxmERwjGuypBjMITYciT+Rk/Qysm9aEifnr3a8D445mFj4aoQlCZMBpG7iEM4A/cVSCZvm1pC5wlrizY9sacqqfmV4cNqLcc0LCYRQh69r7NpvV1GlIbq7YrZkTIcOJActLL41oS9yTW+QaJtMqVqq3Or9nGMh80EvMN5GxzYr9VxyUgR6atPTGpIXlJCIC9cBWTDqoxDmnIM1EcNA3EbTTf7yvnU/W65cToLIKs1ipmavBX567a6tyC3XX8qB2YmfEVT7QhBBPCEMEWf2oIYCi3GG4JVeHK/CeoS6xFg+qL4XN0UtAKP/3pGcNqGeITVvY0R+kaPv4QlvgyDLPl6nm5oNEQjR0GOBA0dhLI0EL1zlYSFmYQtuTPTetnrizYpcXYipKT1n7b/nE7UWaF22z4tvdb34nD9s8+8rjKKt4QH33r8TF7aHLT/vWvf8nqg/utPFCx6Vtut4nRCb+qblRaJNtkfLFD2hgAnggE16Iom2jhnS9IgV+GI/QpiNdKwq0kr2GkJF6ESGUSDlsq4lJhx14qbNlHBzp2utmw96xX7etrO3ZH36jNlqYtXxqPobAS2JUgZ1M55EALD56ONgCVnS+gKwBtwY3M2N4zNmO70iSdpuLffmmRLkQDmSxOFv6rgNw9qgd1O085eKclWiAc6TjESbYjXjEJ9D49Sa2f7T5cF5fyE759CEiVv3zbWwLyhvDpzyIg2UOocop4W2IwtmvU1VMu1Tt2Yb2uoQ/DKlWGKoByuV1/NDYg3gMxIJ5UAo03UMbutqySMM5YcnRhy7uYLYRrCFLmIpM9379rExoqjA9sWnm7YoX2ooYNLT9uNTAszS5X9PkWH9Zsihma636agC0V21W0FjF5ccwG0DBZzaOOmfBX79tSA29K62k1WcAYsk2pFc3NAatZ0dbzsxpeT9nG6JTVxegIHAS1iGHDu1s2JPsIiws7GzbNHZQT4zYigdhYW7NhMW17ecmuXr1ix249aq3Fq8J/wPbNxvlXJuhJj8+rIiS9qeudekB7gIY+dBWdoRPaUQjDYAUfLvbHgoOI5DTFPepID68fvSuc1538mc5Uq/I08MaZI3gITfLCMb7MJ0/9e5poLAzlSFf03VTHwv2XV1fW7IXzV22+suGnfG4/eNCOzE44Tfpac9JaNqwzcrsd+vpvt+KBUXv8pSv2q59/0lvRruIPLl2wocqS/egPfa+devk5+/KlQTt58i51OKwG51x7TBokgPYYAnJbfKpU0CKFT5Q5g4QznbnKyL7YsXzOckwTUD7qXPRWKrYyuG2v5Tbtc6rpZXVq76m27W2bQ3Y0N2Hl8pgvtlAP/r1ptRFZXCBBGzpw8vY9v9hVl+mbQ8xHeh3J3atKZdmVFsqFEtRDX33dF2q8nUB38HUreLvVy+HgCSTAPwvAIwvDgzaIFs98pQ/lS2OSAOqE8ZVg75N2H/nxQ7LiH5GufOdbAvKG8OnPfsYZjqNlbLamXWxIc8RUOju22Ni02maUkcyjVJnNW+G1QEVFo9ILwXrceGYu4U+FKkN4gIp0LY+ocvc4HiTiFCSMDvc37UBf1fbLjJl64K0G013qKVmhG7HBkkw+5uwYfJo0SIZL2426XORe0DBJQm5AjY5tEjuNVReeDCs3G021HQkgDYN2GeIqesNGbHlg0pY0zFocGrFVNAEapOiEoB9W62F+a6wwbLP9dT8mNz0zafm8BJ8EyurVBZueOm6VufPSZNfs6AENwSvLNsDH30sTrrlTym0RYFPdeYcyyw3tlE3PrlGj/SgvX9jiqer3Tgei8a6nNwoPph+Rizp00BN/p638aJwIRPxpIAheVqa3JHRYnXdtVtpGnNdVR+PpeROzTQ3ROHK4JkFyZmHJLi+u23h+2O44dsxmJ+MMeJMPXVUrdm7ugo1Mj9kt7/pmyx+9S5p61eYX5uyLT7xki2dfsm9590n78leetqdenXeBz9z31P79dvsDD9sM3xMa4Qhl2RdomIP043TCBc3RtcjMUB7iy1MmigxgJTzbg0rlOLLoJ8VUEj9lo/IxTN3o37TL6mSvNjcsV1m3/RKQM2o6JY1I2NXgQ3cIBgHgQ4Sj3NLeXEZJaSENoRiLM8M2qA447vQENxkE5NiU7QwXPZ2+2rrPQ1IH4E4dUQQH0tZ/T3E8DPUbgSJOAq/XsPkvdo4dWnHcdoQDLXdXwtHqGyq78iJPD6WnUBu9D9l3Y1AeN6+A/KQEJK0GjYCjexWNs9daaggaatfRLKVyeEPpAV6px+TqwiwLg5qf7Em4Xf/utMHqr4l+3XBASjPFyUlAHupr2v5daWqbK1ZuL9t2bVnaX1MNUI1FlV8YGbOiGtaAGgRbdAb841PUmQgkbWCgMObhaP9sodhST95aXfKjawyr+/pzanDD4mcN09Xbc+vM2m7BFvpKtiwBvDaY9yEkagULPxKDbsakMu0f1lBbI5vZA/ukwXKDN1tmOjY+MWNHDtxqc6cetZ2mhpFTOct3ara9Ie1nuKR8WUhhmN0nASkhIAam8fNRLs4Q++cM1PCKauzcQM5CVNAOLYbchY4aJ2wBqZxaIiPbQngJ+iEaZM8aO4JxS0KRVWo6RfJjxZ8Le6k/8nUhC07qPNbrNbuyWvFbwcdGx21masbG/JLfYd/q02nVrFar2IuvnbErfMNaeJ6fX7fCxBFpa1vWrMzbiaMH7aG33a/R5oQVx6YlUDhTvmWf/MiHbGSsbB016sLEpI2rs/Hb4MsIyJILSHYAAOk6PASlL044j0Sz6OUdAOHE9iBOILFpm/lbhClmV53jVp8EpInnd8Q/4vsp1cOkOqmS8PJhsgiAxopAdBoikJWnr/LrKVXWBSgCl1pA+0eLREiydco376PZI/zEewjI3VxZ6Skt8V1fgy9ZEktlyHBOz8TzfAKj2+zl7sINdz3BMQMXkREltFE0yBHmPHNejzuqk92qtFYCZPFIia5v/MG3Pvt6Q9gTkNIOKs2OLdTbtiCtcY1rqgjQI6S8YjL7teXLUKV3ldUbVwZUnn/no/edF4VJFUv61zM4kNzx4TaXydaGzUoTm2jMW7E+ZztitEZNmi9nfhVoSFQoaLjrPTcreGpww2N5KxQlPMsSTBp27PTnrdk2W12t28L8kq0tL0s7ErOLZBzz45swo0VOFjE8GbTGYMkqw2VbzY/YuoRmGzyVPivAlJd7Ckf6d2x8p2HlwV016pyNTU/53BlBt6RR3XHyYRuorlpj6Yq03rq0RxYR1EDPL4iXR33+yLVJpdkWrbghfCu7DajV5rhfza9C4/afGluDRDOEA3NzLFKwUZqbczjDzMkkjiNyeSwajpNVEXiifcYiB3WC5sjUCrwu2klrQqg2m02rt1u2oeeFK1dsabViI+P7bWbmkIq7bcvqTOZXVBZ1As3Npq1zKUaz5cKTqRm+K37XXbfZiZMn7e3vecRuOXFEmvC2nX/ldavU1Cmok2EvJzeGP/X4521lfdX6JHBrynNE2ph/doHb4EucIUdASvtLGiSaHyu3PLNyUDAahDOJflzflRvat1+iK+3ONT7Ryee1c4PW0Sijmt+1jT7xuHCe3OyzA7s5m5TAZ+6S8K5FC5jCiGG8IHP3RSKEJOkiJOXGgh0oMLfuexvlh/BkSO4XFk/MiidHovnU1lyDJCyvhPV60o+/yyhh/5enTAhSDxQB3S2Bt50sLfdDMI9MSpMseBveQYOsiM60T9HAw+lHrGYTD7+HtxuC0r+5h9hUOEPsSqtjS422zTU6ttoSI1AEiE+tUnleu13EKKNXS/zvudOfxsAs3lLV7TkJ8I9ks/QzII3QDLq5ADBhSb3u6PqSjUgjGV6bs77aqoQbN9AovieGVqVaEiM0NVzmA/VbEhpjsyWbnS3Y+NSseuFBq6kDWFht2bnL6xICC67lTOQLtk/axgE1zCkJx5LyZGP2ZnHMNooTtjY6YcsTE9aQNoJwZB8c5RJf2iCNRQ1rUHlP7HIJwaBta1jFBQmb1arNSrB+6yPvtPr5UxJoXnIT71q+Xxr76XNqYxryD/FZhJji2IGJ1cjaEgacB0b7YVVdUsH43jJfymPBkouD+S4Nt/FUGi2rSqg15U+DRsti7pYROmeMd7bboY3JLychwaUWzJ+xGZ2jcTAVxyLXJIyXJfSWN2p28MAtNqqGBh026lV76expe+zF52x1o+qXhKA/T4+O2snbbrEjx4/aw9/49Xbw4FEfXsJLxeKAbVQa1lgXfdQaudSW7V98hOz866ftK2fOWJW5Y7UhPtpVEufGZxdKNj4y0j1qKI0MfkA4cRrItUjZ02jFu1D4JWMZ+JTjjn6EVmVmHpstS3Vr25I0/bmhTVtUG8+3d+xwu98ObBckHHNWFL0YlDKHSkfDN8dZoPGjfEoTDRzt2wVk1u7Jlvlz+MAXLfVkCsTDspAl2juG4xKQhVHRTPhxFZnMHo/Duxkg98I183NA6CpNMtHTfYibgrhdIgB/HIX7bnncdvNlYal4raaZ2k3/Vkd+iIoAyjT+jkeyt68NyvstAcn1XJX2pi1LOC7ILDe3bBMhQMXw3CuTV3fY5Q4yCLRuaanMCAc4Y8nqaVC53YDXAP5AxIo09xiI1NUguENvYHXZ+pfmzBYua5i65AJSrBjzp2JeNiF3ZOem8Y5677YMw9bySE7ajRqdGozal1WqbVtZ1rCxXrdhceWktI1ZCaFp2SdkuIKLm142J2esPnPQKhKu65PT1pBGs40UTj2xMPbVfRqs7JLJVtpueU89t9y2+dcu2W0ae//Qn/4+25l/2UZzCFfhp5gNCc5xjZgLfW1pjYM299IrNqAxfEFCicUQNMr46NmmrW80rN7ZtVFOlkjTohGyKBDzV5zBFacqczTNuobIKxsbdv7iRatVNuz2O++zQ4cOGWe3+eBVm9X97Y5ttxq+wsueQVbK+ZjV2ro0xLWq1ZTehlTtV86dsxfOXfBdAg/de68dnZq0/dwedPSY7UpbzE+N+5alcWnOcMN6a1N0U+ewO2hb0ipVWrVJaXPKg08u1CQYLi7P2UdfPa/w8MOuOgrVjzi4JCE5nh+yGReQHDcs+VFDvx9TYdh36TdLufaIoMwEJEwI5+zxSwCHH7hubLCQsw0WZPpr9tpAwy8TOd7skxmw0S3hpiGNa4YSaH182kE1OVpki5FGIerJ2AfqgkWM7NuF0AxFHz+aKEO2CGHupPRFRZU3PnOhdNHQ1XGZOgLmBWHz3eqK9W3IgLLwTLwPOM97MSiXW9xNXBbu7i8jv9Q+eEJLJwRxpAT0oUGqDJwO2mVb0uqCxBp82Y1HOSbe9Y1uvxEo/M09xEb15ngevf6yhtjzEpBLYm6O43lvCCMkdGCIsDlcU7kyvHmFyj1RBkBI4tkb9xqQH2KW+M7vgpQy7whxDutvrS1bZ3HOWvOXrbkqPYBLUeUfZ2ljywz5YucCUQQWWhmcyUAlByPDxM5UkacGRFYSc02oIYyrkRYknPxMr8LZ6JiE5D7rTM/qOWWbarRMficmA1yY6+l405CF0NqlJRtembf1SsXWa037A9/yPvvj3/ywVV9/3vjuM3N7V6SJcWfkvn1jdvrCnF3Zztm3ffv32bSGYztri9a6fM7aKmN1fS0uCl5esdeuLNmlhRXXJMekZe3fN+taTkOC4+rigl1ZmrcFPemImG/j+jAEDPca+tf8NNxC4I5KXWO4Pqwh74N33WW3HDzgc50FCbtKs2a/9OnHbFPlr2zU7djUmH3n173DbnnoPTZ+4jbb4kifOI5jiZeX562uMjBvcnjyoOjAFWIM97mrUAJRQ/L1hoRubcmuVDp2YWXdhTm09U5TtcVm8hFxbVmCZUwCcna06BokwjFpkAgdP27n2iPzpz0CUuVEhCQILhJQhyrPRrnPXs137Nd2K3a1UrVvre7aN/RN2K3lfVaS4NraalmzsWGNZnygbXBz2yaGizYmAZNnJVs1Cw8JXbU05YXAJF/hjdaPckH+fAp4VIKdLxoOlEc1BClGPNHbMVRYNsjvVFbMVudjkzt44p7h6/OSLuSC/xiGu2dvOT2MuA0/B57hzoPr0Bhi7/J9IznsqN3srEqpYHM7YTxBhPyuTT/ybSRwQ7ipBWTSILc0ZGLf47KG2PMagi5Kg0QDo2IAGDmKpJ+eormgEOfgRMjQJpm45g27nlRsT7gEEULPnvgeXC8pHM8QwtIeJMTbauQNaUdcCNtSY+foVnAu4DpJWFNiPcAbPMX8VAoHa4JrTvgxn8cGoBQPlH0vWalsfUUNumX6NSTlmJo37ow2jh1lEHtcPXPV5pc3nCtY/OFI2YGRAXvv4WH7c3/hz9vii4/ZKLfxSMh4OuPT9uizz9lP/uKHNQDUUHuzbgcOTtrIzCFrS/vjY/YTZWlk0v7OXVm1qaO3+7Vrr58+5Zorl/D62WPlx6IAtxkNarhV1hCa+wg5Y3/ixHE7ODWhYac4WMJlfnnVliVsx4rDdnZlzZ597YJfslpX3XOBxPsevtdeeOUVGx4dt9npaXv3A3fbyYfeJWJoyFzbsAU6JvFGid0D6oEmxickcEe8HhoaUr7++hlrDm7ZxPEDVppRpyLsPvXxZ/3KOKeufqAfc9HUBF82LEuT9WvP8oM+xPYbffYEZM6FBYIEPo0z4THUDgEp9qcSUtvP6o/a7Qzu2sLgpp0eaNpz9RXbXVm14vqGzUp43b/vNrtl6ohNSZAwrODCXD/6iUDTc0j5cayUNPf4RXhzasw/iyAPFuP4jk+t1baJyQk7dvSozRw54Z9U6JMmzUSEb+FSGgMwhTpGqyybLV6yvlZdSUiEyS/xE7sJxJ4CyqU8+XehpuLpifF3b1MYAoAb4ZmakR1td3RS/DoqGg/4SGF78bJrkoT1fPTHjol9H/gDnvaNQOFvdgGpihZT1HyIHQJyqbXlF8Y6IgwrCCyGeeNiBUQlK7yHSUJPv6okKgXm6gXCJwgW6CaPxongdHv2Q1quQUgb8ssX1FCG1aOX1YDictxs6AnWjgjpwtqkgPDUL2lmjOUhJRRxR3CymNRE02q2bF3Dy7oaARoAc3Xc6s2V+z7fBKNGapaX9nby8H4Jwh37iZ//uF3VsL2U585GDbcl0JnXQ8OYblyw/+XP/0l78M6jdunZL6sxzdiYtNLBu95pLz71mD359Kv2u7/7Ibty9YpSlRYrwXD33ffYN33LB+zOB+LOSeY4q9IOO3wDWnRo1uuqt7aGrRs+L4nQQoBTRubQeDIPysZsbuMuy43Pjl66umgXL16wxWrNtqVBPfvMo3b3/kk7eeywferZl2xawvS9D99nv/2pz6klDNo9d99n73z7u2yMCzSEF5Tc2FiXkF0QzzStqTKuS5MfnBi3EscEpT0dveWoRpUadksqPP2VV+3FVy87rV3giIYIDRilXwTm4AHCkWkNhusMsSdkuO8S4zdNiebM6yEUufGcFXh2Ing9OvN4LXqdRI06y/jvtjJlIqYmAViVUGp0pEUrHW7eOTQybbNj0z6kZmqAuUsRzvlrW51b3IQEH9DO1Z1m+Hu6qtf19XXR8pJdmlvwT/Ped/8DdpDPK0hAcos34BjBNxxdURocU+2X9j1UW7W+lSsm1d7zZI7Rj2/6cCu4lrw4C5/2WJI1gtA7DDqGjJdd0/RiIyTlxu1BrGQrDCd/Nhcu2W695rQiXZdmosHxb/seIt0QlP7NLSAZQnPhbVWNZ7Up7bHesXk9m86ACqSiJCGDWk6FAEnAgZBj5kwERCT82T6i6nPB5UwgHx+S6j3FB7Js/IlJQDSEVHKL4X64cXnDjIar06WCTfA5Aq6ilxv5RO+axeNd9QjuZInYp6f1FUo9HUPFA7u6tOg1CceVetPWZMCVW3bK0saYXyI90p0YHbWH77rV9k9oCC7h+D/9/Z+yzz1zSo2MFWUJKQSWNA3mG1k0Glq/aO8/WrQf+l/+hhWmxu3cmRdsdmrWirc9IM2tbo9+9FP2qY99zCqVVeObKPukiXz/D/4paVIFy3HhAMcehDtzqwN9g1ZUYwYZ77PISw26pYYHTWmIaIr1Fp8NkJvC+FFS4dPQELJab2u0tW1XLp23xz77MfvWB+6yd9x9lw9pP/PU0/abX3ycCMYnAgqlkt314D1WPDBjuekZuXENWclGx0bt0d/6DXvuc4/bpMqxf99+aYLSEDvrtlGt2tStt9gjf+K7JMzb9sRTF+zi3IqEthBONFRZQl7wTW6zkujPZxdGuRNypGCTLNKwh1E4ISB9S5PCRgcZnSSaZNRxCI5I1C3+7wwFyE49+nSRXqlnvCNQAPzIuXcWrXIF0ZxtYRKWYOv7IZWfMhUOLAqy3WfTpznW1ldtaW1Dw9q8HTh63Cb3H9IQu+xaPenHcJmOW++uKDgJ1ECFj+rGv2u9dMV2ljUEVprwKCIFpcWxY3Qgw8UT4OidDIISOmKcz8ESkH+WQZ80SBaGdsTjvs9XGmRnfUX8wHSa2rZGHpx9f/+f+TMe80agNP8PE5BQ7WsBZYxyvrG918Bab2RIf+/5+/nkwrnz571RYThFw4eX6hKWjS31ulSWgAz55c0rIBzcjuktLcMdmNF7MfxdFYwwAPl4nOx5vdFPFFLMvusMD6N4zh5/D9A+lMeYhpIz5aJNSUhOlYo2Iub225ylUfI1Qe5k5EJaFgl8VVdPrsTCnQ9foQESzsPLzlyXshQdpP1J8HF795SE7+xI0U7sn7b7T56w99x/t9194rDiMRHPRuecDy2/9BQXZ7iT58O8LtojW0B2Bwu2tXbFhmuLdvjoLTZ12x02IAbeFr3YaHzLHbdaX2HAPwrWrNWtVBqzE7fdY52dAV9RXmEILAHHjdfemTUbtiotbm1jTf4VW1hbtfOLi3Zpccnvyby8uGILi6u2XuXUi1m7vSPB2LL2Tr9dlWB8+rEv2K3SCv/4j/xVe/AbvsnGDxyyTlP59ktgFYq2KbxyGjbfcmy/5Q6M2aq0sP7RCctJGEqNtJYKeuqLj1p1YcmOHNxn3GrOSns/p4vktzynYbjw/IPf/K325z7wjfYd73ybHZie8Mt1V1Qehp5Ub9S1GZ99ZajNohH1AW39kwteJxIQCBpnh+BVNy5E9Ce/jGuChwRJTgJu5cfZqBu2F/BnjtO/xSPNvFZnfpiPfkloiRbcoTgoXuObMMPSuv3eTaWBUOXMONfZFQvsDEB4Kby0dQQYvES7QkqQh5+88Y6CF2n5Gplsq9PZFf121VH6EB8Gkj/ohtEvPKQOIcotOYQHQO+HAJcbQpW5WV9BZ5FIePpCnwR7dWXF1pbXbHGtYReWq3ZmsWavzFft/d/03iyhrw039ScXPoUGSc8swjLE5obuBfZDcsehepuEBEAF7y3YqKLwo8JgSn+CmTiz1y1BcvMgmbke8I8tFLzoX4E8j8wQF0jpwmOzEoqHJRxnWUlVqYfJR0MjvknioPTS1hCYj/QdDzGnX8k2SK8uRoahpT2wNajZr0Y5Mmb7Zqbs2OyU8fW+KBzJKS3ScPUH7GRXOqdfn7O/+Pf+hS2vbygthN6QtcTwWwzVpH1QQUPNJXvf4WH7i3/jb9rMLbfZmjqhqvBCs+HSi/lOw+O2Khv2uV/6JWsuVext975Dw+v9NjEVnzbl1Il/mErFgwzeltQQfS6sxQW2TavVGtaQAG1LE0XjnFuct8XVJWtttez2e++3k3c9IG07b9PqFPaPj6rBD6pT3IoVf9XfgDSZF778Mfv0Rz5ijVrT9t1xwnYOH7DdfMnGZ474EJqtTb/7b/+9rV+8aG+781Y1yJIN5Aq2zVVem1UJ7g0bHC7aX/6RH7H3PfKIBDs3qwdAD77FfXF51V67umTnFxZ9YamyuuJf/eNja35pbqZB5lUv1BX17pqja5DUQ6ZB6gcTKmmAC8jrAZbocXdr5sYDPcyFEQ78R+KyiiaieVp8Ah9ug/cPron2zM8joBiS861zIg8UpPUXSqKLBKDSwKDZ+WZ1hsz+R4cggUmu6jh2a+tmV8/bTmVNKaBgKISigR3RAxcqHS1S/jLAXvndruaPlTnhsRnrsO93c9fmL1yws6+ctSsrDbtcbfoJuapo+Zmf+0ce70agtG/eIfZnPvfZjNl2pAV1fO6NjeILGmJXudl0Dw0AuyqLXwSR7ElYAVRS7zsBvRHLCuNRvQBhqGAPS5gI6pYIEW69aXnhlX4ScOG3a9PFvB3S8Hd6aMAmxHi5XQ3zWg0JsNhIDfiNOZ5XYOLbRPTu85UIG3n3iZmnTt5hB04cN77yCAJ+6sZTUP5ZXMD7CJ67kQ5SitL9u1/8sP3Ln/lVy6tRIyz44BYnlFoa6qr1+Eb2E5MF+4c/+oN2xwMP2CUNdasS3mhcQ0Kjw9BNDQ0thuOO3NtYr9ekUdbcLV1J5lqG7DQQtmIxbzU8IC22VbcXnnzCXn/uWWlgIxJibdttrlmztWWDk9P2wB/4bps+fkKNPTZQjyn9ouxou2yQHpN2VJLG1pYwO3/5nH3y137N7pZmW1lbtOWxnI3Ozlh5uGB97T5beO2iXX7hKWvVKjZUnLTS2KwVyuPSQqsSkivqpJo+9Dx85Kj99b/+N+zo0SOu+SZIDRpSbqusvMJPDdFqXprwa6+fVb6rvsiUQ3MTXnTObBSP4XUIStKJtOAupZClm/rH6wFdzjvE7P2NIOGWwN9FZ1wTH6PV5oYkLFXXbHrHcFkunXFLbQgtEo2aE1y76tSQKC2l0dSTOmMuu6A0uHGoID5lJX9bncZ2tWK7c+dte2lJbUT5yD3mG721UUKK6u8Yt8q4wJSmS/kZ+NElN/sLtrE7ZEutPjt7/oo99fJZu+x3K8SdkigPz/7Ov1HsG4PKf/MKyE9+9tNOKDSjhjTIdQnGJWmQbPWpSoMUOylU/HqRZPGKyjTF6yG5OePy7m+BtINXdDccQNh4dxbf8wuXbhoOKX1cxQl8vfDo2Kjtk6CczMcX+5ScCzTwJHzqaWP/XAhYJvrZ0D01M2P7Dh6yUlnDHDgrA4nPzEYSgRNZkzYQ5YMZdzWMDkHJnOM/+lc/a7/18c9aYXzah2UtMX2r3Qr/zbY0trL97b/4p+y973nAXq2wRanPimpAFLSKQFMeA6ItK9H+yVHhzFS/9FzPPLhu13IsGumvrTDQAc3kxce+bB/+uZ/R64BNTh/wecLmxrJtN9Z9sn54YtpmH3rAjtz7kC8IsGLKVh5W6qfVUKckdEc1vF2WNnf1/Ct26ewrVpU2w3wcgqkmrXRibMT2Te23i2sVO3vqRVtbq9mE8to/s9+vnUNz32ys2uCOhL+Ee6XasIcfesj+2v/6N3wuETqiHQFQ24UedSKtHS2YC4F9ocT9xJPSwtmbuawh4vraitOzu80nBCR0cY2eIcUbAfXmj24F+i8IAHrBGmH065bwdD7KwnleChEXFitPz48hc0yT+Hls1QvCnJNN/olZpghkOG/fVNwNlZVpFSXh6LqAVBw28LuQROuvbdjm/GXbvnpRHc2OOjPSJb/gbX86CeVG2cFeDgh+RgB8TZKvcC5ubNmVasfOrjTt9NKqf22y02r7UdL2Vlt03LbXP/tzJHRDUB43s4D8rAQDmsuWE5bjhovqAVnJ5rKKKEX8vlGvnIRZAm8AGRO+EfT69cbFPb3Tv7uVsLKkUMl/T6/TY1RC8cjEmO0fKdlkueALKp6H/mHupHURFaZiiDQ1PWUzU5Ni3uHML9KNB/gFjt2cAzix4/M8CkhjFktKS2VPJTJKYdXYyftzjz9nf/Mf/1sNb3IuhDc2ai4cuYCCL8792T/8rfZ//YE/bFdaHRtAuMlUBxhuS/sVkrmsseTZ8Kt8GxKCDJVBB2FCo2JjfKsjQZHhjLC7Kq3rkz/1b6xWqVp5dMKmZw96I6ytzavhNWwwN+LnoA/vH/TPG6jHEMrbtqV0aDR8emJi9qh1hkft0sK83FsukHw4KDoXjx+y8ixfEOyzzkrVnvrUMzY6mLNZ0bJfQrlYGLKJiREJyhGbnpm2k3fcaQcOH5TAG3C8HVPqJnvi5vSXoPPvVEswBh90/YKmGg2orlwAiBZ8eGxxecnm5q/axvqatemAVI7+bHgJSTwf0vbc3hgCkwyygJ5/9he4ZkLIBVCyM8SNqRk6pghHEkwBbDruuLNgl8/zdcOSaK9ORhpmR3W6SScijd2H2grHJxsQkjx9tV706EiT7CzNW+v1VzX0rvmwPoQtwpjjj2iWGT7EUVm5EL/e3LaVWsfmNjrqxDr2+jrTZRrFMKfuHW58YI9RCMdbn/nNf+q43wiUx829ig3TwWAcbWOIvSzhiIBcbUtwKkcy9Kxh2AxAZK+0Pe7YXWPL3BzhPQbKTObHLz7J4OI+ahQBMRTy8DACaYu5oq0FE5fFNEcmRiUgy75QMyKGjF4/hvHcazg1NeVnhAvSMpWK+wUKkStpexbumOEgcIHoL+gVMKM7y01aj9wZJiWINMMglDjC+Nd/7N/a2cUNxev3+UiJawmSXWlVNb9go9jXttsGFm2ovWrlw7faN/25/8lOPPyQr0jTGdF4mALgTLWTFHqAo4akzgRyb9GYRBAaDV/6+9zP/KRdOnNatZ+3UWmxY+OT1m5sWKu6pgJJIBdGLDc6a6NT0jKPHbLR0SnLj47bQHlMDXnE5wbrzYoL5E3prnkNm9lf1KlXbVdCtpjbtoMSfsyFvn7hopDI28jUPjW4pj00NW53TU7JDfaDNtAM3INOSbiEV9DchTQ0G8orGrpyhAW8rGpfviHcdxwEJyaAJqRHuHUJyvMXX7dFDc8ZCUA3Fl3Yvhb8LZqmPDOgTj07uYGWV3zCTxDD1iQYM7vy1K/sanIEzXDy6Ercp6tkZHM3eJFPUHCqZ6hYsp182bYkKOM4aeThdayOFM2ZqY9haCYe44apTbTmi2espc5AIZWOtE3RyT/LoTpAc2VYzY32GxKOS9VNu7rRttfX2nZR9qqUHrRXuBr8WG+A5r7pXvbP/9zfc/xvBCr/TaxBfuZTLhwhHEewNjTEXlGPM9fcigsrKAY9FcSVNSGVwEspRxiPCsAfHkPG0TDcTe8wo2tZHl7uJKySIAgIAyMRlzCehlKO0B450hf92UfnyfCjOGhTh8ZHXIOc1nB7YkTaizQaNjhzVM3z8rjXgRyvcRPC4BRzWGgIPAkWobpP4ShaYRJ4oxcwXPS8SFuGFee/++M/Zb/zRWlaE5NWF8P7t7HVYFmUgZs6MixMHNiat8P5bZvQUPXdf/JP27G3v13shvBQfmJmkGXLFFfoj+cKVtYQzrUNpeM0EwpoVh/5T//Bnv7sF7xRsD0IAYnW3KxXXMB12nWr1CUopeU98C3vt4ce+WbRaUQahobEEuKVjVUfRQwNFY2vXaJVggQLCXw/Ot+/6YswtbU1O3H8HusrFGyqv2N3iP58qJ9FJoRZCBM1YNcKQ4gA3nkK2ahtaCkqkP4Qn56FjaO+gqTQkbKjRUZ6aJfQNoSWAu4BEXAjuSxeBs53zsh0rtvWlBa/vrZuq2vLVmcvqejMvk7qNAnDGEZjEIxoeln6JEiYvSe2wIN8SSMEpNKSiU6uz+eZPQnmKVm1RljKjRVuBCUdnAs++fvH2UTHPOmrTbK6vSlcOT3WWlm0nbbqR3EdR4Vtq8OstnZ8SH250pJwbNnFjZZGhJuOmfO045roqXdIIg58/Jf/ieN+I7i5BeSnP6lKpYeNYWNja8ea21y9NRA9j4qByPIPYfGSlQt+c6Ep48h67ccTt0BV/h7bQ+gPe7j4uwfRWxYXiFgR0zPvcaNBoDvBrPTiMDvfm54ol+zeW4/bbUcO+1YLokUeAYFPAPbr38n/q/EPSPYUjie0CvfQbrCm+L0N0+Po+eFPftH+3r/8WetTwyAwt990tnetLlqzDUgJ+v6/wsC25dYv2G0ju3Zo/3478ra3263f+AEbO3jA5wGRB37OXE+YgG0xCA8aS1lCkJMzX/zt37JP/MqveuPwezJl+iV8OIlz8rZjdvK+e608M2FtaSCFif0SgiVraHi9Xl+3jgQH24CG5cYFFjDSFkPG3U1rt+p6l+YhkT45MmXj0k4/+bFP2v2TZfuOR96uPGIIzF6/fg27ByVg/fOq6tF6acczGe9kxHvUcN9gxA86ElYPbN6DZm3N/YMnPY6C9tK764ed33hJeUedBSS7d8zuv21Xr162Uy+f8m99+32ODGXlh5ZHfmEoAw/ieybZu1u9TAhILiqNEYkaojRw9tBGIBkJtm11LJ1Cydqqu47yBndWxdEi/Sw7T4XLy72oDHKKOcCGdRbrNCLYrG5Yo7Jm6yur0pordmW5aZfWG3Z+rWFXK3WrqwxbGolAH9DQbygj/PFUmvy99rm35iBvCJ/41MelocQiA/zqH2gSgzM/xxlYTmQ4AyksBPWbc4RFYjgvZXLLnl52peVpZuHczf8zBiM1WeJW8WgYWWo9QI7h6lEE3iMrDh8am9DQempi3FcTCRHaXwB5BuN3n9dDckthYO5oDAHXx32jJ3HiGfYA8IhyEpQyrK1v2N/+p//ePv3EKSuNT7mQXK1Je+mIv6RhDA8xzJJWqLDDfXJbn7OTxY7ddXi/jZWKVpqZtYnb77DSseM2uP+A7UjAkfiI6mm6OGJ5NSh0lrWlOVu9elXDubyt19ZtuDDkJ2D6+vhkrTSTQllcLMSYj1Jj25JWuKkGypDai6UnxUAb3FIwhoIEL4ujNLpTBQzaJ379d+2jv/1Ju+2W4/Yv/28/IGF+QHwjgYJAHi75XCKFp0Eqma8CaOrg+amshHU+Exu7XxjoGkGD3sBe3ASBtEIrox5BluqoG/zaNMJfBeXZp7wZMajgDXUUL750yhaXll1I+hSBwnu+mZCDKz2uIOwBpBm8QEciXiJpeVMsBGRgl4WRvaP21ZQmuZnPOa0JiFaIcOQ4LJePkNuIaDOjDmtCPF+iXUq7ZFTBPs0V4Xn2zOv2zHOv2HNnLtqZyws+hbPJXKPy8S1pWZ5ojo6j/kCbhdb1lz8D6jcElf3mFZAf/fjveoXSg9EwuBE5V+Am5zB87B6geruMpdK9wdNtPU/9uDvCwzUtfHiXj/fMGDEO6cJIrvpHKC9olpKnwaR4qVSwyckJ4VXwOOEpnJJdcD1eCRLuKV7yTwIOSM8UZi8PQYp7fdgkFHn3ye8sPbw9tn78qXc2CT/5wiv213/s39j8Rlu1Nmyr9aa1/FvUhA06oAX7fZPErC7YrdtX7D13nbT9+w5YMa9Oa1BDK2kG7SEJxYNHrf/gQdtUXbHpGEbIKRodyJg0FM5Lc10a2DbbLavWqsJz02nPwseQGqX0Eh9K0vBYcGIllHnW9nbbF8HaGp6//Owp+61f+pC98tIZG1LaM/sP2t/5H/+wfe83P2IDRY7VFTN69dYp713ofXc7dJKgds1RQgABhB1uS/QNwA5Nu/W3l5YHC/4NDTPcGYonCLdI4xpQGZ33xVux6CIFYKvt5/2vLMzbmbNnnQ7Rgctklckz8Iy0MYGveBuNTXUJl1NHhPdvOMkEGoEDfLIlfmiWpMGLn5vy93YhGtBeOuo4dyUg8+KRCdXtSG5Yo4ycjefyVqQjVfn45tGSBOTzL75sH/3Uo/b0qTO2UW8Yl5EEHsJdafmlLWAEr6KtZqQgv62Lv6eIoHw3r4D83Y/8tuoM4SWMRcj+gbwVSqM2Iq0DQcT8FY0pQVa/ghACCWKoQ7hg5IQ+9jBdwQFEkhnTZBDxePrDcupZuXofwYhG2wsRJovcm4gg5ZkAvkjzVckZ/8TYKXoSdgkS8wMejri86qkc4in3SDLKRhquQehJ7x1MKboSMUsP8+kvf8X+1o//tK22tqSlDdtGq+3DpzRt4YmqsQyqgyoOym3loj04NWTvvOs2m2DBaViavmi6zcfJdresI42UuyE7alD93DiUK9jmcMG2RUO+bpcbHbW8DPOK5dExK0l4MpRDOGwzbwh9Zd/c7lhtdcme/fwX7LHPfN5efeEla1f58pbYCqGg9PvKU/YX/+wft7/zw39S+MXZb3BNQibRLD0TXO+XFgwiXTQ1PRFE+NHxka4Dz6ALxoUVYQUxBCdauMvm7jz3ogsi765D0Jj6QUAjnDk4gIDkJE3V5wJZ2X/6madtY4PPI1A24scIhvT9T+XGntoI6XIZsYOEE3EIHyOlhB2a3Za0xgFrlcpWLxasIZ/m5o5/mrimkQXn69Ekj0zO2P6pCT+swI4I8FAPZs1aw5auLtrLz71kTz/7sl26uGi1Vst3NzAd5pf1gkvGg3HSJsrrU2WOp1nr3GOO0Y1AtLt5BeTv/O5viGgsBmQM1a8GWR63kZExK0v9R0BSue6XAYS/3iR3f8oE8mH7aveAPUbLHOk9i4Wcfw+ZbQ2pMQF7dn923Um6i0fm2AMp7wS8RwO8PnD3/Xq/XjwimH6yICksz+ho8Iv0fXoB5tQzbWxmOoN3GhYC5ctPPW//8N/9or1yadGPsHFk0eclmcdCeFBWCY+cNLmtVs1sY8HePdVv73v4fpuZntZQWGGYJ9yKY43s70TQ8aXHQQlI36zMGE+05tvJPs/I1xw323b26or90jOXbKvdFL0HQ+gKL06DMA/noLQGchKmxXGlOeyN6o9/17fZ//2Hvt/rKD4DcK3W2EuvN3pP4LaeMpKGj0cderVIntCVf+zEjHRSci58MlwSJC3S01FADyPj7zLMO0ZdDCrVAReQ1CGfkECY5Asjrm2/9PILdv7CeY+j0kSenhZ2CU4ycXvUuy/26Y89oYT3I67SFomnEIT29Pl8R0sdWW0wZ2sSI42OBBjkUKhtz4MLjYdtksVHtYt8bsgaind5fcPOnLtsrz33qq2cn1eHxgfn2p6y04fyCVwgio+2KWc2unHhrTKm7W+rL37Sw94IVK6bV0D+9od/XUSM1S5Ue6kSEpASjiPjNsp3iTWccrVfvZYTe1P04DSDiKwOTw0/Sspdd/RaweNidg3rOM4Hc6B69TYMIL0zhB/zm1uY1Af1APy9wQicmvrJ6t3BmbznCfg8oN49ZcVPOfaG6QJuEQL/QIdG404OvfESvp5q5u7+OOvhjJkZkSHDBYEZAHOm9LDDoMGwNO5+W6tU7D//1sft5z/6BVurdfyquU2G3h0umxDfiRb798/6YsnayqLN7lbtm09O2wP33GtFCTdvWex1k2BDEDv9pSH6hRxsB/GKIXM1FglrYWePv7ZoP//0FR/O8xkEzp0PqZws8FAXfMqBTgztiKvK7rv7dvsHf+UH7W13HPfVV4QnAG2ivvRUGZ0kenfx4O4hPFPYBE530cjDZxpkmockXHeYHHQNumeU5kcxM5ISJXDFTfbIJ/xdYxJQju5IQvUB31MvfPGS46USkGDNsUhoP5wv+Co8FXr1ykV74cVnfc9lF6ANv/EHgJ3Xs/7JC1eEY5yIiTCA1z08IhpuDhatM5i3Fp8aloa+JTq0lWdT9ajat5zqgUMQZdVPUyOFy1fn7dRLZ+3K+QWrL3Hpc8unRRJtyT/4TTyh+k68l55uZJenXfnKhzzOjUDp3rwC8sMf/lVvUFSW7xdTUoXimI2OTvgwGwFJ5Xek+rf4NOrahjXWqj5H0trVEEEGDXR4cMtKOZnRvJXHRv1D64PqgTmzGg1EFBFJvABiGM7Zcrko+7igFcOjJBAJ6F/qi7drwNPwtMI3PYGofOS3hIDe/eKA8HF3IOER0HUPiPeMzyL/LADtCpvQ3Ktyb8S4ukcwX4JoAPKiEXgYD+lAOL/AwA2J0ZCjMbFnbnFpxX7+tz9lv/aJR+3i0pqGfWomGu6ZNMSChsnbWy1rry37xvNvPDToN33vDhWE47ZNquaLGm5yQcGAaB+LH2gxGZMMoc1wd2rd/tmnz9qpOWml8knbbwYlbItqiA0JW6Hn86bf8y3vsx/9wT9iJ44ecry5TNjnfV2gRcP06ApPGSgLwojN6ykMkMKmd2jigp1XF5BgGHjshcloo8BuoHgAC4bJz6NkJuIFL0kL1W8KEwKSd+pKhrk66qk/vr0dGqTqSThtthvqWPj4Fqvrcpdbq1Gzl199wa5cuSy8s3xlYkWY+iVuGDQ18sKffP0MvYcDFEb5h8ACZ/DkQ8RqT4MFmaI1h0sSmoP+DaQdFYXjiDmFbWj4vTC3aOfPXLBLZy/ahrRHvmkUmTF3TNphPH39pXlH7ww8bxnKreflx3/dMboRqPw3r4D80Id+RYRkOwAbXBkK9vn+udFRDbPZPCzNjiwbfGB/bcXW5udt+dKcra5Ubb06YMt1DcnUIEdHWzY73rCpfWU7cOS4Tc0ek2a4z+e82Ohc4Fqy6ckQWqrIVIlAYmre/AhjZgcIs+efhU9u6T0B72FUUxkDeM8tPwRAN36qs0TiiPPV0OMoawr91aD4+k2NxF30iAYQjQBhmHl5GN+oy1Nu7AxI+VNU0iEvtO+mhsUf/fxj9lO/8Ql7/vR529qoqnYHbUSdECujW82G1deXNcQWbyL51Khp2HePb9sHj+ds/76DGppxfddgNkRW2bdbdnpuzf7Dk/O2Lu2DhktHBS5cgTU7M2nf9YF32V/4E99ttx7hlnD4Alw1khBiaGl+nZfiUQ+BczBmqhuvH3oT4YgfkNz3/AmLgAQIhzBPKZGmwgDdekPwui3eMcIp0Q4XohCvO/ro1vs1AhL+2Iqjndt97NoIAZal6lfOKZDPse7xDrRTO1lbXrQXX3rO74L0z/ISQ/7g7nWuMlHfLLt4XSpdOhpP3tMnfFdAJuD2Iz6kxqLKpkZyO4Vx2y6MyZRtR6OB9ua2rUs5WbwyZ1fOvm5Xz1+RRsmCjPjLywWOWRlkT7wX9jDOc8qXshDy0mO/RtY3BOF/Ew+xP/Sr0ri4RzCGfeyFHM6VbERD7JGRUZ+HZJjG3Filtm4LK3wIf95WlzdsZXnXVpZ2/Sqt4tiWjc92bN+hUTt86IgdmD5oU6NTvpLKsb5RzjqLVnwIiaGGV5ZIFA2CiWz9Zrex7FHRazfg92NPDQqACSiLD7mVeHxYKfkHsyTosbp7pBPPFC4bmXXfs6RoBnsJeKCwEy6F5QlPEg4akC5aO40UHAnm4T00QLPKyoO7Xhiu0ejOz63aaxev2guvnLYnnnvBXnzljN+/mLZYce6XyMyrDe607IN3TNl3vOt+G8kPKVzNlpbX/Ls1nz49b186vyZuGrCpsRH7A9/wDvveD36DPXzvSV9F92G6l5HjfdBCaaeVZkdRv/4fTx8ey5lypHpw+vUMw4He4baHTQJSAgQ+Uy2FRpaFATwdpwPUhjLdPBhpBEQYnPELE3kDTs+wKhwCYssXZBRFwoWbeZhOcF9Px4/kcamtBKRPJYi+nr6IAg6sdl+5fN5On3nFz9o7b5GW6pSR2B6+GlnQ0fk2H+dxBfIiwJsIyahffra2OA4o7dXbIZ2S8GR+VFpl3Qq20emz5UpLI4w1m5OSsra2rrC0I5jLE9cz6OBjKP2nvZi4xcp24OU0UIArT/yG+98IRMubWIP87V9VT8qnRNEgVTHqwdjki4Ac1XCOy1FpGHxydL1etaX1Vbs8v2ir82u2tNCxurRIPpV6YP+ITU4wfzlo4xOjfpqFIfT+2RlpJNNCHK1DGh2ahwBtJOa3oBOXR+gpJqNwkI6eLoEzVc8zgWtlgnCPRpMaDoAzTOG3yMjdtUkPk/y76XXteHbdEyQB2fXLMMyE+h4oYDBfN01/umaceAXcEYzBrNGooH/MF8XlqllZvFVFeMwmV6S1xJMSSHy8i1uAfG5L/5/+wmP2v/2rn1Entupx+iR0duS33dm0sfFx2zc5aSOlnI2PjdsH33mnvfP2UTty9IQNl6a8Xig553V5hqYP7kHnoeHYEwhO4JzofD3NgWvchL9C77ld4wedVCbPhLrx6YA4OgfshcvA83VbRke9cEmFz3eSBk5ZnNAgsV+LL3F5dy1vs60WTfxhLz9RohMVrVUXnEUn3oA0co+T0dSFPHTZ7fg3kc6+9qqdv/C6l8M7vWyDNjWOiUWa6KAVQulHOBeOmcAC2J5Dh4npMM8PbYQfW2XXG7u2VNuylTUJyNUNW17b8LniIB9lCvoANIugeVDKhaTnJT5TO/fA8uNx9Su/6XFuBKLB/2EC8rrW9P97gB2otMQAEJtLQn3VFYKKUbyy1cAHt/qt0Bm0sfaQlZpDNilBeuvRWXvbfUftwXuP2UN33mr3q8EdGZ2xUl/eShKcDKt9iCLabYtxuA6Kq7z4i6FIMCzzP3xjBY0P0YNb8ksG6D694vbeAewwZ4oHg8CUrh3IztxkCKEoa7fR9NqvzyfLX97hQp7JzpO8Mjz5y+IBKU1/qmw8k6GRJUPj5CKCZIJ5wTVWp/0yB4VjHgvBNVoYMj6axacOmhp2cWnF5uaOfcN732V/50d+2G49casVyqOWk/ZeYAU6l7P11RX/LMBFdWxffuo5+7VPPm1X24ek/WxZY+kV67Qq3kBZNOFyCVAOOkk4sljDcFmQysczlQ/w8rtfMgG+aEPxs7C9cQCPpyeuTj/aUzf6NeA8k+XjBkkAXRUh0TWZFONayBLO4rtGpSfBuos3+EVI3wKF0HIFIjT/vfTp3AeG/RKKO++8377+kQ/Y5NS0829kr3A8BFmuemIj8XDxcJ4vPrgTK8rjckV5Iqj57lCj0bamDEdV600JZtU739xmDhf+iEsowuywluBPySuF8TlRpYj0SmVjAYx28maDN6GAzBo8VBPpaOy+Wi0DoRFiDvLf2ty1er3PVtcGbHXJrFXdtoKGbtOzIzYzO2rjk2U1zEJoAmrQhw7vU8MOjZEMnBld24GJUmeDF8yKgWl6GwGVmOxZ/Cw8DB3PHqYVIHBw9zk+mMPDhEbERQByiLKJOUi7N35KA+i1AylvILxSHKwgTlkw4HVteOD69HhPAhI7QtIXCmRY2efpQ1oBuPLpBIR/Hzd+Dw1YfnjQN3H71wWVFxoHt8G/68F77Mf+6p+1O48ckIbJHlY6p0HLFUf9HkLulSyUx+z5107bf/iFX7Sf+M1n7eMvm62trFhfY843NZNfdIzQU8JSpluaa+uh9wlgTXXmoGKnon8VDbrRBKoLGMDjXdtwr6clgFvXeDY96fMMPuiNm97hNe+c4RFw9Xw9QPgn/FU3II/Q8ZRJn6BZOPIZkJDEnU/EvvMdX2dvf/u7LZcvkJhrtr430/FK/HUdn5GyvxJeJSd/GRQS6MOVZGzfarbZehVPrtfbViTmeBl4RXnAqYf2bkg340s0RxYShQ754Bna8psL3nQCUlWR2QJ4dw3MtbuoLIjNh4MG8jnLj5Vs/NCkzd592Pbdc8xGD0z4yidbfpoa/rUUfFNhDx6bFdOIUagEryt64G5uCGKA4W+rpcpX7+jaJfkJePiePgdidQU5hs6vy6gBvYwnH5VBgWB+jIChKDeg8EzacdoPltIhDcz1boBrHPy581f7A9Erh3vyT5DS7g0PpPekTfIMYYlmOSCcmeSPIXCUacs17mH5sQWkKCmZ01i7v18atGh27OgR+5//hz9qpeKQNRhGKnyn2bTNRsMq6+u2vrYqTWTHPvbkKftn//lX7S/9w39hP/IvPm6X1lR3G5dtdzNbuBG30p9lBc7K89X4B+CXTI9/cvoqCI9EZ3itG/BaP3dxe9D2WjfZI3gPdMMkuCYuSkBWT76CLCey30tvLzGVQ2WNzlYCBv+etD089OhXR0Y6SmT//sP2zd/8HXbrrScj/l5aET6e/MpPksrtMr35ylXvwZdsr2u3Y5SAtt+WiaF3b3jqJBMtwrfLY4QL8EUciR9xlx9jJFzEfnPBm05AXtuNB9HZtsOVW6FFhD/DrrKGdtPTRTtxYtIeuPeAvf2+g3bHsQmbmShYPi9VRnyyM7Brk9Iop6YnFItKIkUqOjRRrzhVPmkjGCvVpq1WqrayVrE1Ndx2q7HHvAwru9peMIynljFPwi3sbnVIDbjbI8cwhFaAnwsgWr/spI+Qjp7XozkkzQ5D+pCJZYieIG8IKe9eSLgm0wsJn5RXekdQJhPCUjhLCA7p6YJLOgSXR3DApZBDo5SQVLi8hCbC88F77rQf+qPfaXkhzq1CRPLvJStttt+ABvN9fouONNXPP/Os/c//+y/5roTd5rJoxRG8oNEeQE+vm8A7vBAR11Plune9Xk8DjGs+/Onpwfb8sMf7HmB1vyx/1RdXx7mbBAFdVxcC55ReRI53Dw//qHx0NuGU3KOugxcyfmPeVfHRIj1v3LK0knHOQMsWQXiHnve97R329e//JhsZHfV8FGOPZsnAVPHUT6Yxkj5JkidPvovU2ZRw7MR1hIwU6KgJgVAkTW55cm1VOLAYmfjI03VaiKdkYhwAtfgF8HtzwZtOQEK6BCKrUy4JpCScvKZE1sHBXSvl+m28OGiTI8M2MZKTydtIaViNtF+N06wsQbl/hm8w06vCMFFoqsI1UjEmw4YtaZusQPLxLE7P+EkR9Za1as06bJBWvFTHqVEGkFLGiM4AXXA03Z94yU+O/MvTGVxpeQryZ/IcYYQfApx8guGvBZgrgTOxv3bdgOtxASLPr8bza0HKO4VPgpOnGzWIPTuqnZDx0yCiJ9/0LqoOyoVBrwPs3/0tj9gf/sB7LSe/nIQmfdiAhCpTJ8Tf1bCdhq9MVH95e+blc/aX/8Vv2nJVQ/kO30XpoQW46Z+8Mwf/3SuZ+2duGf5efoXorb09IGgWnkSIQuiIcR3shY3wkW5PSHpCHik9QbLzDPZJfsHPLhxx83yTifpPcVyrFWIIHz8+Klp7h5vxyV4enk4mrNyd8GYTk/vtkfd/u911zwPe0clDVUaGwb8OWRHYLsQKOfTNyOeaYkcCsrXJvlYZnuDVU97EHz5HTd34Al+0OPy8Dl2gKl5W1jR8j7c3F3Sl0ZsEgohRYVQupKeHYsIeAZlOfOBOmNgKFFoX9jRUJQxmbHzURkZG5A6DEQ/2iUpCCG25ZgpzZqCEqWC+YMeV/B35VzfYiN5UlGAAgD1ijqPSBMK5y6jJpEr3chFIhlLB/L5Sj3ZAGgqL4POhpGuTgW8qb6SVAcJE/s6XGIqTeV8TTrCXbwb496bHE3p14yW8r42bniEMuxplsvNMYUif+oLGOPlUgp5cbPGHPvj1du+tx3yC3ten0YikUSIc+xm+iy59GlJz7jinUcIXvvKS/fA//lXX6Lcbq8ItK4MMzy7eQQoguYdfcg3oDX9NuOxJaMoRQ2y94YVmRa1l5VPI7Ek0uceru2dWPDIL0I3LE2t4R134IoZrkISjg8zqXO/unz1DiyQNvjFOvKR1hj+QPZQ0rUh8RHyFc1DGXAJ828n77T1f9y02NjnlPEgBAj+V0uOFPQC6RB5sAGdXCVrj1qa0x060ScJgvFxE0TM0WISjDE7wrNIIfwIqPOV1X5BOOLy54E0pIINsiXSqfASfKsW3HSAo6T1FXJjFiQ6TEC6ryMQwrHZOT095uGBM0iYO4fTcSSvM5NStHIQUxxM5jJ/LF12TZG8fnykgbeqReGx/6FZqMBcVjeniwTPw9FAKjyBM23Gc0dG6MEx1ywvNLIROMNX1QpKnl8ffSDNM2JPrteDhewyQ0kvCjfcQDF1IYXohpdErHHn6EItZJTUKyiCUszqRJdMu79NQ+31vv8fGNQQfVu1KsfRjhUza8/VChuCDsverQxrc6dhQ35Y9+tQL9jOfeMV2Npu206qITuDfLYPTQ3/JvucGnj34vhHshc/oq38ciRT5EI9XOSMI3WD38mRxCKCnqgubgPKm+o00eZIUccNdoZyvs6kjBCSOpEbYCOX17tpiLx952v22rU4lCVaAsBEf3OEmMEHYp7IRLspVHp2yd777m+3u+97up3M8BS+YUsieZOj5Cz++Xc0H33xBRqMthCT7Ix03PaliR82jBt1x8Kd+g69kwKMHny5e4f1mgzedgISiNC4ntIjKHXYwIpP9bFrdyirEg4pJYToaaLzTEAgfRJ+dmZGQHFZaUU1AMHgSBlRUlhZ/RM7Az3LrnW0u+UJBTGH+RT+O2RGOkyAED6aMPOMZphe6fhlDKJ7j6nl2mcTTyjjN8VSLQ0imfJJm7OnFf6SbPb8WpPQJ+UaCousfePW+J+D9+ri8Q3u/PkteDKtSEC8f/hKYCE1YzYfkcvueb33ERgvDEo67lpMeudOW4NtqW6mQtxPHjtr73/c++4v/4w/bP/0nP2Y/8S//pf3kT/17u/c932rn6wUJyDVpm02lGTglSPaEe8o/GYBHht5Xgaia2QDhfV1AfJXyXvo+cpGQoD5iDg53eFf5KbJq08PtaBzJfsFzyy373Vcq9rPPrhkfyafe2a7TbDRsk/2DWbqej358JCRtzdPPDO7eCXtBEDoSjghX5Z/8UwkjLOmQpnvsAfRgmM6m78PH77L3PvJBO3DoiMek5fHkarM0fHdtVHXHXaxcoMscNG5s2HfB7R1CNw9SiHYVdCG9qANMDyQks3xcm32TwXUYXwO9Jeq1I42w9z5pAcmIenvP/+KN4h/72IeNz4VuSVvznkvMwz6rgcGcjY1O2Pj4mI2NjPlGYXpfVH5fRRORaayudSmd8bExO3LksHGLdPSoQlaVFDYxtxrlpoZxfAaTMGkoED11mNSwqDy2NrSbTctrmFjgIguGEEoKBuQsd+ppiNf7TGkEZG6Qzf0z5sJ2XXjCpJMXhGLrjA/FM6CsUZ5IymP51p5rwRk8g1Sm5JbeU94J3sitF79ev+jKeFdJaKgSHP4xJmkZCIrAMDQI4gLNVsv+46/+jq3Ud+zeBx6w8akZ2x3MW1t1OaRGQn0SlLPd5CVnfxaH+uzeyZpNF6Rtlg8qTNCALHiSOuEwe1otrvCFHu4H/sK6t3S4D0jYnFvr2IsLbZ9fmy0P29uPlq2cZzirfFTBruUpPIJ+tda0X35ywb7t3n12Yalhi/VN+/6HZz2vyD8u1lisbtqvvbBhJ6fzVhzus8t6PzwyZA8fGLTK2pJGRSpXqSxFIE7R9OdH/aIHphecTzViCu2LpEmbjkhl4DjuVsu3sPH9HBawejfOY4if5ncHuUBYPOtEyuoLiPCit2i+tHjZTr34pH94jDqg/XEZDFNYaIvNzq5V+c7Mese/Z311pan3Tkx/ZTh6yso7cFa9gwf8JgHqAl2v8DH87B2LC1IiOWK28PRv+/NGIJxv3pM0H08CstNyjQnB1GqHgBwZnbRxP5Nd9vnBLQlINqimBp+0rUH1cseOHlb4cRWbSpJjhr03DVXWtgRwpxUXAPjKqVD2xiPvqGD1yHpnY3Ewm/mFoJsa1hTYXpQvOFP68Ffps5qbwqVnL3hD9mf4I1g8XF8wDdAbLzV4SOmuWTzHS0/3T8b/AnbZz9mTfW+aCXqF5vVA+JR+eu+1x3uUw5FSZuGr38wfE8NG5aOAYMAwUHJHoSi5tKp6xy6roXHZBI0FQcH9g4T1yyf4kztp0gnit73TbzMjA/bwdMUmynkbLM04boFfN28HCbFTV6q2oQZ88uC4/cbjF+0D9+yzu49MxLVebTrXTSvlh1zzpSEjRBvS7n7j6UX77of221gxZ+miYCiG8Gf13nOT/fWlquWH+m3/WME+d3rFHjk5rRHHoNMXAQllwA3hgRlWXACh1dJoZKOyZsPF6Oxtq+Gyoj8/pvjROcTcOPWNQatV/CC27Aq0g1yI89k+l5sJSMBp4QIppoHY/xsC1ilLCE+LsuMuDw8PbpcvnbGXTz0T30/fgz5rS0CubrQlGBt2ab5ql5broi+fUggBGZSHVsKaygaEJj7dOWPaC7hHuWJ6iRBCRm6Lz34k4t0AVJ6b9yQNleWMkDhBwKKF78GTXwzjwo9nZg1iq5JgznK56N+VjsrqKXnGHIQJ7YNr07JhaxYqpedpe/hufD75wJC7LYHNN6epWHCDv5iTAYIJrjXXu6d3T7nnaKCXvad8EYJ5SWaSqKxrGR28E+4pPQRQLwSNsvSyvNP7jYCwKXxvPG9MyoU/b9GAvB2/DH+MbyyX8XfFo/7YI+knlNRlslfShYCSUBV4fFa2Ob2E8oQsieEq6bG7YMDGRwb9u0Sna6O+/Wq7UwepQEDQW1YhbfceHrV33DJpP/PFy3bX0Sm758i48hO9ZPgEaqkUIwHXcgQIavZvfu/D+3wVXuyUlT3EOp2gl5n5FjXsE9NFOyDhSBk/cOeMr9p2aRZaMHHhWb7TQ+3gH5rUpg2qY+ZUEUNXPyEjoeLD6oyXGRFwjnpLnQPCGWUBE7dDKXHRwk+twHuRrQM8sSnNr63Rl8fRk84d0xHftkS7eq1ujXrTT8XQASUBRps4duJu+5YP/hG79/6H/XKYnPiePcTgygUjdAIK5sLN1wM8bgg8n0sHv+w9RjXBJ6l+qFeIA1fHfQd6F85vRgC7Nx24tqFKp3J93o2e1BnG6eoClM2lNBy/2y5bIIBLOO0xMT6hMMH4+vc4AVGR6CeE5wYYvzlIlXw9wCzOMJjMjcpFQLKAw1nw+ISnKtbDRPg3gmgUwQApXZXI39FmnWnUiBIDJQOkuDAeYeUS5VfDJkzyJz0vr7J5ozSA9N7r3zUx8Ix53XADUlyevelQYl+M0TOFBVJcDPWSFnEy33jvYzN53O/I9p+psupMZrI8JJPz+ySLuSEr6ck+Sk5HjZaGNMTut4JMfXPILjRGbLtZUWPU0DSrIaeT+KQ3by54/Zvfebt94K4pn8NWIdS4FT5D2efiBE5Dr8s+y0tCczJICXla0cCpA5W/hw48s+iOA1Thv5cGPsccQeRHGkpLefH9HfYnItsQiCy4iCFd+Pn8pp6bnbQ7Q3aFDx4iw6xjYXQk+4740PGXIRyCMIbmCNhsBwh24Ys95jzRhrlzMk6ZUfuk7h/DU358/+b2kw/YN3zTd9mtJ++OenMepcadDBHW8028p6fyc+Eodx9Ku59TRl190IK8KAP08TSD86Cw3N9c8KYTkBANAnuPSq/XVC+nJwzFOWCYzMmtWqL3h8AIyjS8Hh0p2ejoSJCajVY8qCxn6jBYefc5GdnjthOEpMdyHDAArl75/oYflzIMeZqtJt9uQVNQePn5XGgPpIYEhJDovgPIfBok0Bs25Q0kXPB34Y4AUzqEINfklxiVPK5PK5kAGjUGvzAAaflzL2oKk/LupkvI6xmni0PmkEFv/uCP9oRGzEbyKQnEjcauvTrfttNzbTu70LLLq21bq9Hx7LrGhiD1kzkSWtSxD1eFxnwzZystNSxfsOkpMzjT6JzegZcP//TMiupA2fYacioXjm5RujIeqBdIY48+Eb5r3EGm6w4wNE5eesvCaRyovP1Oxn7xUbsl4aDOmjl1FzDC2QUlo5vYiuZkzdLsdjg8hStanIbbTP8wLEZjJA3qwztwwqk8CC94HTz4YiEaPshQZ4T3BSDZPU/ylu9Qvmx33Pmwfd0jH7SJ6dmY8pJB2/UmA22hoZ7EQ6P06RXq2nHATsfEJ5JFPP1HKaBL0IZy+WjB3d9ckCj9poH8cM5KhaKVS2VX77EXh/OqUA3XfDgrMkJMGe51HFIPyFnhnDSFfD5v+2ZnlIqYhrropbgzQJioJXkqPj0jvTcLPm/UWPzmcuL5m6KIOWEshtusrLezuVIgMWWypzSA8CN/z90bWninlBNuAd0GFm68p/T1K35HkzTXpF2blj8xvNErXDIpLkCYaFIK634yekbfrT+CyURo0os0Uzz/6JMYXoS6DnfyyLSLTIL0lt21hGx+zOvPYcdmR4bs6FTOjk0V7NZ9RTs6U7TpEa6fG7DV+pZdkbCcq7R9o/hqbcvWG3wrPcpFmMp23jqtetYIw508Ag/EpvJyPELgOD1UEMrfhaABf7FrQL4IoB78e8HnzwSpU3ba7HU48e4xRUzqG4FHx1mX4Ko1Gra4uGSXry5Yrblt8wvz9txTX7Gzp1+1ldVV8WAnNDBpjWhxCEYugk48BW4YL6sLJucEx2lXQgtBCU7pw3YhDJmiyhYUEbQuMK8dfSTapcVMhGpogkFL2gmf33jnO95rb3/wIZWtXyMotvyo3ShP/66MNHlPX4qNX/yLZi+jLi3o6wahiRCVv9y5yccXH/VMfPtmgzfmggD8kn+v3dvKdc+0QJMWZ9Lzv3iR5uknH/WjaKxiM1xgLgUDI+RyJReabLvxDzwpd1cSIaz+S8WcTU+Oa+jCB5/4qJY8g3O994Kduo1bzCDm4ORGLNbkfLI7JtcjSe/FYSBlwskCZ37FTZXNZmaYggUbvtQXpIhKhgETdK3BlE41PZyA7GPqgcS4vfb0np57gETz/2BshE4vED8JLAe3hhDxBpY5Zk16L306BDxJXo5hdy9oF2GB1FiT21fh1wP4JZPewRxBeHapbU0JPq7gYssQmKH1sXKaQM7S3Pt8JVv9pHAUU+1u2dFC1cosxvWHUPBRRTYcdOGh+uOTBReuzNnVlQ3rbO1avan8Wh2/icaHouoEPW8JFjpiBIqfZ1YKh/fvsztvOWKToyUXduC0UmvbgoQ2Q3H4gwUk7IPSBpsaFiM8GioPp7I0aLZKo2Oz/VUbzfX5B99YYER4VjfWrL5RFb4x5TC174Dt9BdVPhVW/IWAhE7cqcl2tRjmJv4IOtJp8R1IHxVoWMxwFu2bo7nwKMNon+NEkCG8SE9lHJIiktIMPkNAIZiVlsrE8H9wKOaQEZLs+KhXN2xN+L788iv2Sx/6nL14flHapLRe309M3dJWol7BzzV5/aGNw2XknYwLfc9TRn/Oc4q78sLHvVw3AuF7865iP/+cgmSERkBxYoXznzAi843+EXNpb74XCwGQFYs2OjM15sKKbSHQX7UrZhATiNlDUJAuzYbwURwfTnSaPmQYzBWUR9yGAnhPqvBUPm4wJz5UcPhLg1Qjg6H5KBWMR1D4GyCZXoGSALfAmx8YiTCp3iBnF8grGDgYK7klwB5M/NX5AHsanR7YUqje9Hrj9roD8Y4twpBer//XzvfaNBNAT+iKE2Gg7dnljtUkWIYl/JypFJVV7bbqJC+hGDhEXaAljQzvStgwtNy1Yn/TRgoSRPkxj4eA5BQHjZM7Pi8vrtinH33aXnrxlP3sR76kdMhTPKW4CICCBAVCmSF8nxp6o9myyf4N+8F3jtnBiYLV2hIag+KL8rRZYdI2h0Zsc3jSCjOHrTQ6oZGO/CRoNndZlBpwXLihaFcdNLxL58uG+Olcx/L9cWorJ0GMhsg2H464Dkk7K6vso9OHFJJVdWgXGi/lGRJv+RVvGWMFOcXH0FAE65dM4EuShEVA0l74miCdPbzvNGfFW+WGV4ZYbJEygPCEZphEW5+PZ1FQCYdAjnaGsK5urNvc3Lydee2iffSzT9hTr170G33SQk1AliBG4MPsrD1HW6LuaaDhHvFUvxn7r7/0qbDcAMQ3N6+APPXis/6EObxivTfkydwVq6Hq/dSjMrzmPUq8q6F4zqbGmXukYcgd1dKxQ6jFpD3v/fjpr7cBo0WisdIDs50oMQV1R75MlNN0NUp0LTIabBgYhw8n8a0cPs0JY4E3yZNHyqc3P7cr7p7wcq8MJ+GXOXj66YnVGasHkjvBU/o0gF7AnXASC4qQOf4ekPIFrseBRHr9E3xV+XrA57b2Mo9n0jgQGKuNXTuzHF/B4zs2g2rsw9LGJEZsaEBCkOM28iQOQsIv9hBowCkBsG2jgy3/yiFbtmJ4LOEpHNgWVK217Cd+8cMSQNv24z/3YV+1pSDkxYfIuFghrp7rlzDu97y/YWbd/tBD+7zTJGN+6xKUleamBCkfFONjYmycBoeox0RfP6Mskdg3VLTd4aJaqwSUBGypVLJ8ccRGpw7YUGnEWhKMeY2G9u/f751sp9G03MiMhG3etwMxbGURbEgdPh8583rM2gPSxKcDRFZowc6AoQHRSvEQkv6pBEQDnYRoxoInnQJpsBLN1x/pHADKllWsko1pJqqPsG6UHsINjZTO4/Lli/bMsy/Zx7/4nL1yhX2c0FP/RCIdJLYcyI92EItOMbRntIUwDfpH++4F6qL+yueyt68NwuvmFZAvnXrOnz4fIkL6HI4MgghwAYn6r6czjcLQKKbG+SRsXhUgwu+hpXRkRdFnklihhbEYy4cVwSCRhhqKhCTM169etd+/Ksf+Q/0pCkN86Jc0tRAWQU8qmUUkGIILFsCLGiCcD8ldQAf43FhmJz3nJYE3MCUXbJM59kDKC+jNG8C+RwfykwH2nv5L2rL3CNgU53p7gvR+PRPjnoLyTBplb77JniDCRdyUF+mq7eDrDXqjVs/oLOYRzYiTFr3YK+lx9cdHxBAK8EVHQ1tyGi9sy0jDKkiL9DpCbBGGofOA/cbHvmC/+KGP2WPPvSpBx2WzSklpwAdeHjIBL/1N7aza3/u2WT/p4z4gjpCRlfTqbU50KXW50/jBA/fGJoWRVopQkhvViDsLTAg8tjSN5AeVbuxrdXpIIA3vu9v23/eN4q1B283PWL5U9q1O4IaWl+jAZ29ZfaYd0B7gT0ZSBeHJGfd8bkDaMNMPoSFvqwmyhQZNkjK65uhDdVau4e8QsPil+VnaAVTAPTEO8aAlgrZWb9jVq1ftC196wj79+Et2fmlduEU4gDqNeoUuwpOjiRrWM7fKu/tTIEHMgUMx2alvZQhN66e/6O43AvHQzbsPEnBBImJhXChRmXomAaWfLKQTy7dk8L1sKsApIBK40JMFwRMT62IAMSQb0DtNNcZ2XczG7TEwh3xJU/nAjDBYDMXJl0aZ9eAeMOi49y5woajGkLZicMWT7wUDETEWSJGWY81PVgRwc0+A9wjxNYE8MU6LjEbYkx+QcKLXd0P25J9l0wu9cVLaye1rAf4+1ZAFC+2wy0bprTe9CB+4dt1osKH9IEDyLLLlNOTN00EpFf3zZFoFfmAUgWBCWKZLWhGUzDvvDhR8LoxPdUBOL3MWn47xnQ/cZQO5gh3aN2H7JsfswOSohsJ8tgBv/bhRXbU69v5jwzZR5HiqUJBzf0bDlWrHFtb5zEfHtVDqlm1Ik+Vh2zeWs9tmi3ZyX9lu1ZMFJ97vPlS2I5N5hRlUfoMaWkvQZLQhzf7hspX23SJ3aX0d9iiyRSfuWeRG9oa0ylq9ZpX1Nautr1ujXreOC3hPxBc4oAkXE3M/Y1Nabsw9qmNQTv79GRXENWQN62NIje5C/sxVRhsBggciXdL3tuRlj/oiS8KLrX3/JnWSRloIPe8sRP/NTtOazZrV6xvCnU/Abuhd7a3VtB2VcdcFvAztMxqG541ak3j3zQRvSgGZKmXP8JfZ9yDRUk4j5YLi4BSVRSeBwILgqPQM2wiPvwOMoSH1VqMqYbmhyqvbNidyiKOKdgHpFRbMo3a4BynbYKguXqyw08uzERfmIibpgEsCH1bKeDEw/WAko7SCSUg97N2c4MEQKMmOIb5YVH+Z4JEwcI0VD0XdQzlLK9L86ur2tASev4cJSO7pCXx1mMwiCI2fnLIS64WyIaNANuGdjGtg0hzbHWjNZbuDEnrcMB7vANdpNTSspWGyeDIsgUr5KC+CE3r5PaFoShqk8FErMHBayCa5IE2xzw7um7J33n+nTY6P2Vq9bU0JWxZKpsdKzjsuSBEUqu+r1UF7+nLLzq1s2kpDWqqcEWyHJobt2NSwHZ8p2H4JxNEi3+2OBRGOSLYk0Jarbbu61rSLy007O9+wly7X7NxSw66sNm211nZaqNjCEPLsWH9pxgbHD8hN+PPJYqWBoNySsG9p2M02Mra5sWhJmXwBCSFHpyEDDaAt85jM2aKx8oTPAFbXoZUvWikP6h8NG7q5kHLDEFg097olVjyjnqMeAPgW5cG1et+RIEcUDrUjNu23GnWr1zZsfWPdqlUJ82pFuNekkDSkQaoOVV5aA0nGrgvhkj2HmEqQifK8uaBLga8G/JJ/rz1q5dpnGl6noXV6/lcMsV8I4itpKonK9mFMNsSmwtMwm4ZWLAzZ2EhZgjGEY5gMVdWxCyCMwvpwMNMOY0idGCOaJF+8Y+jt3x/2Sexh5dfVHrn6zBu3cABcEMrgB36NRsvngYqFgodjS4OfOoAxnSHAQWVQoyU/8AISK5IOlsAGo98sDnRwe0RRGEIFXimeu8seqaNB4J/c4wmQnjdQGkvm4fHwyOzpmczvBd0gGZ4yCMH4CJrA00ZDp3GGG/WBBklcBOXiasWqNWkaaoNdrRMBpcYji2uUMi7QBHv4Kd1BaUuFvrblRya9/ryz8DwDtxdOX7Qf/cc/YRcvzfkwGYHD6i7iAj5AA2Urzg57CMVvSiCMhIgklR27/x32wQ9+h3gn9uOyMs5IoWBNK+/WrbS9boPtVRvablje2mrwHaWt+lc9cOclnTTlVXZyCZxH7voWO37P28TLA3b6/JINlfZbLp+ToMjKyykU1RPloJy0A1JjhZ2hcr/POao9YCSsOamUG961/JDKJtzhuV2mi5hbV5rwIfmSu9MFQru9W2dBssiXDf0xpxv1s7FRtYtX5u2Jp56zz3z5aTs3tyytVUJcHRN7ljldtimh6byq+KTL8JyDFS4Q1ZZQJJJg7OaX8aFwrpz6NA43BMW72ecgo3Jd2Kk4aIFoGzRqTpAgIFmk4Vsok2NlH0KoTlRyCB1oElax5UgVKUX9wEy+WOPpMlxgWMa8jhqFa3uKqxrzNGCqIVbLcxqe5B2fYFIYXYkpCPjBB75nTemx4ZfD/Qz7uPXE8RUTc1qBCfeYKgAXNXTHElSUBkZ/zjD6c2YhA8CZKCuT1yFGiShMFiIL3wsR0n9SXAjEMwuLMybydycH7FkUB9d6PUxPIAE44RZp8P7V/hiGeEnYeRz5pTzByTckU0cKU60zpFRjw00BaETQi3ojrmJ4XMIyvHYtEvz0h2aT22laqSR+KIx4+F4hWak27O//8/9oX37mRTtzcd6knHrj9+GnBAtCql/15dqb8u8oPfiALzX6HGKuaH//b/2vdvzAlPLUUFiCdHsXQTXsfOSa72bL1moaBm8xlGZuEvqJx6QVThT7bF9uy6ZK/bZ/Im+l8ogNDA/b/JWrtrS4aHPruzYxe8TYw0i5VETVcrTpRDfawq534LF/l86bsAhT2gLHMYdF8NwQ576jI+lj+5N4WKUVTYMWiZZul/FvaYuu8HV0WCgQak3KA16lQ6urbuYWl+30mdftC489ZV954VVbWqv4scWW7wWOOUaf25Dh65VeB8LN+Z8ySbDzLg+v28g9otCQYKGVFz/pbjcCpfuWgEwCic48DQOoABgDAclztKShjn/fmkpVyaE0zCQ7cWPuEbEpZ9lhGD/LrbiQwwWwKtbPs0qjRNDR0IgrztC/mFDayFCupIaAkIRZAheGOCTvCwgyDKfZ3lGvN6yY53hcwbUltS0/vxrHumB8la2nLhxPGEuQGgJUJVSEBJfwS9Fw4xZmR1NcFc7h72846BUAN0/X6YFH5i+AR51EGXi5syeMzDOZBL12xymDsOKHpRuGdGjsaH6ET7gA6YkbNGhLOK1Xal5P3mgFKX+ElchuHX6UvtepgkAjb5eq51zfpoa+onVp3NMMWkf64PEbH/uS/e3//SeNI4fwFcN630crQnDIgM94FFjIoFPzIT36H6d+QgP7Q9/zh+zk8UMgJQHEbfUxV0n5ijmEkxi9n4WhQT/5Bd4Ie8dO9UBgKXcSQkwfdGyjsm6vvnjKLs6tKoF9NrPvoOVzMQeL5r2bLW6APwsrXKoii79jHJSHTz9I2A4rLmfJwY3b9P3cu+LtSEhCMTcKD61TGuDu9BR9aFcku6s8vd7Er/AwI6PF5VV79fTr9vkvP2FfevYVW6lsWLNVN+4lCL4KoAkyn6/Wo7QR4spH7YjOyNOkTcF4CufxPGrwJsPwjRff2uZzQzj14vNKNRjbBZgLnxjCJgGJ4Uad6fERH2rAezSg2NkDE/AeZfbFFuYgKT/SgMpTRSGAnUlkJwwMvYWQJB+FI08PIwYbzCMg41ICDAISxnc7uDH00ZNtDA0Nx5g/YmMx237aeudCWLYBsRHZBYX+otGHAXjuMT04glt6B7AiFDNNzR/4exq48IzwsvET9ix9IOWR8hX6wrvrFxYlKxyvD5sguV1vD75LOKc40Bq/oDmNERNhuvH3OgiFWd+QBuYnNHatw6KDhKYfyXPNBnz1o+gIM+qB+PCD56f6Gy9oSF6eEAeG8GL1mLzBqdbggoghK7MIg6d+9uaqSQc3Pb38WT7MD4OLN3TCyx5D5aCPL+pRL3pPbhQanoOvGHYyo9Bui78UF823f1eCr92whcsSOF962uZWWnb7fe+0qakJ1yCVi+/JBGcfaqss/RJefvxRvgjNlB9aHh0v7WBY2izzpRzjzOfi3Dp+NpBzHDGUxeN6UUMwUezUrhDe3FiUaNpstm1ldd3OnL1gX3ryWfvSU6fs8tKqz7ezQdx5krT05yTN0ucP+kb1Q8ioB89adn/wQtgsPK+Vlz9DjBuCaHwzr2IHrr3YOgFlXGBCRQFMwNCIVzfUQSYcgWh8uGUOAhoiizMdCa3NNpPfHDGMlWeGLdys3C9Gc8FIWvqNTa4xXHccCKuKZqiPxhksG/gSKnrhPjVG0lfvL21ifb1qi0srtr62bjUN9VidjDOz8elUhicpbZ5efj2TcdCDoQ9tM5ORnic4wn9AerpHsl8HTgMZIKXd+4zOIeFBmsHYPMMgBHDHH00E4YEb4cIfiDikGWnQGFJdkLbndV0+VCKnTxia+g02lFfO7FfkxhkAAUOURos5ZMJLq2KTdn/Oxiemfa/htoa0BIo8Uj6KqyEoGs/iMh9lq9vqat3nPJucqGFoLSHGSZmYzlESiotQg5R+eQqrzDJMA1RqHB3suADhRBVxWd1GAEF8F/DiL19EEo/xxceJsRErFkJwcyrlyuWrdvHSFb3tWKu+5m5cw8fiB+VGK/RviZdLViwVfW57SKMR3BGMvreQeT+VqeOLOtxxynQUnbVomOp6l/TAq0t3vwRDBh5OgLtv0GclvdXxYTXzjisra+LfVZk1lVn4aag8LLxKxQkrqTMqlSaE37jl8mUpE2UbyBelDORcCxcjeNpkHyM05ZnRxLcCsSaQ2piebzZ40wnIxJhYUkNKleoERsMTA3H7tIeVCYHWKwpxj7ddV1lUOU58hRHnMRyGqZuNmjXElC1Ws7kwQOkzPGLusZ/FFRq8C0qYJ4b4CR8Fc80mVSq5Ow7yQzi0WpzTZqJejViMzSbbxcUVW15ZFtNt7AlJDOHYIhTCMhiXZ8rPn2BBq+mBPYGDHT/+xYkukHgBpyxOokcvoHGm8mA8Xk8evX4JQkvthotn73to2WEPN+JH5xZaDIBfbxqRjzoc3EU139IjvYCz1wMaIpbLIzYzNWn7Zqbs4L5ZO7Rvn+wTNjZattnpMds/Ox6nWnIl1aOEJ5EFrkaQt2gIoQoaFk+M5RWWC5hz0iYZljKcjht82DCO1uaNlnLLUC9ez8KPOWvcCEd6BKH8DI05rMApGTRRGjz8RNlc0GnEIy5SWpu2sabOcnnelldXbKPZsKWlS3b65Wft3NmXbWV5UaMOtitBx9jvy2KQChDlolOVMN8TbPKjEwBHDIK6hSBXGHYFQHeagCIIJ8VxfqWuFVUeqfODPs57bhCw4MpiVFyC4fy5KT+VlWH70KAEIEJQZXMziEEoIrzVOBSGBSLmTGlzcfOP6hih7ngE8RJ/xasT800FbzoBCRMBiTmDUcONSmxJ+yuJyRlSAArh7skkgkcDVAE9GRqdgB81YG5XZhHFhxH6ozExFG7UqxKYVe+RyZ75Ek4yMH8Y0E2fkzoMCTnDCwNiaFjc9MOePgQzvS23n7AQMFIe9fRq0jzolatVCedGQxqINBgJS54uLFkNzIQlTxeU3jgD/WvA3VTW7HXvKUuYrqBCu0vAezyVQAZdtxBc6T2B18d18LXC8oagc0MD1DsNlWkJDNpVqqsEWME3J0EzOzVqJ47st9tOHLSTtxyyIwenvENUFNFTWo4aPzwBXRlCsg0IN2jG5miGpFssmKmh+5A8y4bpDV6oJ7BUcOFFPQeuqW7BDUjvGDQutFjqnJELnSP7OLkkheke5gHxIy4jAzrgvY3vwpOc6dyb4q92fd1GRsr24CPfZfe87T1x9I8jstKoVpeXbG11WRrumgSozMqKra2vO8/UazVpiQ3n1S1W28HN8RTvM1/JHt9O0wVs+mZ1q80wPy6N4OYg71T175o1gjAzSsrTS+0oNEyEpvwII6Vkc6stvpc26mKym1YWmQqUMOQp+vpWID2htexMD2yJCDs9POfY6907Tz27Pm8eiBb0JgIqKaguEMF7G6H+vQGN821fBYn5FFgvhc2ILkiMrWaYuUcD8EoTw6IC+gLMUN6fNGQEGEKQBRvmjmIIoPQ87SBVStfz0ZN4oU0gxHhnv5q0CTUaLkVgPtIZVDgUNCyRfLC6hmYs5lSrdR/GYGo1DfckNNEu1ysV26hsyL3uQpT9cAhPBMD1giUBTkm7S++9kN6TMMsee88Ee+XLIqRnVwjy3oMDT5l0MiK9hzVj/szN30XPvU3fPKWVMD/H8JVhXUeNGgXDNyWrrNATQcgmcrQ06p9haj6PdsIcsGe1lzbFZ3gXWqQEJvl4AyeUN2lHTwqj6ikEI5DKwzOZRGvI6niwmi0Tc3TZuxIKjZnwCGl1iv45D2mBAvxIg7prSrjVKsvKc9uGS5N2+51325//Cz9k3/F9f8Y2xT9oWjWF2dhY13B7zaqVNfFBxgu1avCAOk2fJ2dEg2AUQzmuQtIFm/Klk+UyDheSGvb70F/hfGFAP9Ex0jJoFdG2wD/aWNCDJ+nTSfOxLnZoMMpiw/emBPHmJiOultgejTq02fj6I/FlnJx6qo7i64ZqX4SRO/km2lLXHpa6w/NNBkGNN4aspA69dsqJvfcJ7ZNhUSY9/4sXaV54/mmvHEgNMNymoVDBMNn0xJgPtciWhhfDRCHi2MT8VBgqnPio8wivaEkMmGFE/AHvSWE25cEEs6dJ5cmvb4gtPvFpBTeKjaBMTATQcMAW/DjhQQ54M4FdlwCk4XNzNQ2+xfX0rF7WYv6TRs/NKWiZcwsLNr+04ndZTo6P+kWvzMehqaCBsBJeKBb8+yUFaVO5ngsMAp/IN7TtwC+KGOXMirtX7l7ALZlUtl57F1JazA1GvoRIoaBdckv5JAGBYT4PehMmtEsxivCnDKQNbSNfaglNkNVP93JIaQLJGtpPNDbSIz+GwWtLC9Y3XI55Zbmz+AEtCT88POD7BFN61z9T46VOE4Cv/gNXt3cN0Vw4qR7RHOFTj6MON5153pTQqlcr1qmvqmQq9+gBO3jLnUpXLzJLlYZ94lOfsfMvn9KoZ8tGyyPSTIvCWdqqhrDDEvoswrBYQ4TEj0DCi6ePaMhXnTTfdi+qoy4VBvVkSxLna7jZB+UCHVCg9uMRqVOl4cJeBfIFps22VdYrdnVu0V4+85p96fEn7dnT5/32IobRzK9zNHfAh9GqMxlajrcp6Kc0XYA7HXEPwa6ey/NAADvF9QMKVHbzzJvrqCFofS1wlMN6jZ1awd77/O8oILmsgkaiX6GsqhJRVSoRmc2w+6amfT7HtSVMVqFOcG9NAa5NKK4LRPntiumo9PBUNCaKFB4GJ5w7ZxULCAN5x4KNFxMG9OJiQhhF40hDNtWGKr+unpt3/NAcGbazyZZFHRYD0JKYc6Qx0Ss3pBVcmbtqnxPz3f/AwzajDmCslLcRCUOGb66xSEP1RQ5uWRFmuDGsK5fHrCxtmhuM0v65JGQw4OCCP8OzF8I/K6t3MmFPcZL9+niAnAUIEcgvQSYHnFxA4tUDKfpeNcnuAkhP6OQC0mkJ/QJnBBnDMqrQG2wG4HI9PqAa7uCMX6S3Nn/FNvty4pWiOjm2wcTJFzRXysvm8yhHho/SoP7jGWnxdKvshI05aebguqMN8iMc83MIlK094ciWshh2M4XTatY1vF4X5zAXuGmF6Vts9sAxBQycE+5XLi/Ypz79GZubO69RSN7P93M1Wdy+E0N7v4oNmmfbaKAR+TDMj84GXLn5Sp2sNG6ObxYKjGrUSajTQaPb2u6LDkvZOumIo6jdQwySNOrEq9WqzS8u29lzF+zLjz9hjz7zkq2Lh73zQkDK+D5H0SPai+rN20xGSxk6GtpGrB+gjDAyE50grkzwGTj3Wfu1R0HlhqDwN6+AfP75Z5SqGHIPXRq8GFVmpFSQBhnaIwSlchM4kwsbn4MSc2CoINR/j69ea2+lTF0oUf3CAlWs94ZeSe4ahgaQVRyupC9WdD/CAjyTHcBG+sw9BuOxkrnp2yRwn5oY9+daperzS9V6CEiGR+cuX7GjBw/5Rl/21LkGKQ2Tjcres4OSP8ECQSR8lBYCBq2yPMaKYlkNP05iAN3GHhDlCwjcu+VNfl06XB8+nl23EGZApMBP1rj8JaXBC43FXz0OGOFKmQKy+pZDaOjZFmmPcy2Nr8Ut3PHmPQl8yr+xPC9tbttyIxOuOblRfROCc9z+SQUB8TDOP9kTQYnGn6A3/xBIPfgoLJ03QkCx9tIDggeVnzrCdqOusB2VU0PtRsOmj91vU9OzEZb0u0m69eLcin3hS1+w+QunfR9mPl/KhCQdIYIJvmB0gXBSR4PwdDfFhlf1wN23/+TQIofdMD3B/ZLSASXM4U/mhZkakIvozkq/H24QFnyKty5cV9aqdvnqnD33/Av2+UeftAsLKy4Ed8lPGcGRXm90CMKHBRrfQ0x7ET5OE6cpQ/1Na6vDgGZo+lzDRrtEAYDi2xeedBrcCJTnzSsgH3/8S165fgxMFRwNJip7dnJyT3uEr1KPj3GhQGWAjvwQRISBRrQbEPULQdWDIV7QUKLXi0oOZk7MTUOKno+31ECkE/gzwnTBmYQk9ef56o9P1TZaMMSWtMiWhs+Llhdj7pudclxoiNVa3ZbXKrayXrUNDc8nRsf8yJxf3iDBiJbD6qqfu/U80EoiL3FVPMFQaXEsjdMZ5bFJKxZL0ibozQPvbrm6uAfO4Q8ke9ctwoUm3o2XgHIiKHCP4WfEC3s3PwC/7ms3z2vDkA4dlvxpfPKSsif3WPiIoKQbaZEd6TKkDMAPmuAmbX1jzQVRXgKSDc9oX9AV/85mbIR20ikxpmGinIF34p3IM/LBeByHaGPg5TwiYeors7zLUETKAR74b7GZmoscNiUoa2t+/dmJe96h+oo7BLoU6YK76afS3LKnXnjZXn7qKxIDLQm4UkwbJMEoYeTCUcb3PFIoyiAbdYGA5J5KOk6EI6e8mPJhPyj4s9uCrU0cnqDNwVd8t0YSTHbRRWk1xcucojl37qI9+cyz9pUXX7X1Bh170M61Q9oi9ad2xXlxP6arJ4Lc26T8AIQhbZBbfvyyGGmVfmmx7OS5efFpD3cjUF3cvALy537uP1m73fQ5Nr6mxukAesZjR4/Yof18C1k9mxpJMK2ypkFlgpLtHBSfOUb9q07UmKh8Z5hgXG4bpyFGQ+jSBGYjTY+Is54wAEzEOykQnjDiIXjQgUdUfUBqpDAMn6ut1ds+pK6sb9jluXkbGSnZ7SeOKuC2ffmxJ+3i/JJtqTyHjxyRgBzxuTEub2WejGuv/Kibr5rG4gANjyE3X3jEHsUPYQ6jQZNiadQKGn7TOLqNGtwC6fT08vZA0PRat14aBSS6QS+eXX/ycqbIkrguKQeiIovAGW83nm/QlrpxLUgp+fYQScmEUze9EMyYLr5qhh4P0PCxVfPvOw8Wx114MBfIKRNCsLGfxSE6G7DHLYRw1Hcqc+AVgi7e+Y18CedGabk25O+0R4WjXkg7w3FH9Y9w3OA72M2qFWeP2S13P+gfJFOAnjJ8beDSjNMX5uypx75szfVV7wSHhzm8wAgohtqkA/8JkT26urASHzBfPSw65JhuYO4abVrFZFvOoIbyaJlQx2+8QnhpeA1wlBJ61SUQl1ZW7KWXXrHPfPkr9tKFK76dCAHHKGmLqQVoRyThA836+6WtYndBGQJdPyqz2hYIOt2Cb4m/KSHZeJNdd3ajmnEah/Uau7eB655JOCbBmJ7/xQLyj/2xP+KNx5lUw2Umemf377Mf/Us/bNOTM+7XzTaA4bevNsvdvTMIxqP/Ckfi0uPKw997GZMQfgQqEyj0voCjofR9U66e8B+Be7IhV1V01yU1DDbqigd8JXqjWvPjWovLazY2NmpHD8z40OtXfuu3bL7Stm/4uvfa/ulx1zLRiphn9DPCQofhYKkIs9FDhybjT5gwe/fclad/ta7dtv6hgm/m9QYkf8qayuu0FfCeBELyT37OzBkk94iPf4TJgrqGLp7HpjChUWKS0EtpBpBnii86uUuAC1wSUhyEWmgf4BICwMMjiAjmJuEdz72ygLsa3trCVevPlY0buUkPAalYPjfM0JLTOOQOFtQxw+pumiEYefaQwnEnHzokH42Qp9yIx4b5BNiIi/a4qXrm9vCGtEcWLKZuv8eO33GfNxLKnkxEwtIFL2ePG0HmK+sa7j5jl158RY1L2qHKlwQQqDr+8Iro5vO88oPv/bJcP6mzq5FY3kbGxixXjBNi4M/WIYQVWmFsZWIOFRrwDZqWra6s2fmLV+yJpzhR84JdXVtX5x+b7L2Dhh6OMFhSFEZo0A+BqbQQ1nrG6FClJ23fh0fdxTTFm+272NdVxzWwV2/ZM9m9Dq57UtfJ/DcJyBO33qpfMSGSSNpDe7Ntf+2v/CX7cz/wA3JluAUDK0tVgmtOXiyh4Yysis6YNxoNgkOxFM6ZxhlnUC4KnypRblQqTEgPylADNwXy4ZL7yXjjY+VPT7wxEYOkurTtFTi+d07vNGg2f7OP7fzFy1Zrtq08Mmpct8UnTj/x2c/Zdt+wfcO7H7Cp8bLyiVpEm6SRUgYypEEzSe+Mq/ek2SRhFiubgQ/DyE6HcsXQy7XNTMsAUqMAomyyyKu3LAQlfDLJj3QIzKIRLqKYu3vHFj76DUEZw75IKwHpKEvPN8s28lAc3Jhno4wMDdlBwhcAqUv8ISY0JUFGFi6dPV4YAPzQDlcWrijukBVKZWlbpKmcxBtcKIJGRidEJ6yYnm8vBI2jHhME3js+Z7ezFXHoOMEL2lNUwkh0quziVRbimuyv3bDNRkU8IGGisEceerdNTB1QisQNal0PUZIuXPvOW581tpr2wgvP20uPPWNbtUYIH3WwGOiF0AH9/kw4Dg/FJRljzFeXOAobnRBloNMgXeoLPoP2DN3hMbT4jWrVltTBX7o8by++8oo98ewpu7CwaM3sbkxfrdaf7zhRvq5Zy77HT9SvC8RIN+HK1xW9A1Q+4Hzlid+K8DcA1cnNKyBHx8ecqN6YhfOJEyfsn//4P7GHH3zIJ91FYTX60IgQmKkCeLrwlBudEz0hWgTl9s9NUkHCFnXfWAX08F1hlsDfswrDntL1CldD1auTMsVzE1EFhE/0l4BUnHTcyz8BIT8azMXLV/3jTpzPzg/HiupHP/Fpe9v999ndtx935kxpe0pZBgg1vxNQGib25J8EpAcUXmzGZuVcMllOaBD04BgEZTceePUCZboeCNvrnvKKJPiBDmFLEK4BKXxolPgg7CLN2OsomoGG3NLVaI5r1jgBBcvy01N2Dy7+IGnS8A/fk47S9HpR7jTyRpUzw1tWHB2PuVzqBwGpcrPNBQFJ4/cFGeUNfcANnMMeNEkGeoXmqPpUHO/EhfIePeEPVmflRrh2I/ZDNuvStDTkbzVqNjK7z25513utkCuAjbiVuBE/K6IgbPjHM+CNnoRsS2C/8spZe/FLj9pmdUPuIXiZB4yPc9EEFTrRB57wTijOb6PdYXd32p3oyoILd2ZSD1zSu7pesbnFVbtw+Yq9evZ1O3vpiq3UG/RXKnOXPnSSSRv01WrhBq3w38NY9PIr0JRvnMCJgxuYpec/oTA3BtH75hWQgxIWTMS7NqSU/+z/8AP2Y//gH4hp+fiQNDgqeQ+VLkQFwG5UFvGj0lg1U9etANEw6U2pGJKAiVLcZAiD3PD0vBGGEPYG6O4h8EIYC7xxKKz+EVweT0AYBKQ3wCxvNnyvLS/7vrb1jQ0xJQtOcePPyvKSPfPiy/Zt3/T1NjMV82YuzDAwlLJBowRYsPEORCbll5409viGj5jSF6JCKCJsep+kSZz0BN7oCS26YcKd9wSBG5QUffTuWqOMcnf6emOTO/FTvq6ZZTFIH1pyakNvzkwKpoJoqEdHNVRUeOgQtYvpE8HIy8uodNMzpU09IODa9apVpbUXRyZc20R4xWUkylOaI1eCZbWoRgpubvX8KC5puTDUi69Wyx5bVVIbCwh+kJE25dql7H7IgOmOVsNWlq5YZX1dGlPODr/t3XanOsIEZOkmSOvg9ArrHlybY9c/PYmz3ujYU089YxelVUI/NHwV2NOODoqA+pHxfZXZjgfqAly329zFSYWL18SbbLiH/1ikWVpZt7mVis+Zn7lwyZY26s7fEAocYupDdpkt5hPpiHaj7flnbBkKkHYW3usKfqCyWWgSbRDo9TNflu+NQXFvXgE5NjEqVHdF4C3bf2C//fRP/qS98+F3iOgirFdyDLMDqBBln16FDQgpuizdMlM5sAENlADO8DIwhvtTcQJ3Ux6umVLhpOFJEKkbLzQFj+ENB29vajBfBoSj4XI2NuJx72rDj46VSiN6j8/GjpTLVlMj5sTCy6+esWFplQ/cc9KPou1pfDIs1iIf09we4Lgq4fT042E0ZMeVziDoReeSBGMSUunZC4Fn1wDB01/tnoA0PD3Zmfh3t8ydaQtAObmj446fCuJaMPFkoCenXUjbqS/cPC/FdI0fAamIaHxpz6lPr7jQwoAnw0lSj9V10thq161WqVq+LJ4SuHBTnXjHorRZsADnRAfPX9YoYqTteGRDRrQif8+MC0WZOJZH2jEniQbPzeDMD3SaFR/q0ynnJ/bZ3Y98q+9zJQ+nBc/Ifg/S6/XuxOmlPu/+BOfsHfuV1ap95YtftPUrlzwNZhYIAS/AuCgNsbI97IcjuNwDfKkdvuw5JINGyQUu0KCq4fvKet2uLq3Yaxev2Lkri1bjVI/KuoeT14PSVpmdJk4L6ATtEJDKh3ajp3dv+gc3R02WmCcdsNprT+ByQ1B93bwCcmbftD8RGN/7h7/X/vn/65+IsMqGRiKNwitZkJjU7dIs3U4wcZzbEZz0oPirYtI2GcKkVezE4JEORZGbW2UnCbnzRxjuX8SdptVtUMSPRoUbjd0jCmiwftZVcbvpSSg26n5jEEN4hh9cicawr9Nu+40/XLxayLHvTcNv39IUW5gIS8Nm6IigJD/3U1lcMOmdHp0PzXN6h4YQw6iYZ0q06xWUAOmktIBED16TgAB4JgHh4RFo7qM0SEovUMfp4PhE2kGTDHiXB94uxGThzkIX1vLu5iV6b9Vtd2hEAfl2TORFh4GQdG1Q7zFHTPjAG/xCO1VYpb/lK8frNswNP2jVEmKg42VXp+F7I6Gn0iVPhJunpz/SoIMLARyCj/SBxDcIRvh0U52gu8mfeorw0T53OlVr11YtXxq18uE77da77/fOLoFb997Jt8fzBpCRygFrek+tvyncT71yxl5+8klrVSsaSlP30cE4vZUN+2j9kw6djl84sScY5SkvlW/TmptbVm+0bXl1wy7PL9tl8ej8WtU/fhYdlGimP39CA+oiq5RoLUFTZpjwI+0oY4Yw4cBFVjrK6itfCPcbgPjqJhaQs5NKtM/KoyP2y7/wC3by5B2iYWSDgKCRQ/Buo4bAYcfPkdQPNmd0pImHj3BoYx4qqxX9ewRe+bn+3e3hlMGe5f8LkOpIT5XHBYMznZjMNRiGbTGvs4PWogbJBnjwhFnZuhLD+m5YB/n7ymE23+RCUiad+HHmzvJzwO5PGkr0/IRJgNU7Ij2Tu5NKtOHd6YwD/3pGPh5sz49GGns6YzgcW5iyelP+Azst2+bb0rvczB5xoUsI+Yi7l2hWJ4G/2oSeCN5tjnWurqjcpdjbp/CxOMCRO27gVr5DLNqRgn4VL2gR5YL2CECf46QOoIXTnA6tY21pUayGe1zHrU/hOwoX7ZIh/cBuXUbD175hm7r97XbilhNdtAWuQSZ79tyD6xy6dOh6Rc4COTjeYY2wslRbW/bcCy/Z2ReekbBu+T5itonBN+yi4ERXrDLTgUZJ4CXOb1erbavUm7a2UbVVaeJckrskQVmpN6wNHZB4Mqxe0ymQqajgI69oi/qjvWGn3fJUvSUFxfPzONH5cFFv/fSXhMGNQfFuXgFZq65nTMwGV6IpE+eolP3/2SCE0++rdL0ty8kOZHXr//rxBh6N2YWrmxCmCEy/TQdeprHTivSkx4drnOEFMDYYhTbuTo5j8gciXcXyJEKwEI8I3VBRdwhDXDlu6e/uRuORcPTGI4bRODDOnWf+cictJkfIlkabNB8wRD6SHQ0PAE/wBaH4WJVaSqtpK4vL1jekIa1QTXNeaO1E5kt/pfyg0o862Cuf7D5sVoPd8g4pOh3oyZYWvi7I7UvbW6IS2esnOq4OKLkAR0hyciY30LHhAYnj0rSdeOC9fiXbNQT67wSU/3qgTqXoW10i48rSur363NO2eOGMhv0N4bxt/tkS7zDVRKkHiKYSMIrhopVqvR0LM1fmFH/F1jdqfos4txWFppydTtNTL14u0PCpMK8rpUedS1vn6XnIuBYpQzgA3oBefWLMzuX47PON4KYWkP//AaKlONL/4Mxe7sTd3zM37M4QIpM3RNWPGmKfD33VUJ1Jrgv/3wARO6or+M9/rgOFyvJJ+LvGpCcM79s0hGMY3iUM0aIkJPydcFkcX1zJwpGszz0hWCmm3AgXHRxFRTDSSEIIghrDW7RZNr6jFfpNOT6MDncENQKd5B0PmZROaJ2JDSkGvM9CDwKyT4KgZktX51yDZA8el81yvp14kn9Kp98/cIUwpKxolqTEXZ3pSjW0cuyhNbasKeHIbdqwfWhdIQzphBDalMdv9dlsI9qtmN/1PaxbfXlpkA/bQUZIosnvFyhrLw29vnoA+vQC3llQB1WP1STIr6427OlXX7crLz9rU/0dYzfE9nZbdEarZtqF45g5pwWXPa9Xmza3JOF4dcFeu7wg7bEa58ld6+yIHmwS3/TPuFJBLuCgP6MOz18/QsTxp45AKhmAYvCKlfKJ/jDNTuWSe98IlOZbAvKNQM0uKwYND4coFw93FoGDgaIBhwd2Kk6N2N+jQYeWxdwiG4ZZSabRKhx7++Tmn2mg5xMTtPmMZUO97nZLWYspVOSOGImbyWEMtkLwlcXY/CrGUw9rbF8YLvkFrgOlCV+lE0fZVmNdSbZssDBq5ZljCpPPGkyvATJyO840QDEb+9v2qgEgbO/7teC+GUM6E8Ks2fN68JV/18DeKL0MJwQhT1BSOggVntASweUCUYaVe9daCY/2pUYE7UP46ok2RhokJFwovw/zVAc+fN4TkiGAYkgWK+OKrvRDoMViDKwmsssexWK+Gb9+P244d+mqlcanLS/Njb2ApA/Dou+2Oqp7aVJpSxHDzcrahs/hIpzjdh6uD+NkCeeHuY5NWiLC2fcakmGUP4QkZeepNiozNCDhWBiwogTk2tqqdQbG7G3v+6CNl9BgewH6ZvW0ZwN4izp0fn4DuF5AXg9IiJrYcW69bk+8dM5+9zd+2ernn7OHHnzAjh064kIdnJmjd9qIjzuqvxXRYX5xzecdz0tILq7VYm+taBDTDoxGoIk6Er1TfubSnb+uKYRw96d+ccv8nZOoTEpA+8QG/zQW3X4jED1uXgF59crFGK6kC0AlhNQnG9/aQMtw1V4VQTmdcfAVYWmIjo2Ivd1pijQSZlw1rzi+UZzyyx9mYGjH0AI7w7pSsSivaOB8Y1ni0jeU9yPUaPxKmwYYeSo9CT+1Kr2r6HLW4FFuOeuXQGQxZGer5czCkMIB5nEmoDEhPLAnpuf6LTSZmDcb5JOxSsvT5gYiaSKbtapt9o1abvyAhDnfU1Gm4NMnMmP2INW9onraQBIc4RaNuut//TvgdE3+4XBNXODa9647QNRoBC4C99LieY2hQfhTQ+kee0qWB/OXEZ74cpEnYak7H/bKI7RJtCDZPXIsytXWVqy6XrGRqRm/lNYXq+QOLxCKj6xVKk1Vz67vR11bq6puxB+iKTzGvYcIAh8uKg430FMvBfgFVPRGKdmNwBth4rtGaq+kI3xy4nzM+vqq8N21ieMP2N0PvtPyqragyu8DCBiZvSE4bfDX04ufAVYpj1YXOvPrDQnI1+0jv/6LNv/8Z3zj/KEjR+3krbeqXFVbXV+x2al9Njo65jFbm7u2tFKx81cW7NL8ii2sV60pbdrbiOooRhMxDbHXQYpm3lnA60IKwee87viDJPUru37wcwUFz3B09t1pLMh+Y1Ad3rwC8tGP/pzoheBiSJQX08fpEU6esMrm8xnK1pHRjz8hdvbudioFPwkomD0xjfSNsMeP//MT4VQMwtIYJHziM63YIw0aIdtlum6KjJvH0zuJ6d1BOLD/rb6xYrXqmhhHdSYEA0sYR0+ZYJ4dMTENS2kNFSwvAckG8nSOGryYi83lijaYT+X/7wHBDwgYgPJgd4Z1uiTgpdeB8Ok9BJci86O/a/3SLy7xlsLE27VW0gqDwPKGqAYXnWGWBuRSXgi6mBekwSLQGO4qDH4emg6tXwJyyePlyqN6ImjVehDGisfwkLTJh8tEFuYrEsZUIcKaTypIg1QnjSAYGB70Td582C1XGlFefb5AE+UJHJBQHLujfDuMMpTZgLTTnEYnfN6BITfVbcNjtu/Oh+3IkUOOG5CeQEYOt/S2ZMJ42WRJ4XHHCN1o/T1+AOHxq3V2bEEa4FOvXrSP/sYv2dKLn7dCbsCvf+PSYBXSF+IiI/h7yHb6hqy11W/V5rbMllWaHau3pFEzpCa/rK5U2qgzZc4TP3dnBKZ03cnThk68IDRDeKoi/N2xxo/Ualf1vDHc1AJy/tyzvst+QELJQT2PE74H/4RIr3vY3RIu6Z3Q7hZh0VCAFNf3p5WnrFCecAHMRvLIIOXyXwlK3y9MWL5sde4BVLpsEEfY+ekB3xwb7659MifpH2pXvi5wBf898PjvBtCLRhAMfY2g24Ps3Vmw639N3ewZXqMzi6NpmZGH9xtiK8lJry8fTosmDGujoxLLSRgiyND8AWS0ky7LF2HZkFaUy2sorI4HobgpQdFSQ29KuPmt2/Wm3ttuByFutZG3HZgZlRa4ZY1m3TdL8wVCRjHkj4BlS5bvdZTxaQn9e2cn4MYghKx/TVF+hw/tU1oNla0lvs4r/qDVdws2ceuDfgRyjzY94CWARsoLOxxAeWLVP2t4+sFXIig0agRPlhZhiQOd2I6FcLswt2YvvvSKPfPZD1vt0otWLvCpiEErMO8qQe5CizZHp+z0HVT5+m2juWOVesfWaqxot2P/45ZyVdl92oM6pM5kUr6gwbYeMAzFkToMbZEndc7eZC6LRogSwelAuMplIt4QbmoB2agsCdUgOjhDUB8+q1y4ORJ4ITh58J49qSD97L17iN5ie5oBHleB+JzrcHlM2lseF/f7Pxf0EKCXFnsvGR17aLPnl9VB9n/Ne7xm7wJvnNl7Ynae/qfGl969gah+0zQKUyiNjVWrry1Yq64hrOojNzpjw8UJ6x8uqCOJoTECkubneyf9NprYmuKr3rRnx4J8YhoEDaW6smh8G6gtoVdXA+eLhv6BND23lD8GXPzYm5ghCd66NKadnY5/45pN1eCPEOfYIDfX0KEN54saOg/aYD8nVUhHAgz33KCNFsXycuNLhEzlbLbWNAIYVIfIzfIabm9s2DPzQ3ZqY8RvcgrkESYhAOFjdxY+8dlaNSiVaUD0G1Y7GFCekmsedlf02JKlI22PBTOAuducBDW1Ab2rtZotXL1oS+desurV0zawVbGRIvdDxmW6CF5vWySo5sw0kQrpuFWbErAao69WWzJN0SY+MkfdkbZPjXidqm69jjPcyVxPiV/34zWcoo7ioXhyQ7v0fbWKtL18Dpcbwk0tINv1ihJVspkAdGrz2KvALri2RWi5YxiOe5js3dHL3q+F69/fbPCGdSXocRc9MosbXqNUsrhXuHfDCdyOm//3+MHgGU2yMMknC+hWcgifLv32wvW6ZY7UWXp6PJ5qFNHpSVAhHKVd11auWHV9WcJjwIZKU+qwxqW55f1DVjmu9eJWcF91RbCqLSgphBrTEMzben1HRvx4daPhLF25aMvLFbUSiZVMyNHZIhTRfBC6vsCmvAa4Cg13xWNhpskFExKG8eEtNuGzMXpbcoPPIDACQJgqDcXBGpdhcMciw/eOFQs5Gx8t+TAdIToyMqK4wyqDNNBWw54+dc7+3cde9mGr5LCwlqBWHaSFMudpF9jSSFVGP0FE+US7QeUxMKR2PqBY0vR2diQMWcQTPkTnJh9woWzQekuacKu6YpuNVdvu1K2U67fRct7KxbyVZNgxAMS2m6RBDrgGWW3t2oYE5PKGBORGI7TvzbZPN/g2KKUf88fCRzT2EYBMfIseJ+xuk4n0sVM+ioMLvEEYaLC5cEYuNwbFvXkF5OrlM64l+Ork3jxg9szmAnn3RRMZhuJJKNLVdgUjaAG8/9fCG9JMzr3u14d54/ckLMAGm/ekveCv+rkmbQC37OmP6/17wDmut7yZfc/pelr0vHs2Xzvt3mz3BJ//9rzvPUkXu1J0p95nGAQRDYyrwDpqwBi+IQ07qbmo6qWdDXMfqDT8IrfxMB/NIp2EnMJhR3t0LUSGtCk6abO/b3uzZfXKmgusao2v/YW2Ah40WoSt3yvqnWqczGHrylaHD6hVfBjtK+7CBWFL2nzPBb7yz3WQUJan7+sTPlloXyDyq+rE9Zz8GRsp2uTkmJdJ3i545+Yu2d/98Z+w1167qDSglyCl5emxR1EasuLjjRbrQ1vFj9X7bKohi4dwofMQVSyXH5F2yFwpgpNz0XxlUUNjlYMpnWIhbyOlEJAI8vRFxpjLDbsPsXcGJCB3bF1D7BUXkHxDPBZO/cJbpZfoENok8igEpNeJvKhnF54yzh8ylJZY6Zd3Fc/LubV41t1uBDe1gDz/zKdUSSEIqSzmCBGWfsFE5t6nypNF/9lqM0zuzxh6wWDOPM5sPEBRwIvTIRUlPQOSEhW9WQSP0G9Iu98n9Ob3+4Q3itKDAnj60cc3wgtnWIAnBZF2ESB7dOVhZ5LImTtScRuM7Y8eJu5xw+4aQfbuDSECeYPATmgaCy94EcbtHjDCY+MHOwIMsyWhh+DDkSEfc7LcnM32KOqVyiBd6jYdt3TwZMFFw1y1MoQHAqotgbu8sGhjE2MSmGa1qgRwR0JZeaEVMlTm86ib7IEEF6XN9isua/YVWqUZJYXVouPdVMBNFc35Q/7wR/KL7wV1kQqekbBW5mUJocmpMSuVuQ1cZVFerHT/+u/8jv3Df/UzXi40xNi4rWG1wjB3OiwJS1nhX/JjThaATpSxXBqzmdlb7OChu+zI0Xv1vNNGypPKdddvCh/ym6LUjpS2olt1Y80WFl63paWztipTrVxSmm1Pn3L4jeBqR+yU4GKNgcGCNbf6NMTekoBs2kqlbtU6G8VbfjLJ50jRur2oEIV/6iLo5+/SJNEwve6yhRq+D4UfQjPC+I8cVMcrbw2xbwiLp7+iXwgXPQ49IEMf1yjY4oKRndVcNlrHtUmcbcZNzITQFPN0GVco+lPJ8rMnBePRY3EI4SMLzv58Q7rtQfhemwbg+WbgDCDALdm/FlyTHWEd5xvE6fFzW++722FIDO8hxAiYJtfdiGnFwhnD9xgFhbHTuwuNnvekJXhsTzdzx+jPSYh7Zg9bolaIE4qHbe+CVz1dIGDk7peRyMYcnN8RybwfQsPTiMaI5OAjUKSF4ODZ0hD5K4+9YPsOzNqhQ7MSEjvW8O9KM1RGGHasXmPTN6dCdiUYW9LAWKyJLV0IuMCP9HgjD7U+dTgtNTtuAyJ/+Mx5jbDQUBanCzHgW9ng59wQ28n40FrRrxGjLHzD+p/8xL+zX/7QJyQMo3NHa8TuZ/E5H01nILdYwDL74Af/ir3rXd+pVtfn4QYHlY+EPmUmc7T3wJZv4ezY4mrH5pfb0iL77Pjhks1OyF+os692S8KPY5QddQyVyhVbW3lVQvSKhGtFGKvDkSLCXtFac0ta5K6tbdR9O1BDnYhrj84vyCBlrYr2lXB4Kat/OUIG2xZT4++08DghMFUoD+N2uRFmZ/k1T+9GoPq4eQXkyqVXfZgRRWHyVj3VtoYHrZpttzZw9M3VLKoMDBWkaRT886z+bWuZGCKgaSIshZrS8vRANf6vgx66UKF7z2SXIR5pKU21ZD0pMo3YQ+wBr1nwLLp+MoeUdNfSBRjjaz3dzjO5yzgDJvfr3l2gZWFxjwWuHj893U92/GFYhIwPjzI/N7TGBMI/BBSNVQKBAjpdoQPWoHEM00QZuSPksPs2q341DvyZIiGuEnSh4/Hlp6zIn2N8TRYBWsz9wdsSjBoSjoyNWlnDVAQFuAH8+lDe8Y1hN40M7ROorCzYhz/0WRubnLHbTx63w4dnfS6wVq1ao863xjVM1DC6ze3iEpIcEuCjXgzb0fL4miDDW85Ws6jD7VJbykMKpwvUloQLG6o70FfIUBTPOcOP9+iQ5K+yQWMEF9ocl2SwwFOSsFxbX7Uf+9f/3l45e14aH6Og0Pj2RlESpMxz5gsT9l3f/bfsbfd/na+683VMFmUKxQGVR+VqDNjsbFFlEA0kNNks7/OZXueSIAq7tNy0y/PbduTYuE2PqU7B2auQ00oIyl2rN3ZseQ2tr8+4N6bR3LC5xTm7cPVVe/3C83Z16arP0YYmGGXt5afQ5JVnEoQqM8HoQgiNi4twHN1kPAm/qR63Fl71NG8EN7WAnDv3ohoiQytphxJIHGDf4QIA9e67nZptVReso6GBXwSAgBwqusBkhdAFpQRnV5uU8YaZ9fC0WNEhCpLRAwbG7pUlevJUONdOlSZ7E9m47Zor2ik4eWuIVHohMUqy95ped6BXWL2R6Q2jH38mQRg9cDwDdcLzHvYUxv2cWUknNtj7IgJzf2JyX9GVIGJeD+HUmx9EoogM87jSf5jtSGpRXMA6MTVtxfKIaztJUwcDpF/qjHhA997Lf2mvjpf8wYn8EDrtVts/sMUFCZ02Z5o3bVjaE4KxNDoqOyxEWaJs0MHnIvWksXmevkARdYsWevHcWfvtD33eT88cPHjYDh87aEeP7rN8TppVQ5pjq+X5I9R95ZWyizaxOt4tE/iibcZnBbhrU/kiLJ1mm9bgU75tDdf9gmLKpE5d8aL8lJVCO/IU29OjDODMJb7MTz761FP2s7/xEe8kyLtXQCLkjh55l33wO/6yHTpwSAlF++cYI2n6/kNoS8EFvpVJKi64DvRLbqjd+MLTFpeZMFzekZDbtltv22ejBW5v525INFdwizT6pW1XNlr2yrl5hd9Qp3XVrkhwXZ6/aLVaVWmxPzSrCy8vzygmOPmpGhn293rHoCd1B0UhQ9oCtJch7m5VRz3/loC8IXzhE79pRb7zLMbOF4qWL6qB6J1etG+XFT89txq2qSHBZn1VMSgvjBQmLd4kLQYMXbPJ/uAkD+N+aDQ85UMYvusrgchWExvIy6g1cV7aBSPhImwwRjAHDZX3ZHoFn35CqMkN95iLURw1MhpDavCev0wcrRNuRAVX/Ya//4fdn5GeEtGbyoMQAj/esrQwlFoWYsjGn5569WGR0sLuJxqca6Ph+zEyGe4HjI8pIVTlr46BoSF14xv41XlAF4ByePlECxe2EnqUmXKAG8PF0kjZv6ZHo6ccCBgEI5cI+/YbPck/X8hbcWTURsdH3Z7CAzRKygVN9+6P9CFelCWjgP527KUXXrIvf/l5KCihmLPJ6Rk7fPSQhOSsFQv90jj5KFXGIwLS8vSUUPBH5KmCeZl8iw/7H9WhgDudTJQ1PlzF91xYuGiqLNxiDg1CawQ70qausGWgvBCSOXVAm1tN++lf+02/7s7n27OOJp8ft2/4pr9md9/zDuEhGaDE/NJkxW1Kg2xJGLKf1s+tK/zm5o7T8vKlq/bahSXbqEmTLO6zu04UbGSYTez9tlbbtKW1ht1712E7MKt25clpiC7MYCEWpprNTatKEK5Ulu3C3EU7d/FlxZnzc9jp29/eQYgGzu+KA07qtrxufNoDN4qpevLLcvGHHnrCa4QmbIK9Ol56a5HmhvADf+r71KuO2pg0hzE1qvGxMTt06LAdOXHSP5I/LGbgEwUuTCirCBsNH6EAw5OK7KptR9qFWnoSBsdAnTgeSL0wQCV5BavSGZpyTIt6ds0BwQHT4wdTeL6eisfl/G0MZ8lGmCkMTxoWmgUXHHBt/TwftBeT0Y2GoOFK/JxNT09qSDPtHQO4IxjAEwbGAO6WgZcDPLJ69bJkT3BLYXnv+vlvuBEzYwko1fWDg1S2jCYhKLI0cBJzI9Sq6xs+1Iu2EfRAgAHYCcvGaoarvhorwy06fCwK4ckCSQvNUcPdPvE0J4i42HZEgtE/S6qhZQLSC6MX0Y1LWYPUZA6dI19v5MKTLSjPPPWivXJ6zi+joFOCpuXxcTtwYNaOHZ2xMuehM/fEK1HO9MTiGfrDOzQ0R+cDDNovW4Li0gaEZfq0K7ySOgsEDkNh+MG3xAjxxGO0XuiSU1k/9sXP2fOvnPYVZUg/UtpnDz70g3br7Q/KTRqjcGT6QCxoS6sdDam3rFzOC08WdyADuG5btdKUf8vOvHbKFpbXrNLqt0L5mI0MdWxiZMjuu0edxKFRCWbF03AcnPn8MFon0wvsKthotCRIq7a8vmiLKxelOb5mtVZNghwel2CkLNgptwS3L2rJzbVJ6in782rhXX4Q0bnV8ZSBZ9xd1ObVK1e0emsO8sbAd6OZmB7ODVvRtyKUJCzLdtuxw/bOd36d3XLH3TYxPuFbFQrSMBkCsj0DhkYo+ByZhtgwnl+vJabCPW0RSnSICgFcVIj5YdzQFrwRaEjVErOg5SDkvGJVWo8nQ0/PdVnMEZEkl44CqWEzVAM4kkZOFTHhV77yFXvxxWc1dJy0I8dutdn9R6w8MqaOIG+jKmuBLRcqT+AbeAORJZ1A9gK+MKNLJ9jOnRw/BITjSHyZaOj4ye4P3JRuEnzhiXeWDr804OwpurhA0DCzI6EWlzaI71R+5zSFp8ETzTsF6g6NsVj0uwd9r6JoggiCFvUqjVGaI5vCFZ7V2iHVcUFDdm5RZzgdHYTS90YX/BzzjZFHYAbm/CIgKUE0SMrXbjXs1RfP2NXFuufN50T5KBVx0WQPHJyxQwenbaQ8HOX2MqtIGd2T3cHrPToADwdOPHnXn7c6uSGUN5ki8OE4+WWbqbPRgtMTPIlKPo65BALjTfHoU88/aY89/4KE1pCE+CN29MR3CBfwY7jdZ2VpvQpOKW1tXXkpvaKEPJ3S8ICMWlijuWOvv3bFrsxLuK2tSFDO+7ePNvpGbHRo2N770F123x0zfu4c4BKOWqXunyRut+ZtaWnZL8JlHrHabtpGu6HyrElbXVZbYGitDgL6uwF3tOjQJr2e9K5Ce1lVKxDPhYPzh57u4p0pAgJ6ZnWr8MGzir741j7IG8LE1Lg/nVEd5S5xi+KCA9K0Thw/ZrffeZfd/8DDEjTHbXn+qlW5NVmNK67NYkWQRhZCRtYQFt4AmEPELi1UTJOT5jI5pcYirZWG78efPFxogd5TSljCFD4/JQGQGi3M6wyg973eELxlqPDQLGCgHVteWbdf+NVf8cZyx8m77eDhW2xiZsYmx8s2WuDIIcN9yglulDbqDL7ByrE1hJU31CwvJ4reU6MmXxp0ohcR3UtmL4xeQuOTVU9w9/LonfITG4YNoZfFRzhl8eXl4SkH2hDpspOAjoqTIwXRE03RFxdcEIhLRcPaRs3qtYa163XXUliQyEuIsscxXyppOKnORumEcOwKKi+v8ow3cA90/CkchI3qAKpBEz0Vr7ZRsasXLgtXLl3oV6OPT3hsqtEzTC7kh9URT0tQTqne0cKChom2pOYCknpwN/EATxnvgJRTL64O8oMee0PpjK7RkYW7C1YBfIOgIzzbjRCmTzz3uL1wds6OHfs+Gxg6YlLifOhcLPZLQKmUNHulVWnsaLhbtxNHNMIqc5mwcFJqwxJ6fDvm9XPLdvrsq3bu/Ou2urxkW8MadeXKdu+dd9j73n2/yt5nBYXdlebXqHdso1KRYFy08xdfsMtXr1pzU0J3uGRD+UHLDTTEu6saWq9ZvVmx9InXJNgozx6fwBMSrBzF9PLKeG8AT2XljlpMdkiW2b0eI523BOTvAZOTISBhLm4qhnFpK671KDtnNPmNjI7be9/3fnvXO95hv/7rH7LHv/KEyCEtLiN2oPaGZf59AZ/FPHHsmB05dECNaZ8dPLjfjhw5ajNTUxryy2161rds0GDABwOOCF7s3ASzzfBLDMIw69Enn7YPf/SjdvighjgnbreZ2QN2+NB+OzA74VqOY6uyuVEcIDGiNzKYyU3kI0uUEmHC2zVMCGTvPWQAL+cPktkL1w2P4IHY/JEeWpsvBil/F4jQVu7UCR98YrhclJAr5Atq1CzixFDa990pLxZC0Bi5XJY5xnazQd+juMP+ze5BGU5yDHFemj+lS3zo4QKIihcEbR05iu9zX76J28uz7QKC/8QrlZVlW5rn42isRA/6zTQbGpKyUMGwEA2PTxBMaDg/PTOuEYrwdy0R6pBuEIy649QLCzOMRhyUvl/m7GXtLqaEoIRmpIA14Yc10kv1Gdp5pM9wvF5ds0889rRtDb7HxkeOio7D6phjnrVYoPkwv2jS4sxeOSstr9Gw++4+aIWc8leBU4d27swFO3Nu0T+LUFl61Wnenx+zffuP2dd//Xtt/0zBtUe0N1buaxtVaZtz9trpr9jFc68oj20bLkugFtVcuSfTpAXvtq29WfXVbEZUPoIQHzhfCC9K5MoHdSMc6GKpL6ZBWC8QYo5f8LbKTTUGgfjJThEpXua/89Yq9o1hfHLMCcpWAhoCRKPBDLGqrdycmKqAYnHE3vGu91pTQ9dHn3jKNhsbwkbVxKKK4gRzUjGk2lN2F2JM/BNcqMP4qYJ5zdxdmCg/L7T82axMijC1aehhO9zmEumytYihZI5THzJlnzudsFlpiAf3z9rs1JidfuWUn8E9ceSY7TtwxPYfOmZvu/8uO7BvRrhK+GTzWNjpjZ2ZvLSyix6UHQFEQ8QPkwQIz/ROLFx9SApIC/KkBB4eQ3x/hEeK3wu4JQ2cY2sIBQRbHO+LFW0XiKKfa4sKjwBlSwzbaGrSFrcYkumdIS87BJhfHZJQHcqx+KbGyvX/0pzTzdLkmQROKqNcFTf8gVRG6gIb9UZ50FYimV2bv3DRGtWajUxOq07Feho1MD3KokazJZwYFUgl65fGgzY5MTFmo6PCBVrrj6pH8+d7LbXqhvhQjV04wReUGX7kaCFuCEnolAR6hBNW4EkZfBiKtk0nF/UKb/KMPBoSamftxcvHbWz8Do/Hwgs0YfgctCAthOSuvX5FWriGxrccZtM59A86UKZzL79qr116zS5c1nB54bLzUml8vz30nm+3e08etlIO7VFlc42+YWvLV21eGtvzzz1mixpe91MvExOW89v8hOOA2uAuUyvq5Fq1aJMSkN5BUSbKIuPl5c87btUN9SCeFQJBT4VBm+fCD0WQC7WEv1tkEKt4SbDOvSzbjUH53bwCcky9OhzaUmUwKSx6OkPmcsGQVAjCi2Nox46eUGUM2mvnLlqnURWdN72UVJijpsbbJ2bzK8IUF+b2ITYCR+8hLAkDuhHP05fpE3O5kFWCbqcSvXLlIHdvnEqbkx6kLx3Sb1fmLkqMr4TKnZXxffuldU7kbUTDz/2z+21iar+duO2kvfvtD9r+/fu8kdFYGOJ675wakwtGSiScMrfQGKMBehkdgkkjpBjRvZI/flFVPiSUe99AasiUHy1ET+HA0J50vOGLrqnh864fj8uqfxKcAA3Fb8ZpNH2rjg/B1EI4bcEN3KwyD6vuBjlPLU2zyM6EQk50Q6gGXvxTz45TpqmBR9QHdnCNuvH6kT9P11AoYg/whZl/+k//mV1aqNpf/8s/7GXa5qyyAlJraGXMy8FDLFDEqRR1zOMlGxspSPgHrdkC1ajXXICRCTcw+bxzpj0CaX+nUwIBDY0ykwQmAhLhxa4AVum3RR/mKZm/4wq0tZVFe+y0eLvwPml3MWQul7g4BU5TOkocWdPphDZ//mpDw91tO7q/6HyjpuEkYGfE2VNP2pkzj9vrr79uK+tV2xrI2fThB+zd7/p2u+XQtIbkfb5PcrMduxVWli7aY1/8ZXvpzGnX+AaHB604Na3OiykSyqMOb5tLPppen5QDPqUzh0+pe+jorQLmEyY8vO545U2CETvuHo4ngcOiB3weIwSe2wuvyOPGoLA3s4AcUap9rrWQOL0g8xowB8IC4jqBle3YBF9A7LOV1TVVXggW9izycSonuFcAyamBkZoY178VLWuo/aIlQlWVz9ArBKLHcCbPSbsp5TDSngbFjIqHIGSyuqHhyFq9LWankdIgBjVkHJEQKHn8TrPqQntcQ/G7j+/zoSjD82lpNWxoP7Bv1h75uvfY4eMnpFHR+GCQVL5gGsCFIrh7WcJfL54H9OGJuwssOVBW3pOvC2rRAkgCEnB3hfF4gtSgw+DCTwgADOGQ1eBFQ2GIxi3rLLzQUBTUG7J/qkB1xhE7rgrjM6IMxdEW0bpo1JE+EB0eRUplSPlRfJ4e2MssyCL6m0eCRuFHOgjcem3N/vKP/BX72V/+sP3bf/fT9j0ffL8aOVMghHIdxmMgKFlUYc8lDZ74o+WijY0JX3EsC38s7CDkCe9DejV2P/4q2vlBBO+8VFd6gBr4p/qDnj51IvdGrWLVjXXZuXGHW8pbPu+4vdm0Z1+es9c33mtHD9+u+LTnPt9Olc8LV8iqtLekOca2JrMLV1vWaO3YYQlIqo7a5wglF95fvbJoZ89+wZ57+rdsfX3FJvcft5lD99odd3y7+O2QDUqgbzXFsxou1+rLtrT4pJ069XmrSlMeFKLFyRkbKnHMkNV9BJ+0x622bUm4g/cmbUW0jPlntHCG0sJL9U+dI+zSXadh9K/y7yjtqDnhi3sG8Dt1SN07X+v/raOGvweMjpbVe6mnltCAySTOvNEx/+H7qwTBhBoulEet1dpUo6hZYXRSWtCgr7LRYGPOKBojq7C70up2pTF4pYAyjViqw/7ysN11cNzuPDBhJw6M26HpMds3Pq7edtT3zw0NdYWIJyZwTQCtQEJ5paoh/isX7N9+7El7fbnq/v35cRtROaaKfTat4dv4+KRNSDAePXTYJqf3e++9LQF6390n7YF3vMtGxseiMWUCYg+yKoOBgF4/b5sOmW/ml0KksNGIQ+i5iyz4XZOPQ084OhRZEAQ+PFKjAGe2tGy22A+ooZZoSpSoizCujTIEZziOQGQL0zBzdb3CNzou8qHT85yz+IRLtO4Km8CDeIR3jUXugW8I8HgnTp9dfO20fc/3/RE7dfa8FctT9h//w3+yb3zPA1knK15Qk6FMhEXo+ZcgWXlWfSohPw44OpL3OUq0N9/oDk7yi+/RxEUZni95uoAMXLxjk/VaAdnnAnJted5pCN9RBs4yr68t2Ic/v2gjh/6onTh2WNRnc3e/8hft1BsjFEGr3eYrgwj5PmnGNVu4sm5Hjxz07UEqhbePhsJU1pft8mufsUef+pgtVVbV6nJWmr7Fvu7hP2O3HtZoa6djlQqf/BAOW0tK5zN26vQpn+vnWrXi5Kw6MTXUQQSkNFwEpIR40h4xCEdXWmiLXhcyoqMLSBXeR1q+WAUhfFzVFYp6UO/hF3QiDL6U3f/fug/yxjAyVhaqwhVKJsDag75XiP6Yb2zVmzY8EncHMldEsG0J0+1mXRbRR9rauIYMs6UhmywM2n4NpR68ZZ89fNshm1ZefIOa+U0uChDbh5CS8Xk13rO8o0EgBGjEOMrw743FQ4q5uUuwba/Ordipiwv2+mrD5luq+uGi3XrsmB0+cszGJ2aE1o7ff9jXXJXbEbvzgYdsbHJKggVNUuRUXuTgT1lgKPK/Bg8JDn/6Lx7gELj6RGoGHu+6JzZCJLfU4DG4IxB9foxtK2xzUsNmJT+mAIK/PL7i+cZm0cpv3mH4KYESgi4EG+DpZmXwxpEB9niNZxLM+t/DiRImrTfiZ43P43TTAsjvsc9/xr7l+/60DeTHfP7xoDqlf/b//DsSEndLA6IRs3pMqkpT0VkcQPAzpHYhKSiocx4tS4vT6EEoqTyMEELIswpOeNIJ/NHwA5de3MDf61K+HQ1RF668ZtXKhuOYyvHy6ZftVz5+yR755h+148eOK5borqY+O5O3gjTIVmvXt+60O8zJywi9heW6NMTn7ejBW6VMTAsvpSUtT81AFdeylfnH7Ytf+S27tDhnhULJxqYO2x23/CE7tO92x2tzm435y7ZRuWRzl75oi4sveUfBqTG+3ZPLcTGwyqKOdXuX72I31Sk0XJtmJwA8kARjzC1m/ODll8HPeURpQou9MPLTH+9ea5mf08sNdFR9rF7A94Yg+t3kArIHYKYEwXzx9O1j0hhzYoKh3JgvDPQ1Vu3I2JDdd3ja7jw0ZccOTNvByTHLSfAwv5MX43NTCs2DShkUA/Puc3D6o/dOpxKYr1Qb0FPvGu4H+RQKd6khPmc3gLtSE5OCJcN0hAX44RJ/qj312DUNg9b6R2195Jh1pGFKjriAXDx/Toy0Yyfuvs9mDh72xQvOHwNJSJBIGjoDpCmHr7Z/1TMLr3dckibk71mYBD5ckum0N/2Wbb4pnTYAJ7oLoRCKmXbkglH2Xs3Py660ebqTnjQknvJQetEowkl+3pgCR+b39rRXmd450cCXtD14lkbWwDJAUP3z//eP2Y/+P/6xfyhNCLqmf/sd99pP//MfsztvP6L3EJIJBwQWduqo0WxJGNDWJCQLwzYmTS4vDThoF4uFDLH9ol8JVC7SCC2YOTThJDujFz8bnpULIP3VhYu2OHdJGEaz4ROxH/vs5+3pswX7/j/xd+3IwRlrSiBeuNSyk7eU7NiRQdWF2VplR4Y5UfDts4WFdfvIh/+NTUw8YHfe9W2+TWh6jOmfto1IqDdrl+3RR3/FHn9eTW2gYMXxfXb8iIbYM/eIvuS7peH+ggTj5+3KhU8Jz0135yubzBMPl4pKh09+DNhqrWGrGxXh1YghNlokw2ynXQ/9+RcPQwlnOdwpOAJfmiXlJRBcmLRJdEsEp/flMtHRqK28tc3nxjA6XhYBSDIAesL4eyXJiE+DKYyO2MzMjE3NTNoHTozbNx4pWzEvbbAPpmYzAxEwamRyQdgBbGbmHkncYASEFRokw3KUnn4JTXKNhikbklKhWVl0YUnLlxPHqMAjcOJihRgmiwvVWLajkXsCiit3P2ngQkcNSfghKJvFKVvfGbbVpRXfurTv+AkrlEsuhDxXPUEiCSDSS4LD/wjkeSgMOBFHduhGFHDzIDJOD55y8wachfNpBwLIiU3CW5shGH0o6pGhQwjGa/Ag3wycBiSW2dMzBCzGnSJfQQpDepgQPqGlJbewE6qLfconmV5AqP/RP/bH7Hc/80R0XtCbBrrdtHse/Dr7pf/0UzY9wRxxAItJvWmg2XNCJl1MwYGFkSJXjil/lQGgflk9BvyCDPEMXq5ReX4xxcOCYWhYgSf3TF587UWrNdSRi/cajQ371//pQ7b/yHfa/+VP/1WbGB+0jY0dW1jctDtvGbQ7TkpgqQhCRfE1zJaAbHfMWo1tH+qXy4M2MVm08oh4WMPinqqg2FZb27SXn3/dPvWpL9hnHn3GhvN3Svm4XfnOWb36ZatVX5bAq/t8+vZg3kakPR4/dEhD+7wtbmzb3FrF6q0NnytlgclHESoXNIotOZjUwQlB/SMiEYC+C8NdM9pSAEiIn9dluIWvfvUv6rnbztJbJ2luCBP7JqOB+FANZhSj0LvpyYeU0Piw833jUrlso2Nj6k3H7d3ju3ZPiT1x8cVCX20V19DrxsooAoSGJ5T1742SBuiNUEwmbkRI0gD8klKKID8XeIRRmokLfdVb5HQ3PVOvGGHDjiBU6/AoEUtuHj8YwzVRMRJCAB5Tk7LWrrSGkUO2OyGTU0eBIPTkIk0X8KQHIykSl3hwRVcuX7L86Kj8Y/vNngCViZiCPYbEGo0WAxAu5syY94Ue/T7swjul4xl7WH+4XxcQDqSvP4otewjGCJTygjO9AWVphiAk7xjC8p6A8Clc5E+65BPpuoFwQBZm7uIZe/c3fNCWllf1PiRsELh0bKovaWzv/6Zvt5/+iR+3EY4ZCrUd0XtXrOlYSqqw9Yc5PTRvhB0br8mjXNbIQ6jh5nhjGDVAZ0WFD0jDz9hLiPRzpl9u+DJXy/e5WxKIzWbFLrz2sod58oVX7Bc+9Lj90T/+d+2PfP93ibdNI5xdmxzvs5ER+BOkfv8gcrhgVBHc7kbkYYGnslq1Z5583D7x6Z+381fPOk28PkWXzV1pndsYtavhKatJi67UKtb2lXamVmKlH5yhT2jIGf95ZcueMnMT7855/q+fPZkk4BXjPhkz4eBpKO7axczta4Pq4P/T3psHWXZcZ36na9/Xru5CL+hGr+huAMRCkBxKGlGiRiQ1NunxKIZhMxyUQ54gbY2ooEJDh+3xyCM5YuRZQvKfjrAnJhhiTIQcljQT5pgyZcqWgiJBgiAIAiC6G0DvS+1Vr5b3avf3Oyfz1a3Xr6qrgcZCok5VvtwzT2ae/O7JvPfmfe8C5Mf+7kc1UdnobzLOu+OtDD9AtGUDKLH9eTwZBzZNrlOrJTu8PB0cqaMdAAGhVQRZLNJ8CQaPl/gyjjQIuoScpTbP4/F8XzSIPMoCYKoMzy+B4Pk0nyDyy/Lw+NBWlMeJP04+iTU25GPgmaRpcjlISqhIQ90s1T3eh4dJj+CwNNljS41tVlprs8nlZlvic7QSQAcFDMIoPgGX5pYG6+RIsIH9/iiNP7SN0RKzCiZKD9hmjcZJvNBebO8v9TUHhDSnR6o8Hn7rUDE8u6vl1lDU7y53swfottrhS1T95zLoE+qmXbgV42lzfAbIWgBGDv70f/+KffbzX7DyovjmFCa0O/UBEupa8nqz/YPPfcG+9MUv+DZGk5aWEiXVFUPltUWzBTaxPKwsaEkpu71N4QKIrCX6TQnmoorlLSfkqrG509q7uVAFr0WqzC/ajddftNLUbbt4/kX7yr/7hl27vWqf/y//J/vUf/iU+NckYdaIaHZLq2z5fZhF8OTNpRkR5ESYN03ihra5Jg2YALLxDvgKWyaVRVuYK9vC5JRd/96f2fWXvm5zAr6bK012caHJJtd6rKf/nLTKUbs9eT3Akdcz0RrX2GoJcAzZCwCk/2kltjMhRtUrVTe2OxPDbouyMgEhk5D3ltxErU1f87DtSLLw3gXI3/6XX/LJwH4gkuLf6cDmj9pSM5gUfp3yUVizU8slO7q+oLDYD4ornRiUJrY+9LDZgTPW0N6tAc1XN/WT0vjAREkBcl5eaBGUDYj6viRG5TJJ2DP0xsvPZEaDiANf6RAmOHGkgADFsCEHSG8I5BlEzlGE5zjyR0GKDdDwkRe4qJT8r2jFZh7EL/uj/h1wZo0m8Yomx0q57O+K+7LfAR9gDWTwm06q0stSOY2tHdaiSc670bxrzsUog1O2nYpukfNRMEVyX00Y5F3tE0PtZ6KlvD62RIrwO1gnuY75GHE+OSH5+bTBP/yt37Lf/1++bE3tPdYosOdQ266OPvvZD/2cffrvfsY+/DNPWZuAjuJ8W0UGNwDp7ZfRdaUeq2+aStPrNnL1ZYnWpP3o/EX75jNX7emnPm5PfuhJ6+vlmzm5P+BjXeDNG0fBE6IafeNFOXkPpPQY+oKtEb/4aOzpVz8MV+vy8mzF5mZm3ZQnRmz1uT+xqxe+Zc+Uu2395C/bwQefsNGJS3b+yne1tL7t+5r++NOyltbSgAFLH59UGWX7Bcp5CGCDZ39NV+QzSoGEuXYpFxdnh21vkP9np//GyXDif/Kyh2xHkon3LkD+kz/4b51VBsCXbQxEGpB85cKQBkEgTLqVPdG6aifb1nWlbxQYrNjKnlZb3nvKlvedVM1trq2QyctTH6EhOCk/YegDPrERRIJx++BuEHf2KAPE8xsgAjFSo0F4RwAwAkoeHwJU/QQWlqyEJXdMeHLhZglYWwc1RDxV+TJGgeRRMYmoDUMU2qzczosSyIYH4gmnr/wDS4sCSt6D5s0Q2ezX0a8AJenpRYpEqF0rZcO+lw9o9VgzrwWiIQGWgKrS0Z1erfMgm74C6BxtmSBEqK+VMMZRNShvW2c8F0kd8Ec/54uJj43SQaE9JqKc5KReCN7j3WfFqIzK7LT9yt//B/Zvv/6X9uDhE/b5X/kN+3t/7+/Y8AMdqteLcKIqQBHeAcbsfrM0N6eZqakJ23S/N4lyxV6pJDPOywNTxlsoHELB5wzYEvFxVuLcPjLBDzLV3MSNoWCOeC5mnh6SlS8U2IyzH8UmHlKwgI39ZD5AtuTL7MnRcRsbuWotF//KRm6O2tLT/7U1tvfa7ZFL0hxftZvjL9vo9G2bdw0SkIy71nx4LA6uDn/ceBELqohx0K8PjPPolSceReFNne9EnALJi0s2UyC3ZW3yktvbkeTmvQuQv/GPfy06C6PSGYCMIYT7H4PhTZIbLVCT6vGuBnuki6W32GkfsNk+gWP3PvWQ+sPLY6KSJ4CW/Ui/ulEG9UgqQ1MJirrcUfVnckByUpqN4OgN+QOwEPIAtjAAlzpCs4flvO+nyt2oCVC9+aG8TPpFCToHsC7yxoPaB+Dyec4OfyQpPaissh2WZWd+fOsAf5r1/sdMzeHJ5hEAB5hKxZbnSjJz/mgUJ8/40tEN/SYAVfqm1lZplb3W1jNgLZ3dWr7GM6pO4hkQpzxfLgOG7g4NHkPaWIKyJdLkz0hytz63m/awTwhrfnGgGCa3+GHiE47Rb7SNalUwhvhmgfxzz37bfu2L/8g+8KFfts/8Z5+zvXs7TVVYZyeH/jIWyqSsLGVZVr8R0jXGbo2sW39/8NPRwfaMwivrduG8ENLfnNKY5vGp8sixaCtWXuCzDhwrJh6UBiB1zR/gY5xE+cLAhZPPRPDAPQDvYux/IU+RXh2ViL6nv9hz9HHwegmTPEmLnC3N2fjImN2++po1vP59Wxn6sDUe/xlbmB+x6yOv26uXn7OrI+dtvjLn+VwZUfm87ujtUBv8oGBfaoebPUp/ooP5SGpVC/dIZuaMvC5zBBBJIo/Epuw0Pz1IcjNzI9zbkMp77wLk3//iZx0k/OqljvcrmACDRwy4qjHg/qgGVzKfRLzGtWJ/89h++9iZA7be2GlLe0/bSs9w9IZPWMqK9ucJh+3sI60x+5wY0EwISXWoZUkswy0Ld8TGFdCFQJTzA7rRNUEINWBDkGuTEnwHSxf2PcbKeVHt4ut7HKqA3KQ5EyCl9OzDtrU0+KMnLQJZf9RIcUxG50iWA0x1kik+8cBddMERyYiIOJkGB6aYzFIrJWqLtkcGHnmvnG5bFpCWp6ZtcW5GbV2z1t5+a+vb65ql3wBTfp9Qmjgs7X2JBycAI3t9bekdbrlbecpA7txfULjFKYDp6CW/OhWeeDDdD/2APxkHEDoGy9sh/jT+r746bben2qyvb9B6tGTtaN9jXV3kCXt1NQCJ4llGv1Eql9ft+ZdMoGLGuSoPnxBo3ly3ibFJMbQqAI7CnTfZnOTEhW5uvqKl64qfw8gY8jGtVvZA1R7aFDfgyMEY8hPySRx30dN1QSG0WQY/CZUlr6Tcdq06oopnVs7Pl21ifEIAedEqY+PWOPzTttzcaaPS2C5f/55duflS3Jzhlch0cdMA+vj6Go16FNjI2MqOMznjQqiJ6G7/Pjh5fW6pAKVVgmiPE9Ipnxce5Xk67BS2Vrrp9nak9r93AfLsUwI3LQkBvjUBYywTAggBOSrzfUFJun8jRZLC2zPvP3nE/pOP/by1HTxta61dnparE4PgQJv8yKCDY5q8EGmyceKKTr4UR9+5UMqZr/TEEuOdIEFSbi+fLsk9HZ2WgZR0EeoaAH8KoHjAEZbyyBGeKbuxmSQc58Zza2igvO0BcAK0aGIkpVx3pDyZcGfNklTYHsYk4E9xXkay+eMuP9sEvgBE2NmTKk1aZXrctc2mjj5r7u53DZN8rpEzRizbXWMUMPJ6YUuLvz7HzR/qRKNkDOKOr+pRuli6B1/0OX0dFxkFqUzSuwwIAPiUwfz8mj8zODmzZpXlRgfddi3du7vbbWBA4K6hlaJKcQ6K7OdJrHwPEiy6H0R5126s24uv7PFDMHg7ZX19SW1ShZIT2sHF3t/WEVjRPXwrxnkDIAV8uuaJP42tyvMLm/6VTIbGMz4ac80mVhHeP2ipsjGkkwrnwuPgmGQ8F4Ii4SuRJV4LrWipP2Njt6/a6NiMrXedsjWVdWvsZXv1yncElLf8Zg6vFS6vVALoKEvtCJmXHGiM+JAX9SIzzqUaxbg7WDK/GDvczA/8SkNZZMpun1OULX49zP2UqrJ2AXJ7ciEoEGOjOSTDxBIYoIVI2jlQl0d92Bcb3rfffuanftoeOfuITzbeqGEA6XgMz/bRfCYxfoDRH+jWn4Ol4nx8JLzk44+vpXJn0AddUb5chjf95y/tsbfCRCaQB9e9jEQeXk2vcuV2UADwEQzx4jdKkgDmrJRMPsBBMdEf+ifMb1jJZn+KO6WkZeJUH3BPbt/rpCzy4IDcQVkpwI8uwhvhcSNsY8nrmiUTlvJ0wfDnRhkDBTVqmcWJRqvlOVvXhKI/GtI78A2tbQJFLcm5G85NHo5F0zg1sBZ1rlSkJpo/FJ60z6qpJQ/Sj/ptamLZpmakCS2s2NVr85r0WlpLw6X/WlsFiEIajp8b6G+y7i4tfwWEuq4KiDRLNMTCZ4pxsFST7jtxPNkz35kVWI77PqyPqcYdQxP8cTP9sfxubmSfd10Xu3WNG2PI+OmiT3cwJvoLeYg+Ybw5RAN58EGT3CCpjAdy6IepSIvj1VcXS6+fh8K18lIn+MP/Ar/5hXmbmLhtM+NjNr/cZVO6Mo9PX7Zrt16x8ZkpaZqL/tbP8rLGdpm71+nONWDm8qz/YFA28oE7xhB+IOZU8K8M0Qh3+xygPzyANCqTsjfFK2j3XeztKSbsZspBPnFVMtojANmiCXlg/377+Z/7qL3vsff5pOOKTRkumKJ8Cg/AQc/wfBqgSljogKTBDsCBuPEBmBHuDXRw2Nx/uQ4EP5OnkJeB9ngPi3xcYZekgc0LWMoIooSTz4dSNe8sdwhYOtjrE3/xNg/AhB3Cnvsl20waZ06E0OKMvS/Znp/+CrCL/Ck57MgRYgyJT9Ii8O4FsOXyPEzC8LubfkDTUxiPUPG8KVu+rbpQtOoi1Lq6KLtizbKbJJsNPKvS2mHrLZ0yHbaK9sOzmmqvf1xNAOq8Jx6dsMTQrdtL9u1nF+zF87NaQq/ZwUMdEqqKtbes+rdqGlUe/d/WzjOvAE+j9fVyPmWTP5KDxohhOQ1Y0mw0N/pb7G9LHPzwowvkMBveb9bfxx6wd8m2JPyxv/zmmF28Mq1+QsaiXn58bFI7Y1ktPiSBvs8ot2uRCle3+tgxOvwxn/n19ETIJ7h0GYXgyb83vcLD3Cx7Ad8YM3ANZYG70v4lxHJZWuSk3R69bi2lZWuYX7TnJl+112YFmDwQztsykk3uXq8sVWRjeEBc+ANYqizakyUbV3RK2H5RgC9vp2x4IJyZpSTRF/oli2xEON+UC4/m5MTuTZptqTpREoV/g/eIVqcLsPp7e6Q5/pR9VADJA+Ps9zAcPuE9dWiIlOFXOwmtD1wuj8Ioj0Fyp/LKiXFSUpIAP7V8QUzQGF9ykpb8lBXA6n4Z9lHLErhpzaCRWS1zpks2UirZeHnJlgQYbR2d1snyUDO6U6ZLAN6qmdKiSQ9gtuDWkrVF4Syt4454AlCM6ghA9Vp9IvmgYJMW3nF7umhHcAyP0RvRZIV64xWoCO837y95EXovKwGmePOyxY+/gSS3g6bUoBalbdP4tEluO1YFarZozWsVaxJwNuyRzCo+nhKgXC3bWuKZxdGlA/bcrf12/tKigHSPdbRzeESzJvay2i3QRYuSptokcOW5PG5YdXS2WkVaJYeb7B+Stsr3ipqUTnWoixhyB0axptVHaN4svQm7G01MrdvzL5jNCTAHBwWWe80OHRTmt9AvKVEN3bixYv/n169p2a95iHZFGxWu7gmeVH8GS8aFOB5OD7DkQh48eh9ToH64dAXeIIkUqf5TDvrQ93ulQQJi7DdSn78sQDohJBdm3qPmDEkOfJmZnbaRsRs2OnLVJsdv29XZcZsTMCLHblQWj/jwgPuawBGQ5BtKHA23rjAHSlYQLJs9A0zSyOAsKtYPduJWHBWCcOAqmpRPtHuT5i6EYBRtiDt60a8ImAZfwsVkfPTcWfv43/qYHTlyRMKA0EASHaUjN3uT2LxnGntcLGUpi3ilT0jov6m6HIbC6KAqquWJNCGkuAFgpU/Cm4m0CAVfuZucm7FrE+N2dWzCbs2WbHp53ZalRXEUGDcuQjPwXN42Feplxa86ThamWWU2C0gAKSYZ2hvg6eBEOJNPk9IffJc/a6K+hFPe0EgBOPErt09QGQdUhWPLFf1XjaOsBMIqh8MoHKCpz+0wpPN4L4c6A8wB9XZp+p1SkzqkabbtWbb29SXXNFtWFqxpbcmuLBy0Z8YetNJio71yfsyefmK/87ZIP+nCskfg6vuaTS1SSDtdK1JTrbOzxQ+6Lc+rzPZmaY+62LTFvl68d+xd6ctfltpzZbVbksnSu79nj99k6eiQsMYw35UmBZgv/2jd9u7bYz1a3WMzXIAvJJZtXlrkn/8/I/b6zdkkPxof729kl7RokNSZKqWfGWkx2rDOt5VkK8rHAkO88vuWiNua4QIm8MnlQ5H+mNkegCtk19M7AZ5r3l9+Ila5YlOlKbs9dlPL6tftxsglG50eswUBaNyQJAuLX7npOK8LrTSW8P6RrvzID/vB8vv+oupwhshAPi8pMZvLFbmS6D8pIFFKGWkXp3BtS+qT9y5AdrSh5alQN0zmBIqa+OzdxTeIl23fYL/97V/6uD39gQ9o+dPugkBaiAkaG8zyo0KonLiC+U+kU3fo14UBcjFNey0hlMSmtIlwB4ASFuEs1KtamWzqZt9yXlfrkalpuzI2YhfHxm1Us1NTXepHu5aHLDHjhgWd59pUyo/8uE/uGMkElggudae0dJBzrnCfYJ5I7VFbKSQWzFwsZFGujKBLNmnDT5Q/bweYOuBhmHCA6UYab7H6ns90cRmgDF6l9D0ltTXc4lZjwL4VNhcYNOAuacb93d022NNnA7391sfXKru6BTBt1iU1jlfd5hZbBYSNdvnyuLW09flH+xfK6FQqWxMSG0Bp7ejWZFc/rC37kWBdWk7397ba7BwapuL5AJiuJOxBtggg6T81wc38/LoNDpg0KM4PXbfLVxdtfKJijzzcaQ+fVDn90iwFojuhZ/6ibM+/uGZPfaDDl+8DAsq9QxHHEH3ve7P218/dUL8JHHVB4Sgx5CK2PnDT79HPMVxwGg/480evZy2SvqdMHnpHVggBZHM448OP7xeyBPZAxVO2nH4x19jx/CWfpp2Zn5UGedOu3nrVrt68YDelTc6X5wWgWmIDgoAdBaYLnWutziT97rVSmdcXj/kw3tw8ExZVNUuVAR/OJRat8lJTkH6SHfPJnf6zC5B3oSP7ev3K6aDT0ORfbysLFOc4dosrnSYjcU8/9Zj9wt/6uB198KD8DKJaqCYGOErIVAbP3SGNvLbnzAMOErQQvDr9QVCD+k/x+Q0e6sr7jF6u+yOvA4gMdUIsZzh89MbUuL1++7a9Nj5po+J9XZpPA99H0fLZD1pVuXQduRq40eNlChAUDKeEUwd+KOrVUlT2utJH97LIIgM8iB858fukU1zUAGXh1B/JALEkxF6HBDxOQuedWzQE+bW04kkCwjj1ekUTaEXaBxOMPSmWWr6Jv8SkjPxxaGqApU8QJpMzoXrZMpCq1jM0ZPsPH7bjx07ZiWPH7MihI/bAvn02IERrZU9SFzPfX1vjJJtGm5xctulplb3Os5NdtrjSLLNkPZ1aWre3CuyW7NADHf7oDPOzp6dZsmLW18UyWpqahl/VS5sNVlgq9/snj9ZtdGyPjY4u2zPfK9m5c1326JlWmxhdsgcONNkDww1qazRDWO1lQKwwK9JC0UD/7ZenrK23x06canCAFPabFGXEzW5eX7b/96+v2bSYYV8ccAckHSDldplRmWG4oSjSD2IVgKRLER4Z7079sILgsS5/BVWaNW3gEsBzimwtIXve5xTEvwp3SeACpnC0QMZ2fmHGRiZvSYt8zW7cOm83lkXCZQAAOQxJREFUR68IIPl6YYy1jyuaoTMT/KJ2+94ivKWVGLJGv/iLDIy7yo+DWKQFSyayfClCRm2M5jhvTn5RSOQRsjAL4+7ejtR/712AfPLUg8otsNCglspLNi3Ni+fHWCLwbiiawqkTx+1nP/IRe/j0KWkbrXSYcgYoMGosbfxEHtk+zimWv0iyAXKZvAgRGqGn078/DE0yLyAtzz0VwhEGWlrh4FyW0RN2aXTUXpuasTmV7zcjmlopyDWJ2EtKeSkLPry0oCpLHpg8stylRFFfAsZkI2ccQbUi4ZdDorIo4Fr2b8PwFb9VLVHX5Y89JS2POAGciw1ugFHpVjXr13kVEZRBpKLGt5QaBwft2NlH7UNPfdDOnjlnB4cf0LK3y/di23Qh4YxO7vIzGVdXOPShxWZKDTY6XrG5kpboHb328muzWr6v2v6hdn+6ge0Kjinr722zoYEGU3G+1GZutwq86N+F8rrfdEE8xqVJqvn2+usr9u1vTGmpuWKlWT6BWrb3P33UzpzqtIOHm627x2zqptnirFm7luYtHXxc3+xbX1+01p5G2/dAk9KZDUqLZGk8LyXo5fMTdlGywE0tHsUCHGPLw8U7wFF2EqGQCS6CMrwuyGG5HJBb1dr0v6KxZuuhoRHZ0VBprNg+WPZXDDHkCflFy0SGeDebMDRIDr8tzU/b2ORlGxm5aLdGX7WJ0kSAo2TBtcJks6fpFz4e5VDdcQcaXpxZMa+xccMFH74jik52LdQfAUkGRr0c2qE4b1OkxUVWz090eRcgt6UPPHraD50dnylpOaAJrknPfmNvX58d43Ovp07bsWPHbUhLbD6D4KBBxyNgXJ01WP6wMZwp3EHIoxP7DjwAXYAnbgdF8ifjV0fA1dORT0b5wk1z1fMa+NLCgt2embEbE2N2eWLabknLWtyjutlXlOYQD2HHMtfv/pKROrASz7BATR6FUZgLjoIA8dg05zk62RJk3q3lDZgVwA+g09XfXx1cQMuTiiQe1hYXXbgRzOpdwncpNXd228HTD9sxgeSxkyft6NFjrlXuZSne1ur7l+xn5htBfPwpPkHQaHPzq7Ywz0PQZpPTau56m0yDfynxAa1Ehgak2XULHKVN0re8WUP3lubWba80PkCTgy2+/8NV+8P/7Vl7/tl/YxMzF62htdP6Bk/a+859yg71H7GHDvVK49UKoGHdmnk7p1faqsq+fXndvv2XFWvparYzZwWU+wWgnaG5lktmL/zopl2emjIeK/ObWUJG6o99Wy2V5XZ5Q0CE4oAjqxXAjuFbBtxADk1pwNTLkCrpGCMwdFFUtBeqcUam2AZpaly1Fq2EAGK0Oh7/mZwt24h4uTU5ImB8xW7efNkmpseML08CngAZ8g4II3f+B9ABlmiUAkxsVFrifFsA3sS7vwUl3tA0YdRB06Ua2ZNxbTLKcsCMBng4go6sezr+FyfwbEvqs/cuQLa38plOtUvs8hW9w4cPSfgetVOaRPv2Dfnrdlwdqdg3un1AYimQDeRAU5foh4hDECKZbA00eVxgidd/pIxmSlStLE2sJBCamJ2zW9NTdmN61m4LzOcAIYGy30hQOZkH+PMluv8JhJMQMwGYASxZ/TAA+RE+9wsEfWkrkEMDXJOqsibQAxTXKwvWIFDk7iLg5wy+QaKd0f4NG8L9TlGjVLDe02ft8MlTdvLECTt15Kg9qGX5UFeX9be3WwdgmYASzRLA4OLJ+AMoC/NrWpav2s3bAs1ym4akwwYGmm14qE1AKa1KktgjW6tzaYqxJ9kmDZN5fv7iun3rm4v24rOv2/df+Df2yqU/s5WGFvvP/+P/1Z44fVJapMBWmmdnRwBuT4/Ask1yUVlVeSs2dEy8dUQfOml4Rl+esf/rmes2viSZ4PEmlqaSD7AEGW52WQl54XxQpBpRQmukPey3roo5ZIo3b9hfhddVzutUgub1JeveU7GeprL1ti5J+16xttY1a2leQ8HzCzN3pGdK83ZrbMYuXB2171y8bM9duW5TUj549Gdxia9PAoABViEG1MMecJIP8YNcsLXimiVA52ApA9hBPlmUGXWdigFL3EABfidswFIuB1g5auy1uduRdBsST+9dgGRA+OrdQa1Zzpw9Z8ePn7J9Q4PG5zlDk5BAJc2RJVj+eFIRGGsnefYTt5kkkjxWoWCPk3Fb6Zd1hebLitNabk3NzTsojs0v2OiC/Cz3Nfh+5p8u0/lxjRhohEkagMBuVYC2JIBbEoguq5yl+Tlbld/Brhxan5+j71dqjMazhve3i+r12ztGPOokcBw897gd0vifPnbMzh46ZAe0ihgQUPbwVo5QhjF3Iw0G7YwDbpEH2lFekIY/s263by/ZreuLUqz3WEdPp+3d22VHjkhD5BRujT3nL7JVzaM/LLdv3ly3/+9rC3bp/C371nN/at97+Q/tb3/4i/Yrv/xpe/LDbdazT+xp6S7s3Ex0Xe6+GdX9g+t26ZVrdm29ya7sabfyWjwY70ttyS9vRGWZixcPAiwJA/BZXi8LINnvXF7U/K/MW8fKjA02l2xfd8UG+wXYva3W1ingVbspyrVNMcES109I1wpncqokjVHLfYHj85du2Es3x2wSeWQ1IsMjPOvsM6MpIofVRsAbWm2aEx4iP0BGOm7MyK6CJTdsUGxyR3ieaAshbB/4JHHgpOxkcnXgFv+l3W/SbEuf+g8+YcMHDtn+4Qd0xe631uZYXgGOrF6z9lAdNLfrtq1KocHBaOTBp2KcgDbiWIbM64pakoY2CSDKjErAJghjnwdgVr3s8CAcfkLOirQ9zaolgeby3IyWurNpuSuNz5e7ZT7GHMD3NlHulyLYFcNw57jsrhf2riDx0jZ8wAYfe8L2PfyInTj6kJ07fNiO7h20fdz0YQnOdgbAg0xga2CzFu/vN4vYp1uYX7LJ8Vm7dWPWbl7XhW+mxU4/etyefLxbIAm4Oi7r4mx24/Ka/eAvFq2nYcGefqzJeh5oUymagz0S424haXSnSP1U7CvxmyOlA9ri1IyNXZ6wl14t24VxXQs1LXjJAXkOuQNwWHlogrBPKb7RitEiF+aVvzRrnZURO9w1aQf3rWvZLy1aKiz769TCOKHlcePGZVz+CqscLafHJkt2fXTSLl4ftRev3LLL4zNWWtRyOoHissDNT+yRP5bOAB57jioHAMSWYWWlX+9jbAdI4ryRcsOsuyXjHueeCFI6wv2+ImU7AEO0XlFMQvUZIJr7bVeDvAt95CM/ras5D/w2a6mg5TTLqmbe422RADdbW0ubtbS2xaEHWrb4ncGkWdLRTHAGk6VtaBeEZ9bVOxo0lrQVCcSChGNOADctIJsSyE1gBJBlDToCxEk63M31u7q8o8o+X6lka7MlW2fjCwCUQPoVtG73vj1UBLrtKKdxwRXl9NlfpO3i3glq7Omz/nOP2f7Tj9ihh47ZIw8dtWPD+224u9v629qsy99CysvYrF1GXoYfP+BDq5aWVm12VquBkWlpl2W7fXXVlmYa7dRAt/30U/128KF2a1hbtFsvvGbnn33eFsu3bf+BResfWLWulkbr7O+zluG91jAwZPIIVbsl4dzubg6Navyazf/wWbt64YrdmJRsNR60ib6/YeWuQ1pxBKCH1sgKCBO8sTJaWtSFenLauuYv2/HBaTtyWNruUI/mQKisDIckOLQ3efCDURxIMSNgvD0xbZcEij947Ya9eHPcxhckt5JjTp4HGPkuN89Fsq+9JvBirzqOMJMMJxCLmyxURB1SCagn4YpmVRJ19aTLEvHykt6DNfXpeDoaGfJyhFOskPK+o/ooNNGEX57VM4ifEp5tSbL53gVIF2J1rIOaT1KWwKpC7Mf+ja72uoJWTxWXv1FC5gdXaGAASfal/KFlF7wQQPIiUCsyvHpVlmBUtIxeJExdtiiQY9nB/p7fvfO1DeCnPpYAVQXgHaQMWpsJvqKfwr43ygBYv+zN9G4AS7TE1oOHrO/RJ23v8dPSKo/aI0cetGOD7FV2CixbrZMLKzLAzQO1i7H3vLjljIsmMoHoMswCiPKSLdy4Zbeff8Fuf/MZW/n2yzY1MWLz0igf/6Vz9r6/ecr2HdhvXQ8dtj19PZJmibjq8M0+ljaN0iwblLipQ/KyaFIdrfyj83bz0jUbn5q1idVBG+l52mbbD9oqp9AzRRqYFi1+k0PMuKZbGZ+woeULdvbwoh06OmQd3Z0w7sPLDbsAxVhGA1tc7OfnKzY6OSNgHLfnL16170pjHFtgb1uGPAI+DkxGvldWtepRnignjakDI6ArW7Luj2spXDOGBG4DaFmzDMNaCg6y3Mh2GVIo/cucrRLps5UAl/ypvNAsFQmvy7sAuS3liRpaXwAlAOmhyY0nhB2N0VO5HxM31mTT91zasu1dgAal/Ayw0nkQf/JXTyTR5dgFEVDMy4d3mGijM5x//ZKNK/On9r4JVn2SiHLf75RyvneK9nDj5uRZ69Hy++CRo3YOzfLBB+3BgQEb4ut8PDLkQBkri9y+qpt/2Q6YCvdHY9QkHiljeTsrwKxce9UOdc3a/t516x4eMOvtI6FS0/Y05xgPygMs0SSJmp60pWs3bfTqiJa7s9Lu5m1uvc8m+z9opY6jtryuKdHQJtnkMbUG3/OemZyzgcole9+BCTtybJ+1d3Vp1mTNMWTSgUr9DqjwZAPlssf4yqVb9q0fXbKXR6dtgQu8Ax4yzaM7AkqtgABH8vizq0wQbzWdgKjLjzLgRwOSJgCYnqE5tNWPsvMlMzE0G14oR4QseDjAKarOHYWl/vfSuCh530e9qiwn87LXF3bvYm9LLriJstttnLIdG0RYDqJpkmKFnwiSyuFdwcDIIa/vYcsf8gyoaMiUhyxVIp3C4wHYTTFvO0X7AXVn3LsgUwpyXuHS26+w4uEZ7yR536Y+fjuoQaDYduqsDZ446w+hP3H8uJ08dMgOCdD6O9r9rR3eGOJSG3teBVKX0WvIgtv68RsmcrOgbJAstGnJ3WXz1rI+q+X3nGIqamSacySUjIXmhFPhpWlbEsCO3eTd+wUrzZVtdqFilfVOWxj8sM31nrGySlxZ5/Qp81OKVmen7VTnDXv02LoNalnNc7Q8axiULtzIpoCSO8+l0pxdHxm3l1+/Yd98+bKdH5+xJYEfZzXCFuDlN194G0mrIZ6YQPNk79yXvD5BxLA02JAi8iiv0oQmyQPeACUUbcuj6Vqg4pUhjJPKS34HTorXT2iK/CeZoJ/0Fw+fe8npBCSlnhvzkrYjlbELkNmGipMt2zsiitguaYqnTK8tly3PO/X8YLQ76mZfNZMLUQrPaZA7nEn+dkTV/tuoZrO7hnJ6cLequELJ7UOhNEyYIlXHKjwe9raQ+qxh335rP/2YHTx9xs4cP2lnpFme2L/Phnu6bUBaJQeCOFjmvihSah8XWJxK4qDq2zdycwZnmxsOEmGMBACr7EVrabg0E/bKrNlCydZuS3u8Omq3xuZtan7R38vnrbBla/cTvad6n7L5tS5bWmmw+Yr6eH7WHu66bmeOLFlff0c8Pyk+aRPkb9cIlADHWWmOgOOLr92wb52/Yj8am7EK20P0uMsuy+/0RpTALn+RcA9ugSYvF/ijNkrr4+SaHW8ykR+BEs44UAp7HAjpDPWBtOzUM5EPnrwcGRJ5f6pPZEc6vITJn+rzNNmkVLjo4HX68C6kencB8r1ItN0nJnYKw8EEjQCEie5GzhA4TMhcLVWFN1GxXwkvxhfjMhXzKoFX79qpo6RPIyePUdqsuHp0gTaV83ZTW7vtOXrcuk6ctuEjD9mp4yfs0aNH7MTQPtvvz1a2WVdzs7XyhISSb2ZVntwmtBtF0k20FyxhFNAyeYWQ0915aSHuQpNCAMGytjJn8yPXberyJZu4etlKE7esPMebOgvS8lqkSf68TfQ8aeWGHtckK7Oztnf5NTt7cN4OHOg2TpDnRnweH7+BIuDi8NtbE9N2/vIte+aVK/b8tXGb5bEytD7V7aOjtHEqj/CCJTV+NFDKwHZNUekYOwEXXPv2k2vXtEC/SuPvWAOSKiP2DukXyQ4yQb+QR+mdCFeeWIrTmdko3i1slUycbHhx7dL5UTy8r6Cdb0/qj12AfK8R7abpSVlwymFQrArjGT/AMe5ialTrDmsQ+WsBqtq/WDmKMNKlqHxNB+wc+BRHUueHMBJ5msjnuOlh7g3yZztkKXKDh2y/A9TVbY0PnbD2k2dtWBrl6aPH7NHDB+344F7b19XpmiXLcE5HYiHuLYbdWsQXMUbeemwZ/Bh/xhGjQA/jxA4tZf2cxeU4uJbzFlcW5m2xNGlzk7N2barLLs0MWWlNS+85xY1fsOO9o/bImUEbGuyUpktd6ssEKJQ1NTNnl26M2XMXr9m3L96066V5W16LcwqgkBGBDtoiy2qW2eQH7GgUsgM4pfFwzdTjnGkBH9oybYgUAKgvuVmaqzzyMtAuS94Z6i/Pg5AqR2TST8FWMjoL3nB6OGCZtUsvU/UsThO7LaleABJQzMCYDY3YBcifRMqylu+sQlVtMhlkKjbeEagArXoUaZMAb0VE5QKoWJSxwK1URkJIN/xFyg0eo6DN5PlEoYdkf4B9jnvHSEzskQbZcvpR6zn1sO0/fNSOHT5kJ4f22pHeHhvu7LLBtlZ/bKijqcmPdqOF1XeiC0S440MaJ39PWl2DG3BBw/R4TXzecfbnZqXpATiu7WnZy8e8xidX7aXLzfbK1XW7de2qtc5fsKdONQskD9pAb6vKUD9Ki0ObW6ws2s2xKbtw5bZ95/xV+961MZtTmew1OuiJl3jzBY2R/UdhBIC4rnqp04EQgPQmONEO1yI1Ng5UzjRA2eiGFGqOX5QdSP0UnygP7S/K8IZzZIEsfjw4iHCVTRlERC/KX+xO+ldp1so7fhe7HkDWgiOGllJT0YZwZw6K7k1UbEYtEZfji25mB+6i/a4AyI28MZFzi2P+MzARTrLiPGVsPCthhThsynyrJzV1UD8mX7VhJ0+24CH44OQW7HosbbR/B0S50RvJn2vd3N5wF/ySL7RCJpAz4XXm+HDz50S0u1MdxNRj/E1S1lzuueyOTms8+z4bfuQJ65VW2T88bEM93Tbc0WYHOzvtoOJ5IL1PYNnZHAcX533LXFf0eZKr5GdZjMyRlmi3FUA8IOeH2y7xPr00RgfOFZucXrOXXttjz19ctFvXr9vexuv21MNddvbkoHV0aDqxzBXAzs6X7ertMXvxVfYer9vFiVnzY8oASO9rJRVo5ScxsPPpOoCZ31ghrSMkHEX/VceZ8NyP3iAao/r9TZiUnmSk87IwaJWyAWjwB1klbUqPjcv5S2MlR6on+sivwwB7ZVKO7Ul9vB1AYmgc4IjBjaEyDG4o+6GiexOlFtQl4nJ80U0LcRdtADGb+w6Qd4bRlnrpuEqlq3YaFIiB8X0RR0rcm8t04ZDfe0g/8VgQQx02+bPMZPteiLryhKpHGzxv8OVh6tk45ox6Q+tIF9o7iPQYlksbLYvwaJ88hXwbe0ekR6CL+dKEIa9fPagzMvvEkD/SEoGFD4d7ktnIEz1J+XkiQtm+H6T6aA/7am+EpDW2nH3M9j7yuA08eNSBsrOnx1qbm61TaHegvd0OCzAfaO+w/nZply0t/qyla5febFon8mZHP/LEEN2CGwlybRKQVCCrBMZpxT/tu2SV8qItlSs2Pb1oV24s20uvL9qlK7dsX8uIQLLdjj3Ya22aQZzGVJrV8vr6bXvh4nV7RuZyqeyaHdqoc6H/2H4hDNAKbQ+Zdzl2sFR4BkIfD2dcFPk3KKWBaIwLJFM72pET+5g6AGNCkw0341EsMOfJ9VFsuB0gmWvLO75JUwTIbFPhVgCJgbINI5m5onsTbXB6JxGX44vuPLOK9n0FSAydnjsvrA3+mdDhlx3/TqTD7e9GM5Ypv5flLn5DmHMZudQ8cbHIlrwkcVla00wAKyDeec3p70aZJ1JvlcXTeDrajjsmE29cEMb+Ubz9IH5TIbltUNHtJC+pWBxutFBUrD/loXxPg9elFB42ytvol5wZHpLTZe3OPJ5AXk8H8G5kKJTzBqgK6qq3tpwEVqEZvUGShtiiJXffk09b/4mHrePAQeseGPQj9biAtajt+wSOR9AuZfZ2tFt/i7RL9i45rERFbNTvl4NwKS+9jB9tkk/++kEmMqtKX1lckWYI+JVtZrJkN29O260b01aanrWBrj320IEWG+imvGWbmZ6xV6/etBdfu27PvX7LrpcWHGwBJV9aOxLSEfKjWWYtz0Ex0kXfSdvLzzqS1jnVL8z6RZF+xlBWxLqdx9knWDgjNtJ7EH3g9URdUWdawhOWctSj9ZX55NqaJGtPyioC404BkoqzgYp2dm+i1MS6FC0OKrqzlBbt+waQvCVTHQP/SZ0u/plcMcEIAUA9wimWMxGO8OUJGyHpxz3JIZs0XibColDG0cP0R60ekzKTzcc5heEnyot7E5R5DnZpQ7SF49GYlJTPmw95aZ2p2r6CTSw+T4eDOLlzD24mT+kucNE1IYW5W0Oay4Vyvb4HBbmfPlG/OWiJPP3mPL7cKtbjP+G+Z6qWH33kPPlky6Rwjfud4W+MGnr7rPPMOes5+7h1S6sc2D8ssOy3ZgGhPy6jvuiRrB7VEvyoNNC9Wpb3c6NHmmV72rvcoDhhHcY5wZ0LuN/t9jZJk1zhm0WrDpScmD87N28zUzO2OFfWpFm1xvWKNazOCTwWbX5+1i5fuyUt87r94NJtuyKAzABE33rLs4ao8FhS40/94mlhBpvq9eN7nCnc4zLBX7Ki05Mn0nlWfPopyl/+JZ2HkTblcUoTyOXDL8oB1N1dneOlqZG9kag+LS0tTbS2tv6CnABhBsciQBaNKnCbinFjZwPVuu+g3JJ6RFyOL7rfUoDs6mwXp+LV2aVNcqbBcCFTBKE+XvpriBntA4TWBeF24z6RF5fLxJVAkCDKzgmTn7IpNFKqh6k88YBxvwgrn6CSgu6ZglfqSfUJcPJhCzACKAGQmCKRr54dbFAWn0fAr/CICloH/IJ3yN3kqnaCwlQ/PBHsp1szqUTZdhBiFLwMEgWvUcKmyjxtxHhi+Te3Y6fk+2SUlNsJD5uW1IqTxr3BW9T3pkn1NR08ZL3v/ynb974nbK/AcnBwwB/tqWjpyk0W9hU7NV4PSNM81NlhDwCYAsve1hYtx/PepXPoPeHGuww/7dC/WEauXBuUh4Nu57ScHr19065ceMHGb920tjY+ddxmkzOzduHydfuRluGvjZVsMe8xKp+3WmW41o6f8KQ9eppcWSSUETek93DVrbb4DPP0CvfuViy8uhsveRSWyyFtIY52RckKJJyiPSrkwQnL3ZQRic6dPvnqiy989wTRW1GlUrnV3t7+S3IWgTGbDIy4aSxubIzXWGOgWnsT5WbVI+JyfNHNvMNdtO8bQHZ3deg3hMQ7OnUo8xXCnxlxAlzSoOifAB+IYI20DFYeTHfJSmH8Kik25I87iHK92BBuN3SzyF9HVB7XLj0/JvLcK+U6INccAUd2+UWUFx+cj/ozFfNkKoZl/qtuRREbfcEfLtVBGoRWf5ECIg5e8gIx+IACIOVWR4RMR1ovbxNPuKOzYrJFze53K5e8Q/Kyxa+sqJFy4KMAkErj2iztTWBxX0nlthw9bv0f+CkbOvOI9R06bH39fdbBqbtiaVFAGQ9lx4WpV9rl4XZu9nTYcHuHa5gc09bB3qXzGu2AcOLPf6sCvPly2UpT43b10qv2+sULNjZy22WDT00sLa/ayMSMXb4xYheuj9rYfNn7I7Yy1G4Jpo+ye9VHPm7Y9JmcjJ/S+c22TJmf1Hc+X+SOt2DIjxzBnbwqg+QBmoSk0fUxwZCeUNLgYFxibDw9YZDnzbTHfu93/tHzX/rNLzyeAurSrVu3/u8DBw78QzkzKNYur7GLBma81ckNZT9Ua2+iIoe15E0L5yY344+7aN9HgGxz7Qltkc6MyRm8+0RWj7vPw0UuBZE2BisYgvAiExn4AiQVKD8pPVRClwHAi0cgiKzWHYQ73q5hTzAgJZcdyaLuYp6dUuYdfvOpRDATmiPlby4zt7MeFeNw+93ElD2u4HnYimXijnwkFweR1/0RDjg6QKa25xJyfLHeTf2pOmOJRZ4727Ij8rLTsh9DeV6O5D8Xp3D2bL0W4gGGauT9JPVNb691nj1nQ48/bXtPnrH+Awesv6fH+Pi/f4d6ack1y0WNHw9OdzU22SGB5fGuLhsWYAKWfS0CS3/9UbKuJiHzNMm/Plip2PzcjM1Ml2x2dtYmx0dtYnTU5mYmBcJllc3HtxZsZHLWro+O25XRKZvnWD0KcGCj3Rtuf3ibOA+HCGcscZNOFl0MiGVKZYUGuiKgZAxzQs8op2eKtNXwQry7aygF+YrAxzOtaBR2+ZXvXzty5MHDkaI+fe1rX/vSJz7xia/JWas9bgWOGIrH4IayP5stqU4LqkRcji+68wwr2vcNIHu621VoPFMGMSmqSzsZAImJRix+7+NC2qLNwJGe/PUmZjVdomKaopv8pM1hjrOUKy/LIkIjaiPNvVDmI5bWPHsWe2nsdWFqqZbvKimcvoGPagfhS+m5NvDRMnf7LxT9Gf6Iq+7nFurJ/Gy0T/k8PqXNlOI3yo+8kNdD590refkFgIRUpnPtQChSOKf35Hhercu8vGUkbbDloWM28OTfsOFzj1nf4QdtcO+AtfmXvvhWjJbgi4t+etQqn08Qv63ij6X4QwLKA36jp8N6tXSOZy7VQys861hxEEQjjY/9T1tpctKmJsdtcmLEKvMlm1+o2KSW4OOTJbs9OWPXJ6aldS4JyNQf3u7U18iue/XjfSY/vGewJBx5Zh9StHlPWcTcYf7lcr3sPIaMh6xUVLjxyOG2jBcje1Ma/Xi4e3DYJz72i5f+/Vf/9CH3bENDQ0PvHx8fX5QzA2RRgywamMyGSrKdDVR01yVncwsiLscX3UVgzPZ9A8i+bi2xVWLsLeYqfSqoz9XG6gBg5Uka5Pt2iZiUmNB6IhvCARXzFN0UGeVjhR31hN9liuQ4+PewKDU/p+hwk/PukOAB45qzDG749sd64L+Gcvqt6iGuSHQlnQp84qzNVQQuLxs+CmDj7RQfmKgTEzzkujI/2YawvUeSH3qjABn1yDCBvbgoOwNkLK+j/7xeDCD5dpB4axwasp5Hn7T95x63/pOnpVXykHe3H8MXp+ksWUVgucB5jDL0AxOjr7HBhlpa7EBHuw0KWHnmckDaZofCaTGHTFTm5wWSJZuRBjmrZffs9JTNlWZsWsA5Oj5pI+MzdntKZnpOwKnlNnuSan+8aw0si0WX2cI46I/yIyiNUfzTHO/LMPLkeUdZyKP8Ps64yeEFycRPsgmEqpGi5HYZ2EiD/F04/9KlEyeObwuQ58+f/9cPP/zw78tZBMZsasEx21SU7aKBiu66lFtRj4jL8UU3KIS7aN83gOzt6XANBrarFxq5ASIcWCxJYqrLpnZRjC8DHeHhI5xJnePj6pn3Uhjk+CMOil/G3UEj+UMYKCOlko0L25fY7vYo5d3s3wk5HzJ+hmECyKw9bgWQOyIlo3VwxJ4jv3fmJVQpMsPkcaBp8nHIbcwAmclLUXy+KOVyi32UbQyxjAXJctxOibJ5SMbrkImyKBc+slarcIDdl9mMQ5rMPjfeRmprs9aHY/k9fEY2N3UG+hXcCtOuTS4uLfr3YABMtET2mXm4u0X8DkkrPew3ejoEmKFdtjepXQK9RWmTs9OTVpqasBmZktzTU5MCyWm7NT5uIxOzNlaatdLcvH/Z0vdogQn6wPur0O9ye7/Snwr2qCpwiSQD3t+Mr/e7wgBZ+pV09K2nT+TZUt6qDRXdFJLJR9Fd/91/81vP/4+/+0+23XvUXFj60Ic+9HPPPvssD0oWgbEIkDCEnd0YKsFkZrMfKrrrUpHjWiIuxxfdRWDM9v0DSGmQjEdMKUx6RAIfA6o/n7i0K2ltjDAW4ESOTA6wJFNkFg7K8IEnf0od/kiXy8rpoVwqEEPoBijKRmCIT3k8Tm5kaadE/WzA58N98TNhljnXr+butROPiPg7XXJTmVfuMSksnJkoj2Ru0yFKBGBGpMr3KiJT8BKaGJPE26I2+o0pJkUhXaSlwugfiD6I+iKd91HB7fmLE2tHpPLTlRAQzE2MPWGVlcq7Q4v0yewI8fYTz1QKHPueeFpa5ftsn5biffv2W5+W1fQZF7+llSVbWKpYhU92VAI0OdgW0NwjLbPHH1Jvs4NdXbZXdg83eGj5spbgc7PSJqcEkhM2LTOhJfbImMBycsbGZmZ9+b24sKC0aKv0uYyPn7qIvsF2n6IY6+zL4CdiHP0tGjeMgUwuizIko9zEyeOrQJmUxsdFNnkyFdIRyvw8+uDh65dev3Aowrem73znO//sgx/84B/KmQGxuLSuBUjsbKi0aKBa95ZU4P4OIi7HF925N4t2BscMjNm+Z4Ds6uQmTRRL30alakPqaB80Olr/3nq5/YqWmsnQM4XWSKbBy5PVJ3PuCsrwOuQkjDT8pQH09KkO95MX293kAQjxk0e2fpwHEbKF3+NT/rsRvKE9+knoTG61jOce/XDTJKyZvP30il/hcTojiYIfwj3I9xsL+UnvRAJAcoPvTN5Pmpi+F+oAyXIfTTbS5j6ijtA0nQkP835TxIbtwZ4ve6I+3MHrjokKVY+DIHV6EYn/3Aal4bGkah8pnEMb7q2i+0zipXH/fut55HEbOPeE7T9xyoYeGLaevj5rbW7RbOYACmmHAsZypSywnLcFLalXpC2yF8m713zdskttGNZSfL80yq6mJmtV+1rUtqa1JVtfrNjC7IzActrGxqekSU7b1ExJIDnvB+quCngdKJkPqa/yOAapr7zvYh44gGa5oy8BSORN8pkPpajKDhdwgT3aapQp40Xn8rEZj+Qv1Hvo4LDA8eL+Jj5ovg2Nj4//1dDQ0K/LWQTGbADEooHxbKgs29lARfe2BOdbEXE5vuguAmO27xtA8vVCJicTLyZfbgcDE+48CatLPrQb+RnLmPYEbe4DHluBUSheOQzyBujHy0uDt5E1JnouBjf6okcrUTaUglUMo6wabNuSKJcHkBtlsvYDOC5LwwgtaYOcH0Cg2gYqxg5/7ptM4gLG5AqhBlC5hFTzeVzwTF5MLPUZwuhLbw99TIM0KQjLabMpUi4rU+YHOxv5vPQcdzfy8rxM5CDK9rIoB54oR+FcylzLlNvjefVth3W85dTVbe1nH7Wes++zvcdP2sCBQ9bf328dXZ3+Jg5v1SyuagnOXqW0yrK0xMW5Gato2VyWNrgsUy4vSLtcth61i/3LPmFLt5bg7ZKHZo01e5ZlAez0dMmmBJg8Mzldmrf5eeUX2JriGUOHjYwdftWnT2Ms6VP+PZ6+I71fmJocJE28+iuHaJ6K51i06kEYAsyYJeSljEzJk8od3rfvwpUrrx5saWnp9PAtaGVlZfbs2bO/cPHiRanDbxocvfZkZ/e2FJJWn6LHgopuZhfuos1syuZNASRvGORjozJYYMecyCxAuEO7ibggJnFxAgEL/NMb+e6sT5hCpqyE+WTDVnyx99A8kaEA4ZS/QKFdRT73k18mA2Rt+iJRXiPnCfJxMgkebNEm3tHlkY/avH7CCldwGE0XjNAU3eF8VMlfO4s+9NZ648JmGlQvIvyTRoXS12EYtmgLhEbBJykyPzltdu+EyJtNqlT/qZN2Qt7uAD9vQc4rWyV5eYp03klDPHzfUx1vBwlk9gwNWevpR6yPx4SOPGSDPCrEa40d7S6n9HVleckqaJVzc1aeLSXAnLXK/KzNsSwXYPIJ4aaVZetVl/RpPDplt8o0IXxs00gz5YHz2ZLM7IK/pYNmuqZwf9XQh9N/wqZvc1gap6x1QvH9HE1nySyfPXbg9DxKQ3rV6donYAk+pTLS0sv9H/3oR1788z/79494gdvQ6urqwi/+4i9+/Bvf+MaUvEVgzOCYbRisB5BFAxXt7N6WxPWWRFyOL7qLwJjt+waQCHZMgDxhk0nhREV8trOJNjP5Ihy2BJA+QFzT+BUoeNLcNyqPevQXPi9BDrmy5oYzXE6R1lM5UVQUByBG/RGOnyUeEzWnvpPQ1lhqNbXE6dGkRXP0/SiOqiqQf1vY5RHYDz6cQVzKl/sl06Z6PTl+mRRejM/5Axz5frPqkj+DP2+LMGnJn+txDV/u3H9Q1eX1YUcI5ef66D1/b5g6U+8WedmSqIsJSY1yV8tzW32VivBldgLvAMnN/fiuIoBm+IC1nX3MBk6ftaHDD1n/fg7L6PaverLcXRT/laVFmYotCTAXywI5geZSqWQLpRmBJ3evtZQuV8yUrllj1Skw6lRfdahTWuhnNDxpjyzZ2Zt0DZVPQEjOuKHje90OcpjEmxy+1eQBIQdpOIV3CKKmNocNs9pI/e2UwNJXP5KZPcIxHyOZ//n3//mLX/j1X9sROH72s5/95Fe+8pUReeuBY9EgREUDw9nOJlN2F8O2pA3JvpOIy/FFd0joZhtAzOZNA2QtRRCTIrRJKZeeLms7kWYj36YyvHsEVqk/qsvyRFUljB9lK+bNMAT5pFYcA02aDZsUCA/lBqBsaJDc3PDs7i8SedGWmwWO/nlbBE3MsHlf9ufgarRHpfcPxDtX+BWXtMOIDk5r64GcT28hGkPw5sJbJy3vgAOOvM8OoYPzwHrsQ270HWVm435Xs2XL7TwQ5zG5fnd5lVUeUv1+IyW5tyeVyMUh1blBqSwfA5HS5LvZUc9Oy3+HqaPDGo+fts6HH7U+aZV9Dxy07sEB6+pUuMaEZ26XVlaMD/6vLnNzZyHATmC5KA2zgnbpQFm2FcnQusCP5Xjj6oq1qvh25cdu0thzVxzAXJcmuax0ACWrFn/+EsBUPfnZx5gjebw292OMrfpa8sLFa51+97FnrKL/KWff0N4rr59/obuzs3MgZd2SKpXKtccee+yX07K6FhiLAMmAZzubzGStgYruHVGtpBWJuBxfdBeBMdtIYzZvCiABvBiILUidL1xRurxXxiSNfBB5YxlGOfRXsB3uKJc0VFG79Lpz4kUYf5kjkpDX68SvP8CXeMKzFpmXo1kDg3K7KJNthJaWJmvmuyPs6XjaNX8MpFJZ2gRG0B6l94/jUzFsOiPh9nIpWmHRNvUBf542xcnv2hTcJnDM/BTJLzoC6wBsAD/aEcf1b87jfZONByhef0C4J6N+2QC/80K4x0UZuWwfh5qx2JJSOZgok6YkntxWOfCjvop0wfePFdGu/j5rOHrc2o+dtq4Hj1nv8EHrHey3zrY2FzwO3+U8yYo0wtXKgi0JGHlecmlBYFmWXyDJ8pw0EiqzRZnlRd8nbFQ/YXhoHdBslmlQOEC2R6sWvp1d/Z7NMt/AiaW6P8+pOM6e1OCJ0dp+FWM+NPQ9EIDbKn/x9a++8JGP/OwHImB7Sq8SfknO7YCxCIpFNwzVM1CtvSMKCatP3tRwbnJnySvaWwFkNgCkxuHuAMlpPrVLyyLlyQgeZg0ylnrypwmTJ22m/BA3fYPNNI1DJoKqQJrAJPLGpM6TLx4tCtoom3rCTsk8/QY4onnhJjziyRuaI9/0TktZEVqnH8svYUaLzPVCDvjKQ1upjh5w3ohMGqw7+aOtkhXn0YMzr3gCjDLQFevI5NqjGw2bygDg+ZY4b3h43k18BR9eV3oTA8o1OhFPFtIQEx6xsgG+GSDr8VOXvD7KDbvaNp+0QXmv1stHE4rO+PGkgUFrPvGwtRw7ae1olQN7rbu7y9pbtATXWK9Io1wWGC7Pz/rdbz7pUNZye3FJYQJIzIoAdRWQBCwlZ8Ycqy6r0QG1FFdfdshwwwd3k/rP32jjRteq5ED5AE3uuC+x5E+PJq1K8+QQYC+rQP/yX/zz7/7mb37x6eS9K/3RH/3Rr3/605/+SzlrwRFTdFNRrQkhuNNARfc9EdK1FRGX44vuuwFkLTjeE0DymA8fcuedVibnVsSk5OgoQCM0SdgAGLAjHPYYXyjKCg8TE9LU0W+EIWiUyYTyCZ9CoZi4KV3WhvjXEhd/5pJkGAdGOQIgU6RSka2xoUnAyB1r8QbgUacS5cd6eD0t85eJye7Hn8Fx4o9m6ld9kKQDJqifHypydzjdkQLIH3xtrgOiXO9LN9F/bNoua4J4+gSsmZyPqkmBUJoohOc+drDSH2EB6sFLGIEjcq9sxfK3oygvyvEyRQGQqV2KD1nggpDCftwJme6VZnngkDUcPmJtQ/utq3/A2ru6tTpv1cRTWwVegOTyAsttaZJ8IEygyPvhfA2R5TNGHhn6nP5RT2awTMQ74t1a2WA4YKNdhjC//KJhpqX+ksCRfU1eiSyXtbxfXZ3+d3/8f1zYqcYIzc3NXXjooYf+0/QKYQbCog1juDG4aw1CU89AtfY9UVGsa4m4HF90p5njBjcmAyNuADGDZO0S+znZ21J/XxdjpvFjAFD1t9YsmBcsVV2zkptHeaC87I55A+gRHn2Wl8C5NWHl9KSlv7ObWNJ7kMLCXSw7T07cXoPKp47YhwzeI2mkde0sAWPUEWVyggvPw3E4xR0AyfJaeXL7clugqB+wgANJC4VFjUEZwPXjz7fJbAuQTXGx8RtGClNTpGiQh8kU+SmfanO7XIN3UrjbpMHoN6XLMe7T/4ZWr2KZpLi9v+7ka0tKbXcLSv3t5DzFhP6JAcga2qPl9vrgXr8j3iitsrG7xzo6O7QMb7UmVihKwzexWWaX0SzR9gRqi5pXy7LXpYgAkhuvJiqDj0Oy1bFcxDmurQewVJkdzY3W0dRirVrp+SVPcgEAP3bu7Iv/7Pd+78BO9hgzaY7P/s7v/M5nf/d3f/dVeTMYZiCsNQxitovGuU0G2sr9hiiLVj0iLscX3XmWYmezFUAWQRKA/L7sbam3p0uy7WLtE4fXsNiXi0mUEhWIycEE1Tgm4GFp5TEpHnujn3yueNRaAhxMUKSFciIMbuVOlQeouaumHtJEuqrxGAh4CCAh3UY9Qd5Oacz+yhl7QTXEM48Aq5fieSk/4jIR7ry5D1CWTqxEkZof+KFP9et9WVOAiPw8aoT26HeBlWRNGmS+QeN9l/oDynW6yU/hyyq2zushXm7SeZgz5SHRT85LbE1Un2ncIRU1Sa+8ALChQVLHnX36E0lo/Z2dtkdLchvUsry72xrb2/3TEXzalr17LsS8F768vBhapUByPcsd/Y6hC6tjkPtTmQFLyQdv9PTI/TOPPvriP/0f/nHv8PDwtifw1JJkafWrX/3qlz75yU/+ubwMzpsFxqLJlN3FsHumLFn1KCQ4qGhnE9K3AYwZJDNA3gGSEvznZW9LnVoqcJPAl8gaJCZLAEhok2hYUJ5EMek0RWQDkMKR6kTcYHUjjHzZjRX+iE/TOCKcGIcNiiojbqN+/3W3hygcO8dDXnYyxGMX0wT4rNsy2wouqB5cJdKj2THho6bNfNUHeZFXp8JSedSDP9u15Jqj6kF7jHICZNEg/RGfQj6PZYywlTZXS6xrFkqXTZUn2flxLWWOMJVEGu8DB0deX6OcO/nbkrx4ypPDATLlpS4vv7a/3iOksbS2Fv84mfX0+Ld3mtrarbm1xYGOcfA+95ULKxi5Nda+UpCh1/wZyDTmBwYGr/+L3/j1S3/nE5948m4PeNcjNMYvf/nLv/Grv/qrbLUVQbCeofpsFw3M1DNQ0c7uN0VJcusScTm+aGeTJHITONaaDJAOkpoIP5C9LTFJm5oa4s0StCafUBuTmisd+3X5nMQ0dp4ODY0jw3xiyGTCRTKCfDnI8i6FpxivYyNP5Kf87I//iPdlbDUOZ7hzfudLbnwRIsKfyyc+XE4ZIH3ftc6WAvnoF/YGUw1evfMsHzecctnVOgqUy3O+BEBbnTGJcQ2SumRIAV++7CcvIOl1R19lA8UyO9eTJpqItkEb6dDyIx9KpNtKSplrzpfmBGPtqe+Nch2Zv6K9SyK6p6XF9nS0o4kIOLv8cI2mFvbF4wKM3DJxe9vbp/6LT/5HVz/7qU91PXT06HHP/waJPcbPf/7z/9VXvvKVUXnrgWCtH7vWMIjZzgYquqFi+JumkKj6lOOwa91FUwTI7AYQawESDfKHsrelLOTYTc0CSpYGMhFM/4TA62rkQBnAqd6QATCID6CMCR75mCgBLnnSRD0x2R0MPH+kpYwcH4R7AwwykRdTjwj1slNdXipujw3Kms3aOh9vEjjSJq7idcok78YFA3+KSLy5yy1+olwXeMAqlRdgF/7aOnL5mNgKiHIBX/Ks+B7kZt4ykHq1aYntZQOK8ua0xTxonblPyJtClYY3daiCx3LgfyPPjyXFYCQqumkXRmE1Y/AW00J3d/fCvn37lqX9zT/xxBNL73//+5fPnDnTINN38ODB4bu9E30vtLy8PP0nf/In//2nP/3pv5K3CIIZALeyi4YOyvZWJlN2F8PeNBVHrpZqRzgbKGuPGNzZZKDMZhNQaqK8LHuXdmmXfgKJB7z/+I//+J9+5jOf+Wt5AbYi+O0EELMB5LJdz0Bb2feVMuBtR0VgzG7MTkEyA2SjAPKC7F3apV36CaDV1dWFy5cv/+lv//Zv/ystn8cUlAFuOxCsFwa41dr1DJRtqBj+lhDgdjfKIAhld60pAmQGyVqwRIN8TfYu7dIu/ZjR2tra6uTk5F//8Ic//LPPfe5zX7948WKF4DdpALdsZ4MfKoZlyu5a+y0jwO1ulEEQKtq15m4g2SCAvCp7l3Zpl96FBAguLCy8NjIy8uzLL7/8vT/4gz/47je+8Y2SogCiIqBlczd/bVhtOdhFA9X6oXruYthbRgDb3SinKabNoJgNQFhr1zMZNIvuYvrshrJNGAbKNlR079Iu7VJ92g5oimBT6wbAoCKQ4a4HcLVhO0mDgbK76C/ambYKf0vpXkCmHlDlsGwyyGV3NrX+Yli9fFD2Z1OPtgrfpV16r9LdAIT4YpqiP7vrmSKwbReWTREQoXrAWGtnN1R0Q7X+t4XuBWBy2mIe3HczdwPD7K410Fb2Lu3SLt2d7gYy2V+0iwaqDXsjBqrnz1TPXQx7x+heAKeYth5g4c4Gwt4KAAmHasOhWj9UdBdpq/Bd2qX3It0NVLYDpeyvZ9fGbxcG1bpr7ewuUm26dwW9EYDJebYCMNzZQEV/vTCoNhzKdqZa/y7t0i7tnLYCoO3Ca+OKdjEeqpemnp3pbv53Bb0Z0KkHZPXc9ezt4jIV3bu0S7t0f6gIRFuBUg6vtaHt4qC7hWeq9b8r6X6AUD1wy1QP8Layi1QvbCf0RvPt0i79ONGbBZft8m8FZFuFQ/XK2y79jw3dT0CpLetuwLdV3fcavku7tEtb01bAtFPAKqbbLk9t3E7Lf1fTWwk6tWXfra43G79Lu7RLd9LdgGqnQHa/yvmxorcTdHZa1y4Q7tIuvfV0r4D2EwmAd6N3ExjtAuMu7dLbT+9J4NulXdqlXdqlXdqlXdqlXdqlXdqlXdqlt5HM/n8OUwjFW9UVcQAAAABJRU5ErkJggg==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5" y="1840425"/>
            <a:ext cx="2438220" cy="3655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uorakulmio 11"/>
          <p:cNvSpPr/>
          <p:nvPr/>
        </p:nvSpPr>
        <p:spPr>
          <a:xfrm rot="1046553">
            <a:off x="5789908" y="515740"/>
            <a:ext cx="3152981" cy="2493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09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67319" y="1690984"/>
            <a:ext cx="5200481" cy="371396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ea typeface="Verdana" pitchFamily="34" charset="0"/>
                <a:cs typeface="Verdana" pitchFamily="34" charset="0"/>
              </a:rPr>
              <a:t>Psykologernas</a:t>
            </a:r>
            <a:r>
              <a:rPr lang="en-GB" sz="24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ea typeface="Verdana" pitchFamily="34" charset="0"/>
                <a:cs typeface="Verdana" pitchFamily="34" charset="0"/>
              </a:rPr>
              <a:t>mottagningar</a:t>
            </a:r>
            <a:endParaRPr lang="en-GB" sz="2400" dirty="0">
              <a:ea typeface="Verdana" pitchFamily="34" charset="0"/>
              <a:cs typeface="Verdana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Förebyggande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mentalvårdsarbete</a:t>
            </a:r>
            <a:endParaRPr lang="en-GB" sz="2400" dirty="0">
              <a:latin typeface="+mn-lt"/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Telefonrådgivning</a:t>
            </a:r>
            <a:endParaRPr lang="en-GB" sz="2400" dirty="0"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Mentalvårdsrådgivning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och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undersökningsperioder</a:t>
            </a:r>
            <a:endParaRPr lang="en-GB" sz="2400" dirty="0">
              <a:latin typeface="+mn-lt"/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Vårdperioder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i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enlighet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med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en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vårdplan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(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bl.a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.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korta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psykoterapeutiska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vårdperioder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,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krisvård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, </a:t>
            </a:r>
            <a:r>
              <a:rPr lang="en-GB" sz="2400" dirty="0" err="1">
                <a:latin typeface="+mn-lt"/>
                <a:ea typeface="Verdana" pitchFamily="34" charset="0"/>
                <a:cs typeface="Verdana" pitchFamily="34" charset="0"/>
              </a:rPr>
              <a:t>läkemedelsbehandling</a:t>
            </a:r>
            <a:r>
              <a:rPr lang="en-GB" sz="2400" dirty="0">
                <a:latin typeface="+mn-lt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457200" y="274638"/>
            <a:ext cx="75238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8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dirty="0" err="1">
                <a:ea typeface="Verdana" pitchFamily="34" charset="0"/>
                <a:cs typeface="Verdana" pitchFamily="34" charset="0"/>
              </a:rPr>
              <a:t>Mentala</a:t>
            </a:r>
            <a:r>
              <a:rPr lang="en-GB" sz="38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3800" dirty="0" err="1">
                <a:ea typeface="Verdana" pitchFamily="34" charset="0"/>
                <a:cs typeface="Verdana" pitchFamily="34" charset="0"/>
              </a:rPr>
              <a:t>hälsotjänster</a:t>
            </a:r>
            <a:r>
              <a:rPr lang="fi-FI" sz="3800" dirty="0"/>
              <a:t> </a:t>
            </a:r>
          </a:p>
        </p:txBody>
      </p:sp>
      <p:sp>
        <p:nvSpPr>
          <p:cNvPr id="6" name="Suorakulmio 5"/>
          <p:cNvSpPr/>
          <p:nvPr/>
        </p:nvSpPr>
        <p:spPr>
          <a:xfrm rot="1046553">
            <a:off x="5789908" y="515740"/>
            <a:ext cx="3152981" cy="2493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7" y="1790700"/>
            <a:ext cx="2882846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991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800" dirty="0" err="1"/>
              <a:t>Samhällshälsa</a:t>
            </a:r>
            <a:endParaRPr lang="fi-FI" sz="3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90926" y="1590676"/>
            <a:ext cx="5553074" cy="4535488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Vi </a:t>
            </a:r>
            <a:r>
              <a:rPr lang="fi-FI" dirty="0" err="1"/>
              <a:t>bygger</a:t>
            </a:r>
            <a:r>
              <a:rPr lang="fi-FI" dirty="0"/>
              <a:t> en </a:t>
            </a:r>
            <a:r>
              <a:rPr lang="fi-FI" dirty="0" err="1"/>
              <a:t>frisk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säker</a:t>
            </a:r>
            <a:r>
              <a:rPr lang="fi-FI" dirty="0"/>
              <a:t> </a:t>
            </a:r>
            <a:r>
              <a:rPr lang="fi-FI" dirty="0" err="1"/>
              <a:t>studiemiljö</a:t>
            </a:r>
            <a:r>
              <a:rPr lang="sv-SE" dirty="0"/>
              <a:t> och stöder studerandes välbefinnande och inlärningsförmåga.</a:t>
            </a:r>
            <a:endParaRPr lang="fi-FI" dirty="0"/>
          </a:p>
          <a:p>
            <a:r>
              <a:rPr lang="sv-SE" dirty="0">
                <a:cs typeface="Calibri"/>
              </a:rPr>
              <a:t>Inspektioner av studiemiljön vart tredje år</a:t>
            </a:r>
          </a:p>
          <a:p>
            <a:r>
              <a:rPr lang="en-US" dirty="0" err="1">
                <a:cs typeface="Calibri"/>
              </a:rPr>
              <a:t>Hälsokommunikation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expert </a:t>
            </a:r>
            <a:r>
              <a:rPr lang="en-US" dirty="0" err="1">
                <a:cs typeface="Calibri"/>
              </a:rPr>
              <a:t>funktion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studenthändelser</a:t>
            </a:r>
            <a:r>
              <a:rPr lang="en-US" dirty="0">
                <a:cs typeface="Calibri"/>
              </a:rPr>
              <a:t>, expert-</a:t>
            </a:r>
            <a:r>
              <a:rPr lang="en-US" dirty="0" err="1">
                <a:cs typeface="Calibri"/>
              </a:rPr>
              <a:t>föreläsningar</a:t>
            </a:r>
            <a:r>
              <a:rPr lang="en-US" dirty="0">
                <a:cs typeface="Calibri"/>
              </a:rPr>
              <a:t>, guider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Yths.fi/</a:t>
            </a:r>
            <a:r>
              <a:rPr lang="en-US" dirty="0" err="1">
                <a:cs typeface="Calibri"/>
              </a:rPr>
              <a:t>sv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hälsodatabanken</a:t>
            </a:r>
            <a:r>
              <a:rPr lang="en-US" dirty="0">
                <a:cs typeface="Calibri"/>
              </a:rPr>
              <a:t>).</a:t>
            </a:r>
          </a:p>
          <a:p>
            <a:r>
              <a:rPr lang="en-US" dirty="0" err="1">
                <a:cs typeface="Calibri"/>
              </a:rPr>
              <a:t>Samarbete</a:t>
            </a:r>
            <a:r>
              <a:rPr lang="en-US" dirty="0">
                <a:cs typeface="Calibri"/>
              </a:rPr>
              <a:t> med </a:t>
            </a:r>
            <a:r>
              <a:rPr lang="en-US" dirty="0" err="1">
                <a:cs typeface="Calibri"/>
              </a:rPr>
              <a:t>bl.a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universitet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studentkår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högskoleidrott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måltidsleverantörer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studeranden</a:t>
            </a:r>
            <a:r>
              <a:rPr lang="en-US">
                <a:cs typeface="Calibri"/>
              </a:rPr>
              <a:t>.</a:t>
            </a:r>
            <a:endParaRPr lang="en-US" dirty="0">
              <a:cs typeface="Calibri"/>
            </a:endParaRPr>
          </a:p>
        </p:txBody>
      </p:sp>
      <p:sp>
        <p:nvSpPr>
          <p:cNvPr id="4" name="Suorakulmio 3"/>
          <p:cNvSpPr/>
          <p:nvPr/>
        </p:nvSpPr>
        <p:spPr>
          <a:xfrm rot="1046553">
            <a:off x="5789908" y="515740"/>
            <a:ext cx="3152981" cy="2493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906191"/>
            <a:ext cx="2533650" cy="3483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uorakulmio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  <p:sp>
        <p:nvSpPr>
          <p:cNvPr id="7" name="Suorakulmio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87204179"/>
      </p:ext>
    </p:extLst>
  </p:cSld>
  <p:clrMapOvr>
    <a:masterClrMapping/>
  </p:clrMapOvr>
</p:sld>
</file>

<file path=ppt/theme/theme1.xml><?xml version="1.0" encoding="utf-8"?>
<a:theme xmlns:a="http://schemas.openxmlformats.org/drawingml/2006/main" name="ppt_pohja_2015_ruotsiA">
  <a:themeElements>
    <a:clrScheme name="yths 1">
      <a:dk1>
        <a:sysClr val="windowText" lastClr="000000"/>
      </a:dk1>
      <a:lt1>
        <a:sysClr val="window" lastClr="FFFFFF"/>
      </a:lt1>
      <a:dk2>
        <a:srgbClr val="1F497D"/>
      </a:dk2>
      <a:lt2>
        <a:srgbClr val="FFFCF2"/>
      </a:lt2>
      <a:accent1>
        <a:srgbClr val="0068B3"/>
      </a:accent1>
      <a:accent2>
        <a:srgbClr val="FFB300"/>
      </a:accent2>
      <a:accent3>
        <a:srgbClr val="88B92E"/>
      </a:accent3>
      <a:accent4>
        <a:srgbClr val="00AEEF"/>
      </a:accent4>
      <a:accent5>
        <a:srgbClr val="C7C8CA"/>
      </a:accent5>
      <a:accent6>
        <a:srgbClr val="F79646"/>
      </a:accent6>
      <a:hlink>
        <a:srgbClr val="0068B3"/>
      </a:hlink>
      <a:folHlink>
        <a:srgbClr val="4C4C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HVS ljusblå layout">
  <a:themeElements>
    <a:clrScheme name="yths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8B3"/>
      </a:accent1>
      <a:accent2>
        <a:srgbClr val="FFB300"/>
      </a:accent2>
      <a:accent3>
        <a:srgbClr val="88B92E"/>
      </a:accent3>
      <a:accent4>
        <a:srgbClr val="00AEEF"/>
      </a:accent4>
      <a:accent5>
        <a:srgbClr val="C7C8CA"/>
      </a:accent5>
      <a:accent6>
        <a:srgbClr val="F79646"/>
      </a:accent6>
      <a:hlink>
        <a:srgbClr val="0068B3"/>
      </a:hlink>
      <a:folHlink>
        <a:srgbClr val="4C4C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HVS gult layout">
  <a:themeElements>
    <a:clrScheme name="yths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8B3"/>
      </a:accent1>
      <a:accent2>
        <a:srgbClr val="FFB300"/>
      </a:accent2>
      <a:accent3>
        <a:srgbClr val="88B92E"/>
      </a:accent3>
      <a:accent4>
        <a:srgbClr val="00AEEF"/>
      </a:accent4>
      <a:accent5>
        <a:srgbClr val="C7C8CA"/>
      </a:accent5>
      <a:accent6>
        <a:srgbClr val="F79646"/>
      </a:accent6>
      <a:hlink>
        <a:srgbClr val="0068B3"/>
      </a:hlink>
      <a:folHlink>
        <a:srgbClr val="4C4C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HVS grön layout">
  <a:themeElements>
    <a:clrScheme name="yths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8B3"/>
      </a:accent1>
      <a:accent2>
        <a:srgbClr val="FFB300"/>
      </a:accent2>
      <a:accent3>
        <a:srgbClr val="88B92E"/>
      </a:accent3>
      <a:accent4>
        <a:srgbClr val="00AEEF"/>
      </a:accent4>
      <a:accent5>
        <a:srgbClr val="C7C8CA"/>
      </a:accent5>
      <a:accent6>
        <a:srgbClr val="F79646"/>
      </a:accent6>
      <a:hlink>
        <a:srgbClr val="0068B3"/>
      </a:hlink>
      <a:folHlink>
        <a:srgbClr val="4C4C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HVS mörkblå layout">
  <a:themeElements>
    <a:clrScheme name="yths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8B3"/>
      </a:accent1>
      <a:accent2>
        <a:srgbClr val="FFB300"/>
      </a:accent2>
      <a:accent3>
        <a:srgbClr val="88B92E"/>
      </a:accent3>
      <a:accent4>
        <a:srgbClr val="00AEEF"/>
      </a:accent4>
      <a:accent5>
        <a:srgbClr val="C7C8CA"/>
      </a:accent5>
      <a:accent6>
        <a:srgbClr val="F79646"/>
      </a:accent6>
      <a:hlink>
        <a:srgbClr val="0068B3"/>
      </a:hlink>
      <a:folHlink>
        <a:srgbClr val="4C4C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eriaalityyppi xmlns="f2bbc06d-f7ec-4681-9d2b-5ab77e56188e">Esittelydiat opiskelijoille</Materiaalityyppi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FCAD26858D46E41B6369DD483A800EB" ma:contentTypeVersion="6" ma:contentTypeDescription="Luo uusi asiakirja." ma:contentTypeScope="" ma:versionID="7d4ba328718f95bae13dceca59b66e7d">
  <xsd:schema xmlns:xsd="http://www.w3.org/2001/XMLSchema" xmlns:xs="http://www.w3.org/2001/XMLSchema" xmlns:p="http://schemas.microsoft.com/office/2006/metadata/properties" xmlns:ns1="http://schemas.microsoft.com/sharepoint/v3" xmlns:ns2="f2bbc06d-f7ec-4681-9d2b-5ab77e56188e" xmlns:ns3="604a349b-29c0-424b-89f5-b9c2a7c48d34" targetNamespace="http://schemas.microsoft.com/office/2006/metadata/properties" ma:root="true" ma:fieldsID="44fd673abc5bf2b0d39fc442feda4b05" ns1:_="" ns2:_="" ns3:_="">
    <xsd:import namespace="http://schemas.microsoft.com/sharepoint/v3"/>
    <xsd:import namespace="f2bbc06d-f7ec-4681-9d2b-5ab77e56188e"/>
    <xsd:import namespace="604a349b-29c0-424b-89f5-b9c2a7c48d3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ateriaalityyppi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bc06d-f7ec-4681-9d2b-5ab77e56188e" elementFormDefault="qualified">
    <xsd:import namespace="http://schemas.microsoft.com/office/2006/documentManagement/types"/>
    <xsd:import namespace="http://schemas.microsoft.com/office/infopath/2007/PartnerControls"/>
    <xsd:element name="Materiaalityyppi" ma:index="10" ma:displayName="Materiaalityyppi" ma:default="Julistepohjat" ma:format="RadioButtons" ma:internalName="Materiaalityyppi">
      <xsd:simpleType>
        <xsd:restriction base="dms:Choice">
          <xsd:enumeration value="Julistepohjat"/>
          <xsd:enumeration value="Esittelydiat opiskelijoille"/>
          <xsd:enumeration value="Suunnittelu"/>
          <xsd:enumeration value="Roll up -pohjat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a349b-29c0-424b-89f5-b9c2a7c48d3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348E5A-B24D-472B-9CE9-5C87D81E2D64}">
  <ds:schemaRefs>
    <ds:schemaRef ds:uri="http://purl.org/dc/terms/"/>
    <ds:schemaRef ds:uri="f2bbc06d-f7ec-4681-9d2b-5ab77e56188e"/>
    <ds:schemaRef ds:uri="http://schemas.microsoft.com/office/2006/metadata/properties"/>
    <ds:schemaRef ds:uri="http://schemas.microsoft.com/sharepoint/v3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604a349b-29c0-424b-89f5-b9c2a7c48d3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F77723-7828-428C-A8B9-4D42B4AB1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bbc06d-f7ec-4681-9d2b-5ab77e56188e"/>
    <ds:schemaRef ds:uri="604a349b-29c0-424b-89f5-b9c2a7c48d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98C8D1-00D3-4C0A-B201-80EC7CD54A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643</Words>
  <Application>Microsoft Office PowerPoint</Application>
  <PresentationFormat>On-screen Show (4:3)</PresentationFormat>
  <Paragraphs>186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Eurostile</vt:lpstr>
      <vt:lpstr>Lucida Sans Unicode</vt:lpstr>
      <vt:lpstr>Tahoma</vt:lpstr>
      <vt:lpstr>Verdana</vt:lpstr>
      <vt:lpstr>Wingdings</vt:lpstr>
      <vt:lpstr>ppt_pohja_2015_ruotsiA</vt:lpstr>
      <vt:lpstr>SHVS ljusblå layout</vt:lpstr>
      <vt:lpstr>SHVS gult layout</vt:lpstr>
      <vt:lpstr>SHVS grön layout</vt:lpstr>
      <vt:lpstr>SHVS mörkblå layout</vt:lpstr>
      <vt:lpstr>PowerPoint Presentation</vt:lpstr>
      <vt:lpstr>Grattis på studieplatsen!</vt:lpstr>
      <vt:lpstr>Verksamhetsställen</vt:lpstr>
      <vt:lpstr>SHVS i Åbo</vt:lpstr>
      <vt:lpstr>PowerPoint Presentation</vt:lpstr>
      <vt:lpstr>PowerPoint Presentation</vt:lpstr>
      <vt:lpstr>PowerPoint Presentation</vt:lpstr>
      <vt:lpstr>PowerPoint Presentation</vt:lpstr>
      <vt:lpstr>Samhällshälsa</vt:lpstr>
      <vt:lpstr>Vänligen aktivera Self! </vt:lpstr>
      <vt:lpstr>Tidsbeställning i SHVS:s tjänster</vt:lpstr>
      <vt:lpstr>PowerPoint Presentation</vt:lpstr>
      <vt:lpstr>Avgiftsfria tjänster</vt:lpstr>
      <vt:lpstr>PowerPoint Presentation</vt:lpstr>
      <vt:lpstr>SHVS:s webbtjänster och social media </vt:lpstr>
      <vt:lpstr>Kundrespons</vt:lpstr>
      <vt:lpstr>Vi önskar Dig  en glad och hälsosam studietid!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Rinnetmäki Assi</dc:creator>
  <cp:lastModifiedBy>Mari Nyman-Suikki</cp:lastModifiedBy>
  <cp:revision>44</cp:revision>
  <cp:lastPrinted>2018-06-27T09:36:30Z</cp:lastPrinted>
  <dcterms:modified xsi:type="dcterms:W3CDTF">2018-08-20T11:13:31Z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0x010100CFCAD26858D46E41B6369DD483A800EB</vt:lpwstr>
  </property>
</Properties>
</file>